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3.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4.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bookmarkIdSeed="2">
  <p:sldMasterIdLst>
    <p:sldMasterId id="2147483770" r:id="rId4"/>
    <p:sldMasterId id="2147483846" r:id="rId5"/>
    <p:sldMasterId id="2147483874" r:id="rId6"/>
    <p:sldMasterId id="2147483902" r:id="rId7"/>
    <p:sldMasterId id="2147483916" r:id="rId8"/>
  </p:sldMasterIdLst>
  <p:notesMasterIdLst>
    <p:notesMasterId r:id="rId51"/>
  </p:notesMasterIdLst>
  <p:handoutMasterIdLst>
    <p:handoutMasterId r:id="rId52"/>
  </p:handoutMasterIdLst>
  <p:sldIdLst>
    <p:sldId id="1165" r:id="rId9"/>
    <p:sldId id="1166" r:id="rId10"/>
    <p:sldId id="1227" r:id="rId11"/>
    <p:sldId id="1228" r:id="rId12"/>
    <p:sldId id="1239" r:id="rId13"/>
    <p:sldId id="1229" r:id="rId14"/>
    <p:sldId id="1230" r:id="rId15"/>
    <p:sldId id="1231" r:id="rId16"/>
    <p:sldId id="1205" r:id="rId17"/>
    <p:sldId id="1233" r:id="rId18"/>
    <p:sldId id="1174" r:id="rId19"/>
    <p:sldId id="1210" r:id="rId20"/>
    <p:sldId id="1211" r:id="rId21"/>
    <p:sldId id="1212" r:id="rId22"/>
    <p:sldId id="1213" r:id="rId23"/>
    <p:sldId id="1214" r:id="rId24"/>
    <p:sldId id="1215" r:id="rId25"/>
    <p:sldId id="1216" r:id="rId26"/>
    <p:sldId id="1217" r:id="rId27"/>
    <p:sldId id="1218" r:id="rId28"/>
    <p:sldId id="1219" r:id="rId29"/>
    <p:sldId id="1220" r:id="rId30"/>
    <p:sldId id="1221" r:id="rId31"/>
    <p:sldId id="1222" r:id="rId32"/>
    <p:sldId id="1223" r:id="rId33"/>
    <p:sldId id="1245" r:id="rId34"/>
    <p:sldId id="1207" r:id="rId35"/>
    <p:sldId id="1209" r:id="rId36"/>
    <p:sldId id="1224" r:id="rId37"/>
    <p:sldId id="1225" r:id="rId38"/>
    <p:sldId id="1226" r:id="rId39"/>
    <p:sldId id="1240" r:id="rId40"/>
    <p:sldId id="1241" r:id="rId41"/>
    <p:sldId id="1242" r:id="rId42"/>
    <p:sldId id="1243" r:id="rId43"/>
    <p:sldId id="1244" r:id="rId44"/>
    <p:sldId id="1199" r:id="rId45"/>
    <p:sldId id="1246" r:id="rId46"/>
    <p:sldId id="1247" r:id="rId47"/>
    <p:sldId id="1202" r:id="rId48"/>
    <p:sldId id="1203" r:id="rId49"/>
    <p:sldId id="1204" r:id="rId50"/>
  </p:sldIdLst>
  <p:sldSz cx="9144000" cy="6858000" type="screen4x3"/>
  <p:notesSz cx="7099300" cy="10234613"/>
  <p:defaultTextStyle>
    <a:defPPr>
      <a:defRPr lang="en-US"/>
    </a:defPPr>
    <a:lvl1pPr algn="l" rtl="0" eaLnBrk="0" fontAlgn="base" hangingPunct="0">
      <a:spcBef>
        <a:spcPct val="0"/>
      </a:spcBef>
      <a:spcAft>
        <a:spcPct val="0"/>
      </a:spcAft>
      <a:buClr>
        <a:schemeClr val="accent1"/>
      </a:buClr>
      <a:buFont typeface="Webdings" pitchFamily="18" charset="2"/>
      <a:defRPr sz="1200" kern="1200">
        <a:solidFill>
          <a:schemeClr val="tx1"/>
        </a:solidFill>
        <a:latin typeface="Arial" charset="0"/>
        <a:ea typeface="+mn-ea"/>
        <a:cs typeface="+mn-cs"/>
      </a:defRPr>
    </a:lvl1pPr>
    <a:lvl2pPr marL="457200" algn="l" rtl="0" eaLnBrk="0" fontAlgn="base" hangingPunct="0">
      <a:spcBef>
        <a:spcPct val="0"/>
      </a:spcBef>
      <a:spcAft>
        <a:spcPct val="0"/>
      </a:spcAft>
      <a:buClr>
        <a:schemeClr val="accent1"/>
      </a:buClr>
      <a:buFont typeface="Webdings" pitchFamily="18" charset="2"/>
      <a:defRPr sz="1200" kern="1200">
        <a:solidFill>
          <a:schemeClr val="tx1"/>
        </a:solidFill>
        <a:latin typeface="Arial" charset="0"/>
        <a:ea typeface="+mn-ea"/>
        <a:cs typeface="+mn-cs"/>
      </a:defRPr>
    </a:lvl2pPr>
    <a:lvl3pPr marL="914400" algn="l" rtl="0" eaLnBrk="0" fontAlgn="base" hangingPunct="0">
      <a:spcBef>
        <a:spcPct val="0"/>
      </a:spcBef>
      <a:spcAft>
        <a:spcPct val="0"/>
      </a:spcAft>
      <a:buClr>
        <a:schemeClr val="accent1"/>
      </a:buClr>
      <a:buFont typeface="Webdings" pitchFamily="18" charset="2"/>
      <a:defRPr sz="1200" kern="1200">
        <a:solidFill>
          <a:schemeClr val="tx1"/>
        </a:solidFill>
        <a:latin typeface="Arial" charset="0"/>
        <a:ea typeface="+mn-ea"/>
        <a:cs typeface="+mn-cs"/>
      </a:defRPr>
    </a:lvl3pPr>
    <a:lvl4pPr marL="1371600" algn="l" rtl="0" eaLnBrk="0" fontAlgn="base" hangingPunct="0">
      <a:spcBef>
        <a:spcPct val="0"/>
      </a:spcBef>
      <a:spcAft>
        <a:spcPct val="0"/>
      </a:spcAft>
      <a:buClr>
        <a:schemeClr val="accent1"/>
      </a:buClr>
      <a:buFont typeface="Webdings" pitchFamily="18" charset="2"/>
      <a:defRPr sz="1200" kern="1200">
        <a:solidFill>
          <a:schemeClr val="tx1"/>
        </a:solidFill>
        <a:latin typeface="Arial" charset="0"/>
        <a:ea typeface="+mn-ea"/>
        <a:cs typeface="+mn-cs"/>
      </a:defRPr>
    </a:lvl4pPr>
    <a:lvl5pPr marL="1828800" algn="l" rtl="0" eaLnBrk="0" fontAlgn="base" hangingPunct="0">
      <a:spcBef>
        <a:spcPct val="0"/>
      </a:spcBef>
      <a:spcAft>
        <a:spcPct val="0"/>
      </a:spcAft>
      <a:buClr>
        <a:schemeClr val="accent1"/>
      </a:buClr>
      <a:buFont typeface="Webdings" pitchFamily="18" charset="2"/>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Arial" charset="0"/>
        <a:ea typeface="+mn-ea"/>
        <a:cs typeface="+mn-cs"/>
      </a:defRPr>
    </a:lvl6pPr>
    <a:lvl7pPr marL="2743200" algn="l" defTabSz="914400" rtl="0" eaLnBrk="1" latinLnBrk="0" hangingPunct="1">
      <a:defRPr sz="1200" kern="1200">
        <a:solidFill>
          <a:schemeClr val="tx1"/>
        </a:solidFill>
        <a:latin typeface="Arial" charset="0"/>
        <a:ea typeface="+mn-ea"/>
        <a:cs typeface="+mn-cs"/>
      </a:defRPr>
    </a:lvl7pPr>
    <a:lvl8pPr marL="3200400" algn="l" defTabSz="914400" rtl="0" eaLnBrk="1" latinLnBrk="0" hangingPunct="1">
      <a:defRPr sz="1200" kern="1200">
        <a:solidFill>
          <a:schemeClr val="tx1"/>
        </a:solidFill>
        <a:latin typeface="Arial" charset="0"/>
        <a:ea typeface="+mn-ea"/>
        <a:cs typeface="+mn-cs"/>
      </a:defRPr>
    </a:lvl8pPr>
    <a:lvl9pPr marL="3657600" algn="l" defTabSz="914400" rtl="0" eaLnBrk="1" latinLnBrk="0" hangingPunct="1">
      <a:defRPr sz="12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924">
          <p15:clr>
            <a:srgbClr val="A4A3A4"/>
          </p15:clr>
        </p15:guide>
        <p15:guide id="2" orient="horz" pos="4082">
          <p15:clr>
            <a:srgbClr val="A4A3A4"/>
          </p15:clr>
        </p15:guide>
        <p15:guide id="3" orient="horz" pos="2160">
          <p15:clr>
            <a:srgbClr val="A4A3A4"/>
          </p15:clr>
        </p15:guide>
        <p15:guide id="4" pos="2881">
          <p15:clr>
            <a:srgbClr val="A4A3A4"/>
          </p15:clr>
        </p15:guide>
        <p15:guide id="5" pos="227">
          <p15:clr>
            <a:srgbClr val="A4A3A4"/>
          </p15:clr>
        </p15:guide>
        <p15:guide id="6" pos="5576">
          <p15:clr>
            <a:srgbClr val="A4A3A4"/>
          </p15:clr>
        </p15:guide>
      </p15:sldGuideLst>
    </p:ext>
    <p:ext uri="{2D200454-40CA-4A62-9FC3-DE9A4176ACB9}">
      <p15:notesGuideLst xmlns:p15="http://schemas.microsoft.com/office/powerpoint/2012/main">
        <p15:guide id="1" orient="horz" pos="3443" userDrawn="1">
          <p15:clr>
            <a:srgbClr val="A4A3A4"/>
          </p15:clr>
        </p15:guide>
        <p15:guide id="2" pos="2445" userDrawn="1">
          <p15:clr>
            <a:srgbClr val="A4A3A4"/>
          </p15:clr>
        </p15:guide>
        <p15:guide id="3" orient="horz" pos="3329" userDrawn="1">
          <p15:clr>
            <a:srgbClr val="A4A3A4"/>
          </p15:clr>
        </p15:guide>
        <p15:guide id="4" pos="2334" userDrawn="1">
          <p15:clr>
            <a:srgbClr val="A4A3A4"/>
          </p15:clr>
        </p15:guide>
        <p15:guide id="5" orient="horz" pos="3334" userDrawn="1">
          <p15:clr>
            <a:srgbClr val="A4A3A4"/>
          </p15:clr>
        </p15:guide>
        <p15:guide id="6" orient="horz" pos="3224" userDrawn="1">
          <p15:clr>
            <a:srgbClr val="A4A3A4"/>
          </p15:clr>
        </p15:guide>
        <p15:guide id="7" pos="2342" userDrawn="1">
          <p15:clr>
            <a:srgbClr val="A4A3A4"/>
          </p15:clr>
        </p15:guide>
        <p15:guide id="8" pos="223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elen Bunting" initials="" lastIdx="1" clrIdx="0"/>
  <p:cmAuthor id="1" name="Kim Weisenburger" initials="KW"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624E"/>
    <a:srgbClr val="FF3300"/>
    <a:srgbClr val="0066FF"/>
    <a:srgbClr val="EAEAEA"/>
    <a:srgbClr val="A5BCCE"/>
    <a:srgbClr val="D2DDE6"/>
    <a:srgbClr val="990000"/>
    <a:srgbClr val="B1B162"/>
    <a:srgbClr val="0148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49" autoAdjust="0"/>
    <p:restoredTop sz="93668" autoAdjust="0"/>
  </p:normalViewPr>
  <p:slideViewPr>
    <p:cSldViewPr snapToGrid="0">
      <p:cViewPr varScale="1">
        <p:scale>
          <a:sx n="86" d="100"/>
          <a:sy n="86" d="100"/>
        </p:scale>
        <p:origin x="1176" y="58"/>
      </p:cViewPr>
      <p:guideLst>
        <p:guide orient="horz" pos="924"/>
        <p:guide orient="horz" pos="4082"/>
        <p:guide orient="horz" pos="2160"/>
        <p:guide pos="2881"/>
        <p:guide pos="227"/>
        <p:guide pos="5576"/>
      </p:guideLst>
    </p:cSldViewPr>
  </p:slideViewPr>
  <p:notesTextViewPr>
    <p:cViewPr>
      <p:scale>
        <a:sx n="100" d="100"/>
        <a:sy n="100" d="100"/>
      </p:scale>
      <p:origin x="0" y="0"/>
    </p:cViewPr>
  </p:notesTextViewPr>
  <p:sorterViewPr>
    <p:cViewPr>
      <p:scale>
        <a:sx n="150" d="100"/>
        <a:sy n="150" d="100"/>
      </p:scale>
      <p:origin x="0" y="0"/>
    </p:cViewPr>
  </p:sorterViewPr>
  <p:notesViewPr>
    <p:cSldViewPr snapToGrid="0">
      <p:cViewPr varScale="1">
        <p:scale>
          <a:sx n="53" d="100"/>
          <a:sy n="53" d="100"/>
        </p:scale>
        <p:origin x="-2520" y="-108"/>
      </p:cViewPr>
      <p:guideLst>
        <p:guide orient="horz" pos="3443"/>
        <p:guide pos="2445"/>
        <p:guide orient="horz" pos="3329"/>
        <p:guide pos="2334"/>
        <p:guide orient="horz" pos="3334"/>
        <p:guide orient="horz" pos="3224"/>
        <p:guide pos="2342"/>
        <p:guide pos="223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slide" Target="slides/slide39.xml"/><Relationship Id="rId50" Type="http://schemas.openxmlformats.org/officeDocument/2006/relationships/slide" Target="slides/slide42.xml"/><Relationship Id="rId55"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slide" Target="slides/slide38.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slide" Target="slides/slide33.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slide" Target="slides/slide37.xml"/><Relationship Id="rId53"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slide" Target="slides/slide41.xml"/><Relationship Id="rId57"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slide" Target="slides/slide40.xml"/><Relationship Id="rId56" Type="http://schemas.openxmlformats.org/officeDocument/2006/relationships/theme" Target="theme/theme1.xml"/><Relationship Id="rId8" Type="http://schemas.openxmlformats.org/officeDocument/2006/relationships/slideMaster" Target="slideMasters/slideMaster5.xml"/><Relationship Id="rId51" Type="http://schemas.openxmlformats.org/officeDocument/2006/relationships/notesMaster" Target="notesMasters/notesMaster1.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6498" name="Rectangle 2"/>
          <p:cNvSpPr>
            <a:spLocks noGrp="1" noChangeArrowheads="1"/>
          </p:cNvSpPr>
          <p:nvPr>
            <p:ph type="hdr" sz="quarter"/>
          </p:nvPr>
        </p:nvSpPr>
        <p:spPr bwMode="auto">
          <a:xfrm>
            <a:off x="6" y="4"/>
            <a:ext cx="3074898" cy="510503"/>
          </a:xfrm>
          <a:prstGeom prst="rect">
            <a:avLst/>
          </a:prstGeom>
          <a:noFill/>
          <a:ln w="9525">
            <a:noFill/>
            <a:miter lim="800000"/>
            <a:headEnd/>
            <a:tailEnd/>
          </a:ln>
          <a:effectLst/>
        </p:spPr>
        <p:txBody>
          <a:bodyPr vert="horz" wrap="square" lIns="97278" tIns="48643" rIns="97278" bIns="48643" numCol="1" anchor="t" anchorCtr="0" compatLnSpc="1">
            <a:prstTxWarp prst="textNoShape">
              <a:avLst/>
            </a:prstTxWarp>
          </a:bodyPr>
          <a:lstStyle>
            <a:lvl1pPr defTabSz="973501">
              <a:buClrTx/>
              <a:buFontTx/>
              <a:buNone/>
              <a:defRPr>
                <a:latin typeface="Times New Roman" pitchFamily="18" charset="0"/>
              </a:defRPr>
            </a:lvl1pPr>
          </a:lstStyle>
          <a:p>
            <a:endParaRPr lang="en-US"/>
          </a:p>
        </p:txBody>
      </p:sp>
      <p:sp>
        <p:nvSpPr>
          <p:cNvPr id="746499" name="Rectangle 3"/>
          <p:cNvSpPr>
            <a:spLocks noGrp="1" noChangeArrowheads="1"/>
          </p:cNvSpPr>
          <p:nvPr>
            <p:ph type="dt" sz="quarter" idx="1"/>
          </p:nvPr>
        </p:nvSpPr>
        <p:spPr bwMode="auto">
          <a:xfrm>
            <a:off x="4022717" y="4"/>
            <a:ext cx="3074898" cy="510503"/>
          </a:xfrm>
          <a:prstGeom prst="rect">
            <a:avLst/>
          </a:prstGeom>
          <a:noFill/>
          <a:ln w="9525">
            <a:noFill/>
            <a:miter lim="800000"/>
            <a:headEnd/>
            <a:tailEnd/>
          </a:ln>
          <a:effectLst/>
        </p:spPr>
        <p:txBody>
          <a:bodyPr vert="horz" wrap="square" lIns="97278" tIns="48643" rIns="97278" bIns="48643" numCol="1" anchor="t" anchorCtr="0" compatLnSpc="1">
            <a:prstTxWarp prst="textNoShape">
              <a:avLst/>
            </a:prstTxWarp>
          </a:bodyPr>
          <a:lstStyle>
            <a:lvl1pPr algn="r" defTabSz="973501">
              <a:buClrTx/>
              <a:buFontTx/>
              <a:buNone/>
              <a:defRPr>
                <a:latin typeface="Times New Roman" pitchFamily="18" charset="0"/>
              </a:defRPr>
            </a:lvl1pPr>
          </a:lstStyle>
          <a:p>
            <a:fld id="{68FFFA24-36DD-4ECB-B533-77B50848CF17}" type="datetime2">
              <a:rPr lang="en-US"/>
              <a:pPr/>
              <a:t>Friday, October 11, 2019</a:t>
            </a:fld>
            <a:endParaRPr lang="en-US"/>
          </a:p>
        </p:txBody>
      </p:sp>
      <p:sp>
        <p:nvSpPr>
          <p:cNvPr id="746500" name="Rectangle 4"/>
          <p:cNvSpPr>
            <a:spLocks noGrp="1" noChangeArrowheads="1"/>
          </p:cNvSpPr>
          <p:nvPr>
            <p:ph type="ftr" sz="quarter" idx="2"/>
          </p:nvPr>
        </p:nvSpPr>
        <p:spPr bwMode="auto">
          <a:xfrm>
            <a:off x="6" y="9722478"/>
            <a:ext cx="3074898" cy="510503"/>
          </a:xfrm>
          <a:prstGeom prst="rect">
            <a:avLst/>
          </a:prstGeom>
          <a:noFill/>
          <a:ln w="9525">
            <a:noFill/>
            <a:miter lim="800000"/>
            <a:headEnd/>
            <a:tailEnd/>
          </a:ln>
          <a:effectLst/>
        </p:spPr>
        <p:txBody>
          <a:bodyPr vert="horz" wrap="square" lIns="97278" tIns="48643" rIns="97278" bIns="48643" numCol="1" anchor="b" anchorCtr="0" compatLnSpc="1">
            <a:prstTxWarp prst="textNoShape">
              <a:avLst/>
            </a:prstTxWarp>
          </a:bodyPr>
          <a:lstStyle>
            <a:lvl1pPr defTabSz="973501">
              <a:buClrTx/>
              <a:buFontTx/>
              <a:buNone/>
              <a:defRPr>
                <a:latin typeface="Times New Roman" pitchFamily="18" charset="0"/>
              </a:defRPr>
            </a:lvl1pPr>
          </a:lstStyle>
          <a:p>
            <a:endParaRPr lang="en-US"/>
          </a:p>
        </p:txBody>
      </p:sp>
      <p:sp>
        <p:nvSpPr>
          <p:cNvPr id="746501" name="Rectangle 5"/>
          <p:cNvSpPr>
            <a:spLocks noGrp="1" noChangeArrowheads="1"/>
          </p:cNvSpPr>
          <p:nvPr>
            <p:ph type="sldNum" sz="quarter" idx="3"/>
          </p:nvPr>
        </p:nvSpPr>
        <p:spPr bwMode="auto">
          <a:xfrm>
            <a:off x="4022717" y="9722478"/>
            <a:ext cx="3074898" cy="510503"/>
          </a:xfrm>
          <a:prstGeom prst="rect">
            <a:avLst/>
          </a:prstGeom>
          <a:noFill/>
          <a:ln w="9525">
            <a:noFill/>
            <a:miter lim="800000"/>
            <a:headEnd/>
            <a:tailEnd/>
          </a:ln>
          <a:effectLst/>
        </p:spPr>
        <p:txBody>
          <a:bodyPr vert="horz" wrap="square" lIns="97278" tIns="48643" rIns="97278" bIns="48643" numCol="1" anchor="b" anchorCtr="0" compatLnSpc="1">
            <a:prstTxWarp prst="textNoShape">
              <a:avLst/>
            </a:prstTxWarp>
          </a:bodyPr>
          <a:lstStyle>
            <a:lvl1pPr algn="r" defTabSz="973501">
              <a:buClrTx/>
              <a:buFontTx/>
              <a:buNone/>
              <a:defRPr>
                <a:latin typeface="Times New Roman" pitchFamily="18" charset="0"/>
              </a:defRPr>
            </a:lvl1pPr>
          </a:lstStyle>
          <a:p>
            <a:fld id="{5CA7B9A5-95F8-4BF2-9C3E-AB6628CFECD4}" type="slidenum">
              <a:rPr lang="en-US"/>
              <a:pPr/>
              <a:t>‹#›</a:t>
            </a:fld>
            <a:endParaRPr lang="en-US"/>
          </a:p>
        </p:txBody>
      </p:sp>
    </p:spTree>
    <p:extLst>
      <p:ext uri="{BB962C8B-B14F-4D97-AF65-F5344CB8AC3E}">
        <p14:creationId xmlns:p14="http://schemas.microsoft.com/office/powerpoint/2010/main" val="30805922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gray">
          <a:xfrm>
            <a:off x="172336" y="173670"/>
            <a:ext cx="65" cy="184666"/>
          </a:xfrm>
          <a:prstGeom prst="rect">
            <a:avLst/>
          </a:prstGeom>
          <a:noFill/>
          <a:ln w="12700">
            <a:noFill/>
            <a:miter lim="800000"/>
            <a:headEnd/>
            <a:tailEnd/>
          </a:ln>
          <a:effectLst/>
        </p:spPr>
        <p:txBody>
          <a:bodyPr vert="horz" wrap="none" lIns="0" tIns="0" rIns="0" bIns="0" numCol="1" anchor="b" anchorCtr="0" compatLnSpc="1">
            <a:prstTxWarp prst="textNoShape">
              <a:avLst/>
            </a:prstTxWarp>
            <a:spAutoFit/>
          </a:bodyPr>
          <a:lstStyle>
            <a:lvl1pPr defTabSz="988659">
              <a:buClrTx/>
              <a:buFontTx/>
              <a:buNone/>
              <a:defRPr>
                <a:solidFill>
                  <a:schemeClr val="folHlink"/>
                </a:solidFill>
                <a:latin typeface="Arial" panose="020B0604020202020204" pitchFamily="34" charset="0"/>
              </a:defRPr>
            </a:lvl1pPr>
          </a:lstStyle>
          <a:p>
            <a:endParaRPr lang="en-US" dirty="0"/>
          </a:p>
        </p:txBody>
      </p:sp>
      <p:sp>
        <p:nvSpPr>
          <p:cNvPr id="10243" name="Rectangle 3"/>
          <p:cNvSpPr>
            <a:spLocks noGrp="1" noChangeArrowheads="1"/>
          </p:cNvSpPr>
          <p:nvPr>
            <p:ph type="dt" idx="1"/>
          </p:nvPr>
        </p:nvSpPr>
        <p:spPr bwMode="gray">
          <a:xfrm>
            <a:off x="3779425" y="176942"/>
            <a:ext cx="3142479" cy="184666"/>
          </a:xfrm>
          <a:prstGeom prst="rect">
            <a:avLst/>
          </a:prstGeom>
          <a:noFill/>
          <a:ln w="12700">
            <a:noFill/>
            <a:miter lim="800000"/>
            <a:headEnd/>
            <a:tailEnd/>
          </a:ln>
          <a:effectLst/>
        </p:spPr>
        <p:txBody>
          <a:bodyPr vert="horz" wrap="square" lIns="0" tIns="0" rIns="0" bIns="0" numCol="1" anchor="b" anchorCtr="0" compatLnSpc="1">
            <a:prstTxWarp prst="textNoShape">
              <a:avLst/>
            </a:prstTxWarp>
            <a:spAutoFit/>
          </a:bodyPr>
          <a:lstStyle>
            <a:lvl1pPr algn="r" defTabSz="988659">
              <a:buClrTx/>
              <a:buFontTx/>
              <a:buNone/>
              <a:defRPr>
                <a:solidFill>
                  <a:schemeClr val="folHlink"/>
                </a:solidFill>
                <a:latin typeface="Arial" panose="020B0604020202020204" pitchFamily="34" charset="0"/>
              </a:defRPr>
            </a:lvl1pPr>
          </a:lstStyle>
          <a:p>
            <a:fld id="{4F8DD98A-3905-4338-85E0-02216E0E11CA}" type="datetime2">
              <a:rPr lang="en-US" smtClean="0"/>
              <a:pPr/>
              <a:t>Friday, October 11, 2019</a:t>
            </a:fld>
            <a:endParaRPr lang="en-US" dirty="0"/>
          </a:p>
        </p:txBody>
      </p:sp>
      <p:sp>
        <p:nvSpPr>
          <p:cNvPr id="10244" name="Rectangle 4"/>
          <p:cNvSpPr>
            <a:spLocks noGrp="1" noRot="1" noChangeAspect="1" noChangeArrowheads="1" noTextEdit="1"/>
          </p:cNvSpPr>
          <p:nvPr>
            <p:ph type="sldImg" idx="2"/>
          </p:nvPr>
        </p:nvSpPr>
        <p:spPr bwMode="auto">
          <a:xfrm>
            <a:off x="996950" y="771525"/>
            <a:ext cx="5114925" cy="3836988"/>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gray">
          <a:xfrm>
            <a:off x="670740" y="5001953"/>
            <a:ext cx="5735869" cy="4463633"/>
          </a:xfrm>
          <a:prstGeom prst="rect">
            <a:avLst/>
          </a:prstGeom>
          <a:noFill/>
          <a:ln w="12700">
            <a:noFill/>
            <a:miter lim="800000"/>
            <a:headEnd/>
            <a:tailEnd/>
          </a:ln>
          <a:effectLst/>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46" name="Rectangle 6"/>
          <p:cNvSpPr>
            <a:spLocks noGrp="1" noChangeArrowheads="1"/>
          </p:cNvSpPr>
          <p:nvPr>
            <p:ph type="ftr" sz="quarter" idx="4"/>
          </p:nvPr>
        </p:nvSpPr>
        <p:spPr bwMode="gray">
          <a:xfrm>
            <a:off x="172336" y="9946865"/>
            <a:ext cx="65" cy="184666"/>
          </a:xfrm>
          <a:prstGeom prst="rect">
            <a:avLst/>
          </a:prstGeom>
          <a:noFill/>
          <a:ln w="12700">
            <a:noFill/>
            <a:miter lim="800000"/>
            <a:headEnd/>
            <a:tailEnd/>
          </a:ln>
          <a:effectLst/>
        </p:spPr>
        <p:txBody>
          <a:bodyPr vert="horz" wrap="none" lIns="0" tIns="0" rIns="0" bIns="0" numCol="1" anchor="b" anchorCtr="0" compatLnSpc="1">
            <a:prstTxWarp prst="textNoShape">
              <a:avLst/>
            </a:prstTxWarp>
            <a:spAutoFit/>
          </a:bodyPr>
          <a:lstStyle>
            <a:lvl1pPr defTabSz="988659">
              <a:buClrTx/>
              <a:buFontTx/>
              <a:buNone/>
              <a:defRPr>
                <a:solidFill>
                  <a:schemeClr val="folHlink"/>
                </a:solidFill>
                <a:latin typeface="Arial" panose="020B0604020202020204" pitchFamily="34" charset="0"/>
              </a:defRPr>
            </a:lvl1pPr>
          </a:lstStyle>
          <a:p>
            <a:endParaRPr lang="en-US" dirty="0"/>
          </a:p>
        </p:txBody>
      </p:sp>
      <p:sp>
        <p:nvSpPr>
          <p:cNvPr id="10247" name="Rectangle 7"/>
          <p:cNvSpPr>
            <a:spLocks noGrp="1" noChangeArrowheads="1"/>
          </p:cNvSpPr>
          <p:nvPr>
            <p:ph type="sldNum" sz="quarter" idx="5"/>
          </p:nvPr>
        </p:nvSpPr>
        <p:spPr bwMode="gray">
          <a:xfrm>
            <a:off x="6734354" y="9946865"/>
            <a:ext cx="187551" cy="184666"/>
          </a:xfrm>
          <a:prstGeom prst="rect">
            <a:avLst/>
          </a:prstGeom>
          <a:noFill/>
          <a:ln w="12700">
            <a:noFill/>
            <a:miter lim="800000"/>
            <a:headEnd/>
            <a:tailEnd/>
          </a:ln>
          <a:effectLst/>
        </p:spPr>
        <p:txBody>
          <a:bodyPr vert="horz" wrap="none" lIns="0" tIns="0" rIns="0" bIns="0" numCol="1" anchor="b" anchorCtr="0" compatLnSpc="1">
            <a:prstTxWarp prst="textNoShape">
              <a:avLst/>
            </a:prstTxWarp>
            <a:spAutoFit/>
          </a:bodyPr>
          <a:lstStyle>
            <a:lvl1pPr algn="r" defTabSz="988659">
              <a:buClrTx/>
              <a:buFontTx/>
              <a:buNone/>
              <a:defRPr>
                <a:solidFill>
                  <a:schemeClr val="folHlink"/>
                </a:solidFill>
                <a:latin typeface="Arial" panose="020B0604020202020204" pitchFamily="34" charset="0"/>
              </a:defRPr>
            </a:lvl1pPr>
          </a:lstStyle>
          <a:p>
            <a:fld id="{6A852C74-E405-4CE6-BB67-00F25B5E1A04}" type="slidenum">
              <a:rPr lang="en-US" smtClean="0"/>
              <a:pPr/>
              <a:t>‹#›</a:t>
            </a:fld>
            <a:endParaRPr lang="en-US" dirty="0"/>
          </a:p>
        </p:txBody>
      </p:sp>
      <p:sp>
        <p:nvSpPr>
          <p:cNvPr id="10248" name="Text Box 8"/>
          <p:cNvSpPr txBox="1">
            <a:spLocks noChangeArrowheads="1"/>
          </p:cNvSpPr>
          <p:nvPr/>
        </p:nvSpPr>
        <p:spPr bwMode="gray">
          <a:xfrm>
            <a:off x="-3373942" y="5031411"/>
            <a:ext cx="3216818" cy="2456057"/>
          </a:xfrm>
          <a:prstGeom prst="rect">
            <a:avLst/>
          </a:prstGeom>
          <a:noFill/>
          <a:ln w="9525" algn="ctr">
            <a:noFill/>
            <a:miter lim="800000"/>
            <a:headEnd/>
            <a:tailEnd/>
          </a:ln>
          <a:effectLst/>
        </p:spPr>
        <p:txBody>
          <a:bodyPr lIns="0" tIns="0" rIns="0" bIns="0">
            <a:spAutoFit/>
          </a:bodyPr>
          <a:lstStyle/>
          <a:p>
            <a:pPr defTabSz="1007185">
              <a:lnSpc>
                <a:spcPct val="95000"/>
              </a:lnSpc>
              <a:buClrTx/>
              <a:buFontTx/>
              <a:buNone/>
            </a:pPr>
            <a:r>
              <a:rPr lang="en-US" b="1" dirty="0">
                <a:latin typeface="Arial" panose="020B0604020202020204" pitchFamily="34" charset="0"/>
              </a:rPr>
              <a:t>NOTE PAGE TIPS:</a:t>
            </a:r>
            <a:br>
              <a:rPr lang="en-US" b="1" dirty="0">
                <a:latin typeface="Arial" panose="020B0604020202020204" pitchFamily="34" charset="0"/>
              </a:rPr>
            </a:br>
            <a:r>
              <a:rPr lang="en-US" dirty="0">
                <a:latin typeface="Arial" panose="020B0604020202020204" pitchFamily="34" charset="0"/>
              </a:rPr>
              <a:t>To</a:t>
            </a:r>
            <a:r>
              <a:rPr lang="en-US" b="1" dirty="0">
                <a:latin typeface="Arial" panose="020B0604020202020204" pitchFamily="34" charset="0"/>
              </a:rPr>
              <a:t> </a:t>
            </a:r>
            <a:r>
              <a:rPr lang="en-US" dirty="0">
                <a:latin typeface="Arial" panose="020B0604020202020204" pitchFamily="34" charset="0"/>
              </a:rPr>
              <a:t>demote a 1</a:t>
            </a:r>
            <a:r>
              <a:rPr lang="en-US" baseline="30000" dirty="0">
                <a:latin typeface="Arial" panose="020B0604020202020204" pitchFamily="34" charset="0"/>
              </a:rPr>
              <a:t>st</a:t>
            </a:r>
            <a:r>
              <a:rPr lang="en-US" dirty="0">
                <a:latin typeface="Arial" panose="020B0604020202020204" pitchFamily="34" charset="0"/>
              </a:rPr>
              <a:t> level bullet to 2</a:t>
            </a:r>
            <a:r>
              <a:rPr lang="en-US" baseline="30000" dirty="0">
                <a:latin typeface="Arial" panose="020B0604020202020204" pitchFamily="34" charset="0"/>
              </a:rPr>
              <a:t>nd</a:t>
            </a:r>
            <a:r>
              <a:rPr lang="en-US" dirty="0">
                <a:latin typeface="Arial" panose="020B0604020202020204" pitchFamily="34" charset="0"/>
              </a:rPr>
              <a:t> 3</a:t>
            </a:r>
            <a:r>
              <a:rPr lang="en-US" baseline="30000" dirty="0">
                <a:latin typeface="Arial" panose="020B0604020202020204" pitchFamily="34" charset="0"/>
              </a:rPr>
              <a:t>rd</a:t>
            </a:r>
            <a:r>
              <a:rPr lang="en-US" dirty="0">
                <a:latin typeface="Arial" panose="020B0604020202020204" pitchFamily="34" charset="0"/>
              </a:rPr>
              <a:t> 4</a:t>
            </a:r>
            <a:r>
              <a:rPr lang="en-US" baseline="30000" dirty="0">
                <a:latin typeface="Arial" panose="020B0604020202020204" pitchFamily="34" charset="0"/>
              </a:rPr>
              <a:t>th</a:t>
            </a:r>
            <a:r>
              <a:rPr lang="en-US" dirty="0">
                <a:latin typeface="Arial" panose="020B0604020202020204" pitchFamily="34" charset="0"/>
              </a:rPr>
              <a:t> or 5</a:t>
            </a:r>
            <a:r>
              <a:rPr lang="en-US" baseline="30000" dirty="0">
                <a:latin typeface="Arial" panose="020B0604020202020204" pitchFamily="34" charset="0"/>
              </a:rPr>
              <a:t>th</a:t>
            </a:r>
            <a:r>
              <a:rPr lang="en-US" dirty="0">
                <a:latin typeface="Arial" panose="020B0604020202020204" pitchFamily="34" charset="0"/>
              </a:rPr>
              <a:t> level, place cursor just after bullet and use </a:t>
            </a:r>
            <a:r>
              <a:rPr lang="en-US" b="1" dirty="0">
                <a:latin typeface="Arial" panose="020B0604020202020204" pitchFamily="34" charset="0"/>
              </a:rPr>
              <a:t>TAB</a:t>
            </a:r>
            <a:r>
              <a:rPr lang="en-US" dirty="0">
                <a:latin typeface="Arial" panose="020B0604020202020204" pitchFamily="34" charset="0"/>
              </a:rPr>
              <a:t> key to demote.</a:t>
            </a:r>
          </a:p>
          <a:p>
            <a:pPr defTabSz="1007185">
              <a:lnSpc>
                <a:spcPct val="95000"/>
              </a:lnSpc>
              <a:buClrTx/>
              <a:buFontTx/>
              <a:buNone/>
            </a:pPr>
            <a:endParaRPr lang="en-US" dirty="0">
              <a:latin typeface="Arial" panose="020B0604020202020204" pitchFamily="34" charset="0"/>
            </a:endParaRPr>
          </a:p>
          <a:p>
            <a:pPr defTabSz="1007185">
              <a:lnSpc>
                <a:spcPct val="95000"/>
              </a:lnSpc>
              <a:buClrTx/>
              <a:buFontTx/>
              <a:buNone/>
            </a:pPr>
            <a:endParaRPr lang="en-US" dirty="0">
              <a:latin typeface="Arial" panose="020B0604020202020204" pitchFamily="34" charset="0"/>
            </a:endParaRPr>
          </a:p>
          <a:p>
            <a:pPr defTabSz="1007185">
              <a:lnSpc>
                <a:spcPct val="95000"/>
              </a:lnSpc>
              <a:buClrTx/>
              <a:buFontTx/>
              <a:buNone/>
            </a:pPr>
            <a:endParaRPr lang="en-US" dirty="0">
              <a:latin typeface="Arial" panose="020B0604020202020204" pitchFamily="34" charset="0"/>
            </a:endParaRPr>
          </a:p>
          <a:p>
            <a:pPr defTabSz="1007185">
              <a:lnSpc>
                <a:spcPct val="95000"/>
              </a:lnSpc>
              <a:buClrTx/>
              <a:buFontTx/>
              <a:buNone/>
            </a:pPr>
            <a:r>
              <a:rPr lang="en-US" dirty="0">
                <a:latin typeface="Arial" panose="020B0604020202020204" pitchFamily="34" charset="0"/>
              </a:rPr>
              <a:t>To promote a 2</a:t>
            </a:r>
            <a:r>
              <a:rPr lang="en-US" baseline="30000" dirty="0">
                <a:latin typeface="Arial" panose="020B0604020202020204" pitchFamily="34" charset="0"/>
              </a:rPr>
              <a:t>nd</a:t>
            </a:r>
            <a:r>
              <a:rPr lang="en-US" dirty="0">
                <a:latin typeface="Arial" panose="020B0604020202020204" pitchFamily="34" charset="0"/>
              </a:rPr>
              <a:t> 3</a:t>
            </a:r>
            <a:r>
              <a:rPr lang="en-US" baseline="30000" dirty="0">
                <a:latin typeface="Arial" panose="020B0604020202020204" pitchFamily="34" charset="0"/>
              </a:rPr>
              <a:t>rd</a:t>
            </a:r>
            <a:r>
              <a:rPr lang="en-US" dirty="0">
                <a:latin typeface="Arial" panose="020B0604020202020204" pitchFamily="34" charset="0"/>
              </a:rPr>
              <a:t> 4</a:t>
            </a:r>
            <a:r>
              <a:rPr lang="en-US" baseline="30000" dirty="0">
                <a:latin typeface="Arial" panose="020B0604020202020204" pitchFamily="34" charset="0"/>
              </a:rPr>
              <a:t>th</a:t>
            </a:r>
            <a:r>
              <a:rPr lang="en-US" dirty="0">
                <a:latin typeface="Arial" panose="020B0604020202020204" pitchFamily="34" charset="0"/>
              </a:rPr>
              <a:t> or 5</a:t>
            </a:r>
            <a:r>
              <a:rPr lang="en-US" baseline="30000" dirty="0">
                <a:latin typeface="Arial" panose="020B0604020202020204" pitchFamily="34" charset="0"/>
              </a:rPr>
              <a:t>th</a:t>
            </a:r>
            <a:r>
              <a:rPr lang="en-US" dirty="0">
                <a:latin typeface="Arial" panose="020B0604020202020204" pitchFamily="34" charset="0"/>
              </a:rPr>
              <a:t> level bullet place cursor just after bullet and hold down </a:t>
            </a:r>
            <a:r>
              <a:rPr lang="en-US" b="1" dirty="0">
                <a:latin typeface="Arial" panose="020B0604020202020204" pitchFamily="34" charset="0"/>
              </a:rPr>
              <a:t>SHIFT &amp; TAB</a:t>
            </a:r>
            <a:r>
              <a:rPr lang="en-US" dirty="0">
                <a:latin typeface="Arial" panose="020B0604020202020204" pitchFamily="34" charset="0"/>
              </a:rPr>
              <a:t> keys</a:t>
            </a:r>
          </a:p>
          <a:p>
            <a:pPr defTabSz="1007185">
              <a:lnSpc>
                <a:spcPct val="95000"/>
              </a:lnSpc>
              <a:buClrTx/>
              <a:buFontTx/>
              <a:buNone/>
            </a:pPr>
            <a:endParaRPr lang="en-US" dirty="0">
              <a:latin typeface="Arial" panose="020B0604020202020204" pitchFamily="34" charset="0"/>
            </a:endParaRPr>
          </a:p>
          <a:p>
            <a:pPr defTabSz="1007185">
              <a:lnSpc>
                <a:spcPct val="95000"/>
              </a:lnSpc>
              <a:buClrTx/>
              <a:buFontTx/>
              <a:buNone/>
            </a:pPr>
            <a:r>
              <a:rPr lang="en-US" dirty="0">
                <a:latin typeface="Arial" panose="020B0604020202020204" pitchFamily="34" charset="0"/>
              </a:rPr>
              <a:t>To restore </a:t>
            </a:r>
            <a:r>
              <a:rPr lang="en-US" b="1" dirty="0">
                <a:latin typeface="Arial" panose="020B0604020202020204" pitchFamily="34" charset="0"/>
              </a:rPr>
              <a:t>Notes Page</a:t>
            </a:r>
            <a:r>
              <a:rPr lang="en-US" dirty="0">
                <a:latin typeface="Arial" panose="020B0604020202020204" pitchFamily="34" charset="0"/>
              </a:rPr>
              <a:t> to default settings (recommended). RIGHT CLICK ON PAGE / NOTES LAYOUT / REAPPLY MASTER</a:t>
            </a:r>
          </a:p>
        </p:txBody>
      </p:sp>
      <p:pic>
        <p:nvPicPr>
          <p:cNvPr id="10250" name="Picture 10" descr="tab copy"/>
          <p:cNvPicPr>
            <a:picLocks noChangeAspect="1" noChangeArrowheads="1"/>
          </p:cNvPicPr>
          <p:nvPr/>
        </p:nvPicPr>
        <p:blipFill>
          <a:blip r:embed="rId2"/>
          <a:srcRect/>
          <a:stretch>
            <a:fillRect/>
          </a:stretch>
        </p:blipFill>
        <p:spPr bwMode="auto">
          <a:xfrm>
            <a:off x="-3363805" y="5780806"/>
            <a:ext cx="711283" cy="435237"/>
          </a:xfrm>
          <a:prstGeom prst="rect">
            <a:avLst/>
          </a:prstGeom>
          <a:noFill/>
        </p:spPr>
      </p:pic>
    </p:spTree>
    <p:extLst>
      <p:ext uri="{BB962C8B-B14F-4D97-AF65-F5344CB8AC3E}">
        <p14:creationId xmlns:p14="http://schemas.microsoft.com/office/powerpoint/2010/main" val="2220624810"/>
      </p:ext>
    </p:extLst>
  </p:cSld>
  <p:clrMap bg1="lt1" tx1="dk1" bg2="lt2" tx2="dk2" accent1="accent1" accent2="accent2" accent3="accent3" accent4="accent4" accent5="accent5" accent6="accent6" hlink="hlink" folHlink="folHlink"/>
  <p:hf hdr="0" ftr="0"/>
  <p:notesStyle>
    <a:lvl1pPr marL="119063" algn="l" rtl="0" fontAlgn="base">
      <a:spcBef>
        <a:spcPct val="30000"/>
      </a:spcBef>
      <a:spcAft>
        <a:spcPct val="0"/>
      </a:spcAft>
      <a:buClr>
        <a:srgbClr val="AEBC22"/>
      </a:buClr>
      <a:buFont typeface="Webdings" pitchFamily="18" charset="2"/>
      <a:buChar char="&lt;"/>
      <a:defRPr sz="1200" kern="1200">
        <a:solidFill>
          <a:schemeClr val="tx1"/>
        </a:solidFill>
        <a:latin typeface="Arial" panose="020B0604020202020204" pitchFamily="34" charset="0"/>
        <a:ea typeface="+mn-ea"/>
        <a:cs typeface="+mn-cs"/>
      </a:defRPr>
    </a:lvl1pPr>
    <a:lvl2pPr marL="349250" algn="l" rtl="0" fontAlgn="base">
      <a:spcBef>
        <a:spcPct val="30000"/>
      </a:spcBef>
      <a:spcAft>
        <a:spcPct val="0"/>
      </a:spcAft>
      <a:buClr>
        <a:srgbClr val="AEBC22"/>
      </a:buClr>
      <a:buFont typeface="Arial Unicode MS" pitchFamily="34" charset="-128"/>
      <a:buChar char="●"/>
      <a:defRPr sz="1200" kern="1200">
        <a:solidFill>
          <a:schemeClr val="tx1"/>
        </a:solidFill>
        <a:latin typeface="Arial" panose="020B0604020202020204" pitchFamily="34" charset="0"/>
        <a:ea typeface="+mn-ea"/>
        <a:cs typeface="+mn-cs"/>
      </a:defRPr>
    </a:lvl2pPr>
    <a:lvl3pPr marL="569913" algn="l" rtl="0" fontAlgn="base">
      <a:spcBef>
        <a:spcPct val="30000"/>
      </a:spcBef>
      <a:spcAft>
        <a:spcPct val="0"/>
      </a:spcAft>
      <a:buClr>
        <a:srgbClr val="AEBC22"/>
      </a:buClr>
      <a:buFont typeface="Webdings" pitchFamily="18" charset="2"/>
      <a:buChar char="&lt;"/>
      <a:defRPr sz="1200" kern="1200">
        <a:solidFill>
          <a:schemeClr val="tx1"/>
        </a:solidFill>
        <a:latin typeface="Arial" panose="020B0604020202020204" pitchFamily="34" charset="0"/>
        <a:ea typeface="+mn-ea"/>
        <a:cs typeface="+mn-cs"/>
      </a:defRPr>
    </a:lvl3pPr>
    <a:lvl4pPr marL="800100" algn="l" rtl="0" fontAlgn="base">
      <a:spcBef>
        <a:spcPct val="30000"/>
      </a:spcBef>
      <a:spcAft>
        <a:spcPct val="0"/>
      </a:spcAft>
      <a:buClr>
        <a:srgbClr val="AEBC22"/>
      </a:buClr>
      <a:buFont typeface="Arial Unicode MS" pitchFamily="34" charset="-128"/>
      <a:buChar char="●"/>
      <a:defRPr sz="1200" kern="1200">
        <a:solidFill>
          <a:schemeClr val="tx1"/>
        </a:solidFill>
        <a:latin typeface="Arial" panose="020B0604020202020204" pitchFamily="34" charset="0"/>
        <a:ea typeface="+mn-ea"/>
        <a:cs typeface="+mn-cs"/>
      </a:defRPr>
    </a:lvl4pPr>
    <a:lvl5pPr marL="1033463" algn="l" rtl="0" fontAlgn="base">
      <a:spcBef>
        <a:spcPct val="30000"/>
      </a:spcBef>
      <a:spcAft>
        <a:spcPct val="0"/>
      </a:spcAft>
      <a:buClr>
        <a:srgbClr val="AEBC22"/>
      </a:buClr>
      <a:buFont typeface="Webdings" pitchFamily="18" charset="2"/>
      <a:buChar char="&l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hyperlink" Target="http://www.northerntrust.com/" TargetMode="External"/><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hyperlink" Target="http://www.northerntrust.com/" TargetMode="External"/><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3" Type="http://schemas.openxmlformats.org/officeDocument/2006/relationships/hyperlink" Target="http://www.northerntrust.com/" TargetMode="External"/><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3" Type="http://schemas.openxmlformats.org/officeDocument/2006/relationships/hyperlink" Target="http://www.northerntrust.com/" TargetMode="External"/><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598488" y="6249600"/>
            <a:ext cx="6752712" cy="217988"/>
          </a:xfrm>
          <a:prstGeom prst="rect">
            <a:avLst/>
          </a:prstGeom>
        </p:spPr>
        <p:txBody>
          <a:bodyPr lIns="0" tIns="0" rIns="0" bIns="0" anchor="b" anchorCtr="0"/>
          <a:lstStyle>
            <a:lvl1pPr marL="0" indent="0">
              <a:buNone/>
              <a:defRPr sz="800">
                <a:latin typeface="Arial" panose="020B0604020202020204" pitchFamily="34" charset="0"/>
                <a:cs typeface="Arial" panose="020B0604020202020204" pitchFamily="34" charset="0"/>
              </a:defRPr>
            </a:lvl1pPr>
            <a:lvl2pPr marL="0" indent="0">
              <a:buNone/>
              <a:defRPr sz="800">
                <a:latin typeface="+mn-lt"/>
              </a:defRPr>
            </a:lvl2pPr>
            <a:lvl3pPr marL="0" indent="0">
              <a:buNone/>
              <a:defRPr sz="800">
                <a:latin typeface="+mn-lt"/>
              </a:defRPr>
            </a:lvl3pPr>
            <a:lvl4pPr marL="0" indent="0">
              <a:buNone/>
              <a:defRPr sz="800">
                <a:latin typeface="+mn-lt"/>
              </a:defRPr>
            </a:lvl4pPr>
            <a:lvl5pPr marL="0" indent="0">
              <a:buNone/>
              <a:defRPr sz="800">
                <a:latin typeface="+mn-lt"/>
              </a:defRPr>
            </a:lvl5pPr>
          </a:lstStyle>
          <a:p>
            <a:pPr lvl="0"/>
            <a:r>
              <a:rPr lang="en-US" dirty="0"/>
              <a:t>Footnotes: 8pt Arial</a:t>
            </a:r>
          </a:p>
        </p:txBody>
      </p:sp>
      <p:sp>
        <p:nvSpPr>
          <p:cNvPr id="2" name="Title 1"/>
          <p:cNvSpPr>
            <a:spLocks noGrp="1"/>
          </p:cNvSpPr>
          <p:nvPr>
            <p:ph type="title" hasCustomPrompt="1"/>
          </p:nvPr>
        </p:nvSpPr>
        <p:spPr>
          <a:xfrm>
            <a:off x="932688" y="64008"/>
            <a:ext cx="8046720" cy="621792"/>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chemeClr val="tx2"/>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3" name="Content Placeholder 2"/>
          <p:cNvSpPr>
            <a:spLocks noGrp="1"/>
          </p:cNvSpPr>
          <p:nvPr>
            <p:ph idx="1"/>
          </p:nvPr>
        </p:nvSpPr>
        <p:spPr>
          <a:xfrm>
            <a:off x="932688" y="1645920"/>
            <a:ext cx="7680960" cy="4526280"/>
          </a:xfrm>
          <a:prstGeom prst="rect">
            <a:avLst/>
          </a:prstGeom>
        </p:spPr>
        <p:txBody>
          <a:bodyPr lIns="0" tIns="0" rIns="0" bIns="0"/>
          <a:lstStyle>
            <a:lvl1pPr>
              <a:defRPr sz="1400">
                <a:latin typeface="Arial" panose="020B0604020202020204" pitchFamily="34" charset="0"/>
                <a:cs typeface="Arial" panose="020B0604020202020204" pitchFamily="34" charset="0"/>
              </a:defRPr>
            </a:lvl1pPr>
            <a:lvl2pPr marL="341313" indent="-173038">
              <a:defRPr sz="1200">
                <a:latin typeface="Arial" panose="020B0604020202020204" pitchFamily="34" charset="0"/>
                <a:cs typeface="Arial" panose="020B0604020202020204" pitchFamily="34" charset="0"/>
              </a:defRPr>
            </a:lvl2pPr>
            <a:lvl3pPr>
              <a:defRPr sz="1200">
                <a:latin typeface="Arial" panose="020B0604020202020204" pitchFamily="34" charset="0"/>
                <a:cs typeface="Arial" panose="020B0604020202020204"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7" name="Text Placeholder 9"/>
          <p:cNvSpPr>
            <a:spLocks noGrp="1"/>
          </p:cNvSpPr>
          <p:nvPr>
            <p:ph type="body" sz="quarter" idx="13"/>
          </p:nvPr>
        </p:nvSpPr>
        <p:spPr>
          <a:xfrm>
            <a:off x="928688" y="922339"/>
            <a:ext cx="7646512" cy="546461"/>
          </a:xfrm>
          <a:prstGeom prst="rect">
            <a:avLst/>
          </a:prstGeom>
        </p:spPr>
        <p:txBody>
          <a:bodyPr lIns="0" tIns="0" rIns="0" bIns="0"/>
          <a:lstStyle>
            <a:lvl1pPr marL="0" indent="0">
              <a:buNone/>
              <a:defRPr sz="1600" b="1" i="1">
                <a:solidFill>
                  <a:schemeClr val="tx2"/>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4028889086"/>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Arial" panose="020B0604020202020204" pitchFamily="34" charset="0"/>
                <a:cs typeface="Arial" panose="020B0604020202020204" pitchFamily="34" charset="0"/>
              </a:defRPr>
            </a:lvl1pPr>
          </a:lstStyle>
          <a:p>
            <a:pPr eaLnBrk="1" fontAlgn="auto" hangingPunct="1">
              <a:spcBef>
                <a:spcPts val="0"/>
              </a:spcBef>
              <a:spcAft>
                <a:spcPts val="0"/>
              </a:spcAft>
              <a:buClrTx/>
              <a:buFontTx/>
              <a:buNone/>
            </a:pPr>
            <a:fld id="{6B4E3A28-DFE5-4300-8C3A-62C097C7A937}" type="datetimeFigureOut">
              <a:rPr lang="en-US" sz="1800" smtClean="0">
                <a:solidFill>
                  <a:srgbClr val="000000"/>
                </a:solidFill>
              </a:rPr>
              <a:pPr eaLnBrk="1" fontAlgn="auto" hangingPunct="1">
                <a:spcBef>
                  <a:spcPts val="0"/>
                </a:spcBef>
                <a:spcAft>
                  <a:spcPts val="0"/>
                </a:spcAft>
                <a:buClrTx/>
                <a:buFontTx/>
                <a:buNone/>
              </a:pPr>
              <a:t>10/11/2019</a:t>
            </a:fld>
            <a:endParaRPr lang="en-US" sz="1800" dirty="0">
              <a:solidFill>
                <a:srgbClr val="000000"/>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panose="020B0604020202020204" pitchFamily="34" charset="0"/>
                <a:cs typeface="Arial" panose="020B0604020202020204" pitchFamily="34" charset="0"/>
              </a:defRPr>
            </a:lvl1pPr>
          </a:lstStyle>
          <a:p>
            <a:pPr eaLnBrk="1" fontAlgn="auto" hangingPunct="1">
              <a:spcBef>
                <a:spcPts val="0"/>
              </a:spcBef>
              <a:spcAft>
                <a:spcPts val="0"/>
              </a:spcAft>
              <a:buClrTx/>
              <a:buFontTx/>
              <a:buNone/>
            </a:pPr>
            <a:endParaRPr lang="en-US" sz="1800" dirty="0">
              <a:solidFill>
                <a:srgbClr val="000000"/>
              </a:solidFill>
            </a:endParaRPr>
          </a:p>
        </p:txBody>
      </p:sp>
    </p:spTree>
    <p:extLst>
      <p:ext uri="{BB962C8B-B14F-4D97-AF65-F5344CB8AC3E}">
        <p14:creationId xmlns:p14="http://schemas.microsoft.com/office/powerpoint/2010/main" val="2759862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_Blank">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941388" y="1636712"/>
            <a:ext cx="6917271" cy="4293715"/>
          </a:xfrm>
          <a:prstGeom prst="rect">
            <a:avLst/>
          </a:prstGeom>
          <a:noFill/>
          <a:ln w="9525" algn="ctr">
            <a:noFill/>
            <a:miter lim="800000"/>
            <a:headEnd/>
            <a:tailEnd/>
          </a:ln>
        </p:spPr>
        <p:txBody>
          <a:bodyPr/>
          <a:lstStyle>
            <a:lvl1pPr algn="l" rtl="0" eaLnBrk="0" fontAlgn="base" hangingPunct="0">
              <a:lnSpc>
                <a:spcPct val="95000"/>
              </a:lnSpc>
              <a:spcBef>
                <a:spcPct val="70000"/>
              </a:spcBef>
              <a:spcAft>
                <a:spcPct val="0"/>
              </a:spcAft>
              <a:defRPr lang="en-US" sz="1600" smtClean="0">
                <a:solidFill>
                  <a:srgbClr val="000000"/>
                </a:solidFill>
                <a:latin typeface="Arial" pitchFamily="34" charset="0"/>
                <a:ea typeface="+mn-ea"/>
                <a:cs typeface="Arial" pitchFamily="34" charset="0"/>
              </a:defRPr>
            </a:lvl1pPr>
            <a:lvl2pPr algn="l" rtl="0" eaLnBrk="0" fontAlgn="base" hangingPunct="0">
              <a:lnSpc>
                <a:spcPct val="95000"/>
              </a:lnSpc>
              <a:spcBef>
                <a:spcPct val="70000"/>
              </a:spcBef>
              <a:spcAft>
                <a:spcPct val="0"/>
              </a:spcAft>
              <a:defRPr lang="en-US" sz="1400" smtClean="0">
                <a:solidFill>
                  <a:srgbClr val="000000"/>
                </a:solidFill>
                <a:latin typeface="Arial" pitchFamily="34" charset="0"/>
                <a:ea typeface="+mn-ea"/>
                <a:cs typeface="Arial" pitchFamily="34" charset="0"/>
              </a:defRPr>
            </a:lvl2pPr>
            <a:lvl3pPr algn="l" rtl="0" eaLnBrk="0" fontAlgn="base" hangingPunct="0">
              <a:lnSpc>
                <a:spcPct val="95000"/>
              </a:lnSpc>
              <a:spcBef>
                <a:spcPct val="70000"/>
              </a:spcBef>
              <a:spcAft>
                <a:spcPct val="0"/>
              </a:spcAft>
              <a:defRPr lang="en-US" sz="1300" smtClean="0">
                <a:solidFill>
                  <a:srgbClr val="000000"/>
                </a:solidFill>
                <a:latin typeface="Arial" pitchFamily="34" charset="0"/>
                <a:ea typeface="+mn-ea"/>
                <a:cs typeface="Arial" pitchFamily="34" charset="0"/>
              </a:defRPr>
            </a:lvl3pPr>
            <a:lvl4pPr algn="l" rtl="0" eaLnBrk="0" fontAlgn="base" hangingPunct="0">
              <a:lnSpc>
                <a:spcPct val="95000"/>
              </a:lnSpc>
              <a:spcBef>
                <a:spcPct val="70000"/>
              </a:spcBef>
              <a:spcAft>
                <a:spcPct val="0"/>
              </a:spcAft>
              <a:defRPr lang="en-US" smtClean="0">
                <a:solidFill>
                  <a:srgbClr val="000000"/>
                </a:solidFill>
                <a:latin typeface="+mn-lt"/>
                <a:ea typeface="+mn-ea"/>
                <a:cs typeface="+mn-cs"/>
              </a:defRPr>
            </a:lvl4pPr>
            <a:lvl5pPr algn="l" rtl="0" eaLnBrk="0" fontAlgn="base" hangingPunct="0">
              <a:lnSpc>
                <a:spcPct val="95000"/>
              </a:lnSpc>
              <a:spcBef>
                <a:spcPct val="70000"/>
              </a:spcBef>
              <a:spcAft>
                <a:spcPct val="0"/>
              </a:spcAft>
              <a:defRPr lang="en-US" smtClean="0">
                <a:solidFill>
                  <a:srgbClr val="000000"/>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p:txBody>
      </p:sp>
      <p:sp>
        <p:nvSpPr>
          <p:cNvPr id="6" name="Rectangle 6"/>
          <p:cNvSpPr>
            <a:spLocks noGrp="1" noChangeArrowheads="1"/>
          </p:cNvSpPr>
          <p:nvPr>
            <p:ph type="title"/>
          </p:nvPr>
        </p:nvSpPr>
        <p:spPr bwMode="auto">
          <a:xfrm>
            <a:off x="884238" y="85105"/>
            <a:ext cx="8070850" cy="476250"/>
          </a:xfrm>
          <a:prstGeom prst="rect">
            <a:avLst/>
          </a:prstGeom>
          <a:noFill/>
          <a:ln w="12700" algn="ctr">
            <a:noFill/>
            <a:miter lim="800000"/>
            <a:headEnd/>
            <a:tailEnd/>
          </a:ln>
        </p:spPr>
        <p:txBody>
          <a:bodyPr/>
          <a:lstStyle>
            <a:lvl1pPr>
              <a:defRPr>
                <a:latin typeface="Arial" panose="020B0604020202020204" pitchFamily="34" charset="0"/>
                <a:cs typeface="Arial" pitchFamily="34" charset="0"/>
              </a:defRPr>
            </a:lvl1pPr>
          </a:lstStyle>
          <a:p>
            <a:pPr lvl="0"/>
            <a:r>
              <a:rPr lang="en-US" dirty="0"/>
              <a:t>Click to edit Master title style</a:t>
            </a:r>
          </a:p>
        </p:txBody>
      </p:sp>
    </p:spTree>
    <p:extLst>
      <p:ext uri="{BB962C8B-B14F-4D97-AF65-F5344CB8AC3E}">
        <p14:creationId xmlns:p14="http://schemas.microsoft.com/office/powerpoint/2010/main" val="3310310726"/>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Divider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58774" y="2274416"/>
            <a:ext cx="8493125" cy="1232367"/>
          </a:xfrm>
          <a:prstGeom prst="rect">
            <a:avLst/>
          </a:prstGeom>
        </p:spPr>
        <p:txBody>
          <a:bodyPr>
            <a:normAutofit/>
          </a:bodyPr>
          <a:lstStyle>
            <a:lvl1pPr algn="ctr">
              <a:defRPr lang="en-US" sz="2400" kern="1200" dirty="0">
                <a:solidFill>
                  <a:schemeClr val="tx1"/>
                </a:solidFill>
                <a:latin typeface="ChunkFive" pitchFamily="2" charset="0"/>
                <a:ea typeface="ChunkFive" pitchFamily="2" charset="0"/>
                <a:cs typeface="Arial" panose="020B0604020202020204" pitchFamily="34" charset="0"/>
              </a:defRPr>
            </a:lvl1pPr>
          </a:lstStyle>
          <a:p>
            <a:r>
              <a:rPr lang="en-US" dirty="0"/>
              <a:t>Divider Title</a:t>
            </a:r>
          </a:p>
        </p:txBody>
      </p:sp>
    </p:spTree>
    <p:extLst>
      <p:ext uri="{BB962C8B-B14F-4D97-AF65-F5344CB8AC3E}">
        <p14:creationId xmlns:p14="http://schemas.microsoft.com/office/powerpoint/2010/main" val="4170594059"/>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598488" y="6249600"/>
            <a:ext cx="6752712" cy="217988"/>
          </a:xfrm>
          <a:prstGeom prst="rect">
            <a:avLst/>
          </a:prstGeom>
        </p:spPr>
        <p:txBody>
          <a:bodyPr lIns="0" tIns="0" rIns="0" bIns="0" anchor="b" anchorCtr="0"/>
          <a:lstStyle>
            <a:lvl1pPr marL="0" indent="0">
              <a:buNone/>
              <a:defRPr sz="800">
                <a:latin typeface="Arial" panose="020B0604020202020204" pitchFamily="34" charset="0"/>
                <a:cs typeface="Arial" panose="020B0604020202020204" pitchFamily="34" charset="0"/>
              </a:defRPr>
            </a:lvl1pPr>
            <a:lvl2pPr marL="0" indent="0">
              <a:buNone/>
              <a:defRPr sz="800">
                <a:latin typeface="+mn-lt"/>
              </a:defRPr>
            </a:lvl2pPr>
            <a:lvl3pPr marL="0" indent="0">
              <a:buNone/>
              <a:defRPr sz="800">
                <a:latin typeface="+mn-lt"/>
              </a:defRPr>
            </a:lvl3pPr>
            <a:lvl4pPr marL="0" indent="0">
              <a:buNone/>
              <a:defRPr sz="800">
                <a:latin typeface="+mn-lt"/>
              </a:defRPr>
            </a:lvl4pPr>
            <a:lvl5pPr marL="0" indent="0">
              <a:buNone/>
              <a:defRPr sz="800">
                <a:latin typeface="+mn-lt"/>
              </a:defRPr>
            </a:lvl5pPr>
          </a:lstStyle>
          <a:p>
            <a:pPr lvl="0"/>
            <a:r>
              <a:rPr lang="en-US" dirty="0"/>
              <a:t>Footnotes: 8pt Arial</a:t>
            </a:r>
          </a:p>
        </p:txBody>
      </p:sp>
      <p:sp>
        <p:nvSpPr>
          <p:cNvPr id="2" name="Title 1"/>
          <p:cNvSpPr>
            <a:spLocks noGrp="1"/>
          </p:cNvSpPr>
          <p:nvPr>
            <p:ph type="title" hasCustomPrompt="1"/>
          </p:nvPr>
        </p:nvSpPr>
        <p:spPr>
          <a:xfrm>
            <a:off x="932688" y="64008"/>
            <a:ext cx="8046720" cy="621792"/>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chemeClr val="tx2"/>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3" name="Content Placeholder 2"/>
          <p:cNvSpPr>
            <a:spLocks noGrp="1"/>
          </p:cNvSpPr>
          <p:nvPr>
            <p:ph idx="1"/>
          </p:nvPr>
        </p:nvSpPr>
        <p:spPr>
          <a:xfrm>
            <a:off x="932688" y="1645920"/>
            <a:ext cx="7680960" cy="4526280"/>
          </a:xfrm>
          <a:prstGeom prst="rect">
            <a:avLst/>
          </a:prstGeom>
        </p:spPr>
        <p:txBody>
          <a:bodyPr lIns="0" tIns="0" rIns="0" bIns="0"/>
          <a:lstStyle>
            <a:lvl1pPr>
              <a:defRPr sz="1400">
                <a:latin typeface="Arial" panose="020B0604020202020204" pitchFamily="34" charset="0"/>
                <a:cs typeface="Arial" panose="020B0604020202020204" pitchFamily="34" charset="0"/>
              </a:defRPr>
            </a:lvl1pPr>
            <a:lvl2pPr marL="341313" indent="-173038">
              <a:defRPr sz="1200">
                <a:latin typeface="Arial" panose="020B0604020202020204" pitchFamily="34" charset="0"/>
                <a:cs typeface="Arial" panose="020B0604020202020204" pitchFamily="34" charset="0"/>
              </a:defRPr>
            </a:lvl2pPr>
            <a:lvl3pPr>
              <a:defRPr sz="1200">
                <a:latin typeface="Arial" panose="020B0604020202020204" pitchFamily="34" charset="0"/>
                <a:cs typeface="Arial" panose="020B0604020202020204"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7" name="Text Placeholder 9"/>
          <p:cNvSpPr>
            <a:spLocks noGrp="1"/>
          </p:cNvSpPr>
          <p:nvPr>
            <p:ph type="body" sz="quarter" idx="13"/>
          </p:nvPr>
        </p:nvSpPr>
        <p:spPr>
          <a:xfrm>
            <a:off x="928688" y="922339"/>
            <a:ext cx="7646512" cy="546461"/>
          </a:xfrm>
          <a:prstGeom prst="rect">
            <a:avLst/>
          </a:prstGeom>
        </p:spPr>
        <p:txBody>
          <a:bodyPr lIns="0" tIns="0" rIns="0" bIns="0"/>
          <a:lstStyle>
            <a:lvl1pPr marL="0" indent="0">
              <a:buNone/>
              <a:defRPr sz="1600" b="1" i="1">
                <a:solidFill>
                  <a:schemeClr val="tx2"/>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3857391590"/>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w/body Intro">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598488" y="6254496"/>
            <a:ext cx="6752712" cy="217988"/>
          </a:xfrm>
          <a:prstGeom prst="rect">
            <a:avLst/>
          </a:prstGeom>
        </p:spPr>
        <p:txBody>
          <a:bodyPr lIns="0" tIns="0" rIns="0" bIns="0" anchor="b" anchorCtr="0"/>
          <a:lstStyle>
            <a:lvl1pPr marL="0" indent="0">
              <a:buNone/>
              <a:defRPr sz="800">
                <a:latin typeface="Arial" panose="020B0604020202020204" pitchFamily="34" charset="0"/>
                <a:cs typeface="Arial" panose="020B0604020202020204" pitchFamily="34" charset="0"/>
              </a:defRPr>
            </a:lvl1pPr>
            <a:lvl2pPr marL="0" indent="0">
              <a:buNone/>
              <a:defRPr sz="800">
                <a:latin typeface="+mn-lt"/>
              </a:defRPr>
            </a:lvl2pPr>
            <a:lvl3pPr marL="0" indent="0">
              <a:buNone/>
              <a:defRPr sz="800">
                <a:latin typeface="+mn-lt"/>
              </a:defRPr>
            </a:lvl3pPr>
            <a:lvl4pPr marL="0" indent="0">
              <a:buNone/>
              <a:defRPr sz="800">
                <a:latin typeface="+mn-lt"/>
              </a:defRPr>
            </a:lvl4pPr>
            <a:lvl5pPr marL="0" indent="0">
              <a:buNone/>
              <a:defRPr sz="800">
                <a:latin typeface="+mn-lt"/>
              </a:defRPr>
            </a:lvl5pPr>
          </a:lstStyle>
          <a:p>
            <a:pPr lvl="0"/>
            <a:r>
              <a:rPr lang="en-US" dirty="0"/>
              <a:t>Footnotes: 8pt Arial</a:t>
            </a:r>
          </a:p>
        </p:txBody>
      </p:sp>
      <p:sp>
        <p:nvSpPr>
          <p:cNvPr id="2" name="Title 1"/>
          <p:cNvSpPr>
            <a:spLocks noGrp="1"/>
          </p:cNvSpPr>
          <p:nvPr>
            <p:ph type="title" hasCustomPrompt="1"/>
          </p:nvPr>
        </p:nvSpPr>
        <p:spPr>
          <a:xfrm>
            <a:off x="932688" y="64008"/>
            <a:ext cx="8046720" cy="621792"/>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chemeClr val="tx2"/>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12" name="Content Placeholder 11"/>
          <p:cNvSpPr>
            <a:spLocks noGrp="1"/>
          </p:cNvSpPr>
          <p:nvPr>
            <p:ph sz="quarter" idx="11"/>
          </p:nvPr>
        </p:nvSpPr>
        <p:spPr>
          <a:xfrm>
            <a:off x="928688" y="1645920"/>
            <a:ext cx="7639050" cy="4312213"/>
          </a:xfrm>
          <a:prstGeom prst="rect">
            <a:avLst/>
          </a:prstGeom>
        </p:spPr>
        <p:txBody>
          <a:bodyPr lIns="0" tIns="0" rIns="0" bIns="0"/>
          <a:lstStyle>
            <a:lvl1pPr marL="0" indent="0">
              <a:buClr>
                <a:schemeClr val="bg1"/>
              </a:buClr>
              <a:buSzPct val="25000"/>
              <a:buFont typeface="Arial" pitchFamily="34" charset="0"/>
              <a:buChar char="•"/>
              <a:defRPr b="1">
                <a:latin typeface="Arial" panose="020B0604020202020204" pitchFamily="34" charset="0"/>
                <a:cs typeface="Arial" panose="020B0604020202020204" pitchFamily="34" charset="0"/>
              </a:defRPr>
            </a:lvl1pPr>
            <a:lvl2pPr marL="176213" indent="-173038">
              <a:spcAft>
                <a:spcPts val="600"/>
              </a:spcAft>
              <a:buClr>
                <a:srgbClr val="007A45"/>
              </a:buClr>
              <a:buSzPct val="70000"/>
              <a:buFont typeface="Wingdings" pitchFamily="2" charset="2"/>
              <a:buChar char="n"/>
              <a:defRPr sz="1400">
                <a:latin typeface="Arial" panose="020B0604020202020204" pitchFamily="34" charset="0"/>
                <a:cs typeface="Arial" panose="020B0604020202020204" pitchFamily="34" charset="0"/>
              </a:defRPr>
            </a:lvl2pPr>
            <a:lvl3pPr marL="404813" indent="-168275">
              <a:spcAft>
                <a:spcPts val="600"/>
              </a:spcAft>
              <a:buClr>
                <a:srgbClr val="D67E52"/>
              </a:buClr>
              <a:buSzPct val="75000"/>
              <a:buFont typeface="Wingdings" pitchFamily="2" charset="2"/>
              <a:buChar char="u"/>
              <a:defRPr>
                <a:latin typeface="Arial" panose="020B0604020202020204" pitchFamily="34" charset="0"/>
                <a:cs typeface="Arial" panose="020B0604020202020204" pitchFamily="34" charset="0"/>
              </a:defRPr>
            </a:lvl3pPr>
            <a:lvl4pPr marL="623888" indent="-228600">
              <a:lnSpc>
                <a:spcPct val="100000"/>
              </a:lnSpc>
              <a:spcBef>
                <a:spcPts val="0"/>
              </a:spcBef>
              <a:spcAft>
                <a:spcPts val="600"/>
              </a:spcAft>
              <a:buClr>
                <a:srgbClr val="6A9BBC"/>
              </a:buClr>
              <a:buSzPct val="125000"/>
              <a:buFont typeface="Webdings" pitchFamily="18" charset="2"/>
              <a:buChar char=""/>
              <a:defRPr sz="1200">
                <a:latin typeface="Arial" panose="020B0604020202020204" pitchFamily="34" charset="0"/>
                <a:cs typeface="Arial" panose="020B0604020202020204" pitchFamily="34" charset="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9"/>
          <p:cNvSpPr>
            <a:spLocks noGrp="1"/>
          </p:cNvSpPr>
          <p:nvPr>
            <p:ph type="body" sz="quarter" idx="13"/>
          </p:nvPr>
        </p:nvSpPr>
        <p:spPr>
          <a:xfrm>
            <a:off x="928688" y="922339"/>
            <a:ext cx="7646512" cy="546461"/>
          </a:xfrm>
          <a:prstGeom prst="rect">
            <a:avLst/>
          </a:prstGeom>
        </p:spPr>
        <p:txBody>
          <a:bodyPr lIns="0" tIns="0" rIns="0" bIns="0"/>
          <a:lstStyle>
            <a:lvl1pPr marL="0" indent="0">
              <a:buNone/>
              <a:defRPr sz="1600" b="1" i="1">
                <a:solidFill>
                  <a:schemeClr val="tx2"/>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141982817"/>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and Content w/body Intro">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598488" y="6254496"/>
            <a:ext cx="6752712" cy="217988"/>
          </a:xfrm>
          <a:prstGeom prst="rect">
            <a:avLst/>
          </a:prstGeom>
        </p:spPr>
        <p:txBody>
          <a:bodyPr lIns="0" tIns="0" rIns="0" bIns="0" anchor="b" anchorCtr="0"/>
          <a:lstStyle>
            <a:lvl1pPr marL="0" indent="0">
              <a:buNone/>
              <a:defRPr sz="800">
                <a:latin typeface="Arial" panose="020B0604020202020204" pitchFamily="34" charset="0"/>
                <a:cs typeface="Arial" panose="020B0604020202020204" pitchFamily="34" charset="0"/>
              </a:defRPr>
            </a:lvl1pPr>
            <a:lvl2pPr marL="0" indent="0">
              <a:buNone/>
              <a:defRPr sz="800">
                <a:latin typeface="+mn-lt"/>
              </a:defRPr>
            </a:lvl2pPr>
            <a:lvl3pPr marL="0" indent="0">
              <a:buNone/>
              <a:defRPr sz="800">
                <a:latin typeface="+mn-lt"/>
              </a:defRPr>
            </a:lvl3pPr>
            <a:lvl4pPr marL="0" indent="0">
              <a:buNone/>
              <a:defRPr sz="800">
                <a:latin typeface="+mn-lt"/>
              </a:defRPr>
            </a:lvl4pPr>
            <a:lvl5pPr marL="0" indent="0">
              <a:buNone/>
              <a:defRPr sz="800">
                <a:latin typeface="+mn-lt"/>
              </a:defRPr>
            </a:lvl5pPr>
          </a:lstStyle>
          <a:p>
            <a:pPr lvl="0"/>
            <a:r>
              <a:rPr lang="en-US" dirty="0"/>
              <a:t>Footnotes: 8pt Arial</a:t>
            </a:r>
          </a:p>
        </p:txBody>
      </p:sp>
      <p:sp>
        <p:nvSpPr>
          <p:cNvPr id="6" name="Text Box 187"/>
          <p:cNvSpPr txBox="1">
            <a:spLocks noChangeArrowheads="1"/>
          </p:cNvSpPr>
          <p:nvPr userDrawn="1"/>
        </p:nvSpPr>
        <p:spPr bwMode="auto">
          <a:xfrm>
            <a:off x="553631" y="6540991"/>
            <a:ext cx="6440487" cy="246221"/>
          </a:xfrm>
          <a:prstGeom prst="rect">
            <a:avLst/>
          </a:prstGeom>
          <a:noFill/>
          <a:ln w="12700" algn="ctr">
            <a:noFill/>
            <a:miter lim="800000"/>
            <a:headEnd/>
            <a:tailEnd/>
          </a:ln>
          <a:effectLst/>
        </p:spPr>
        <p:txBody>
          <a:bodyPr lIns="45720" rIns="45720" anchor="ctr" anchorCtr="0">
            <a:spAutoFit/>
          </a:bodyPr>
          <a:lstStyle/>
          <a:p>
            <a:pPr eaLnBrk="1" fontAlgn="auto" hangingPunct="1">
              <a:spcBef>
                <a:spcPts val="0"/>
              </a:spcBef>
              <a:spcAft>
                <a:spcPts val="0"/>
              </a:spcAft>
              <a:buClrTx/>
              <a:buFontTx/>
              <a:buNone/>
              <a:defRPr/>
            </a:pPr>
            <a:r>
              <a:rPr lang="en-US" sz="1000" dirty="0">
                <a:solidFill>
                  <a:srgbClr val="00644F"/>
                </a:solidFill>
                <a:latin typeface="Arial" panose="020B0604020202020204" pitchFamily="34" charset="0"/>
              </a:rPr>
              <a:t>Presentation Title or Conference    (To Edit or Delete: View &gt; Slidemaster)</a:t>
            </a:r>
          </a:p>
        </p:txBody>
      </p:sp>
      <p:sp>
        <p:nvSpPr>
          <p:cNvPr id="2" name="Title 1"/>
          <p:cNvSpPr>
            <a:spLocks noGrp="1"/>
          </p:cNvSpPr>
          <p:nvPr>
            <p:ph type="title" hasCustomPrompt="1"/>
          </p:nvPr>
        </p:nvSpPr>
        <p:spPr>
          <a:xfrm>
            <a:off x="932688" y="64008"/>
            <a:ext cx="8046720" cy="621792"/>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chemeClr val="tx2"/>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12" name="Content Placeholder 11"/>
          <p:cNvSpPr>
            <a:spLocks noGrp="1"/>
          </p:cNvSpPr>
          <p:nvPr>
            <p:ph sz="quarter" idx="11" hasCustomPrompt="1"/>
          </p:nvPr>
        </p:nvSpPr>
        <p:spPr>
          <a:xfrm>
            <a:off x="2795588" y="2275200"/>
            <a:ext cx="5772150" cy="3793813"/>
          </a:xfrm>
          <a:prstGeom prst="rect">
            <a:avLst/>
          </a:prstGeom>
        </p:spPr>
        <p:txBody>
          <a:bodyPr lIns="0" tIns="0" rIns="0" bIns="0"/>
          <a:lstStyle>
            <a:lvl1pPr marL="0" indent="0">
              <a:buClr>
                <a:schemeClr val="bg1"/>
              </a:buClr>
              <a:buSzPct val="25000"/>
              <a:buFont typeface="Arial" pitchFamily="34" charset="0"/>
              <a:buChar char="•"/>
              <a:defRPr b="1" baseline="0">
                <a:latin typeface="Arial" panose="020B0604020202020204" pitchFamily="34" charset="0"/>
                <a:cs typeface="Arial" panose="020B0604020202020204" pitchFamily="34" charset="0"/>
              </a:defRPr>
            </a:lvl1pPr>
            <a:lvl2pPr marL="176213" indent="-173038">
              <a:spcAft>
                <a:spcPts val="600"/>
              </a:spcAft>
              <a:buClr>
                <a:srgbClr val="007A45"/>
              </a:buClr>
              <a:buSzPct val="70000"/>
              <a:buFont typeface="Wingdings" pitchFamily="2" charset="2"/>
              <a:buChar char="n"/>
              <a:defRPr sz="1400">
                <a:latin typeface="Arial" panose="020B0604020202020204" pitchFamily="34" charset="0"/>
                <a:cs typeface="Arial" panose="020B0604020202020204" pitchFamily="34" charset="0"/>
              </a:defRPr>
            </a:lvl2pPr>
            <a:lvl3pPr marL="404813" indent="-168275">
              <a:spcAft>
                <a:spcPts val="600"/>
              </a:spcAft>
              <a:buClr>
                <a:srgbClr val="D67E52"/>
              </a:buClr>
              <a:buSzPct val="75000"/>
              <a:buFont typeface="Wingdings" pitchFamily="2" charset="2"/>
              <a:buChar char="u"/>
              <a:defRPr>
                <a:latin typeface="Arial" panose="020B0604020202020204" pitchFamily="34" charset="0"/>
                <a:cs typeface="Arial" panose="020B0604020202020204" pitchFamily="34" charset="0"/>
              </a:defRPr>
            </a:lvl3pPr>
            <a:lvl4pPr marL="623888" indent="-228600">
              <a:lnSpc>
                <a:spcPct val="100000"/>
              </a:lnSpc>
              <a:spcBef>
                <a:spcPts val="0"/>
              </a:spcBef>
              <a:spcAft>
                <a:spcPts val="600"/>
              </a:spcAft>
              <a:buClr>
                <a:srgbClr val="6A9BBC"/>
              </a:buClr>
              <a:buSzPct val="125000"/>
              <a:buFont typeface="Webdings" pitchFamily="18" charset="2"/>
              <a:buChar char=""/>
              <a:defRPr sz="1200">
                <a:latin typeface="Arial" panose="020B0604020202020204" pitchFamily="34" charset="0"/>
                <a:cs typeface="Arial" panose="020B0604020202020204" pitchFamily="34" charset="0"/>
              </a:defRPr>
            </a:lvl4pPr>
          </a:lstStyle>
          <a:p>
            <a:pPr lvl="0"/>
            <a:r>
              <a:rPr lang="en-US" dirty="0"/>
              <a:t>Intro to body text (Arial 10 – 14 pt. bold)</a:t>
            </a:r>
          </a:p>
          <a:p>
            <a:pPr lvl="1"/>
            <a:r>
              <a:rPr lang="en-US" dirty="0"/>
              <a:t>First level</a:t>
            </a:r>
          </a:p>
          <a:p>
            <a:pPr lvl="2"/>
            <a:r>
              <a:rPr lang="en-US" dirty="0"/>
              <a:t>Second level</a:t>
            </a:r>
          </a:p>
          <a:p>
            <a:pPr lvl="3"/>
            <a:r>
              <a:rPr lang="en-US" dirty="0"/>
              <a:t>Third level</a:t>
            </a:r>
          </a:p>
        </p:txBody>
      </p:sp>
      <p:sp>
        <p:nvSpPr>
          <p:cNvPr id="10" name="Text Placeholder 9"/>
          <p:cNvSpPr>
            <a:spLocks noGrp="1"/>
          </p:cNvSpPr>
          <p:nvPr>
            <p:ph type="body" sz="quarter" idx="13"/>
          </p:nvPr>
        </p:nvSpPr>
        <p:spPr>
          <a:xfrm>
            <a:off x="2795588" y="922339"/>
            <a:ext cx="5779612" cy="1007262"/>
          </a:xfrm>
          <a:prstGeom prst="rect">
            <a:avLst/>
          </a:prstGeom>
        </p:spPr>
        <p:txBody>
          <a:bodyPr lIns="0" tIns="0" rIns="0" bIns="0"/>
          <a:lstStyle>
            <a:lvl1pPr marL="0" indent="0">
              <a:buNone/>
              <a:defRPr sz="1600" b="1" i="1">
                <a:solidFill>
                  <a:schemeClr val="tx2"/>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864134438"/>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598488" y="6254496"/>
            <a:ext cx="6752712" cy="217988"/>
          </a:xfrm>
          <a:prstGeom prst="rect">
            <a:avLst/>
          </a:prstGeom>
        </p:spPr>
        <p:txBody>
          <a:bodyPr lIns="0" tIns="0" rIns="0" bIns="0" anchor="b" anchorCtr="0"/>
          <a:lstStyle>
            <a:lvl1pPr marL="0" indent="0">
              <a:buNone/>
              <a:defRPr sz="800">
                <a:latin typeface="Arial" panose="020B0604020202020204" pitchFamily="34" charset="0"/>
                <a:cs typeface="Arial" panose="020B0604020202020204" pitchFamily="34" charset="0"/>
              </a:defRPr>
            </a:lvl1pPr>
            <a:lvl2pPr marL="0" indent="0">
              <a:buNone/>
              <a:defRPr sz="800">
                <a:latin typeface="+mn-lt"/>
              </a:defRPr>
            </a:lvl2pPr>
            <a:lvl3pPr marL="0" indent="0">
              <a:buNone/>
              <a:defRPr sz="800">
                <a:latin typeface="+mn-lt"/>
              </a:defRPr>
            </a:lvl3pPr>
            <a:lvl4pPr marL="0" indent="0">
              <a:buNone/>
              <a:defRPr sz="800">
                <a:latin typeface="+mn-lt"/>
              </a:defRPr>
            </a:lvl4pPr>
            <a:lvl5pPr marL="0" indent="0">
              <a:buNone/>
              <a:defRPr sz="800">
                <a:latin typeface="+mn-lt"/>
              </a:defRPr>
            </a:lvl5pPr>
          </a:lstStyle>
          <a:p>
            <a:pPr lvl="0"/>
            <a:r>
              <a:rPr lang="en-US" dirty="0"/>
              <a:t>Footnotes: 8pt Arial</a:t>
            </a:r>
          </a:p>
        </p:txBody>
      </p:sp>
      <p:sp>
        <p:nvSpPr>
          <p:cNvPr id="6" name="Text Box 187"/>
          <p:cNvSpPr txBox="1">
            <a:spLocks noChangeArrowheads="1"/>
          </p:cNvSpPr>
          <p:nvPr userDrawn="1"/>
        </p:nvSpPr>
        <p:spPr bwMode="auto">
          <a:xfrm>
            <a:off x="553631" y="6540991"/>
            <a:ext cx="6440487" cy="246221"/>
          </a:xfrm>
          <a:prstGeom prst="rect">
            <a:avLst/>
          </a:prstGeom>
          <a:noFill/>
          <a:ln w="12700" algn="ctr">
            <a:noFill/>
            <a:miter lim="800000"/>
            <a:headEnd/>
            <a:tailEnd/>
          </a:ln>
          <a:effectLst/>
        </p:spPr>
        <p:txBody>
          <a:bodyPr lIns="45720" rIns="45720" anchor="ctr" anchorCtr="0">
            <a:spAutoFit/>
          </a:bodyPr>
          <a:lstStyle/>
          <a:p>
            <a:pPr eaLnBrk="1" fontAlgn="auto" hangingPunct="1">
              <a:spcBef>
                <a:spcPts val="0"/>
              </a:spcBef>
              <a:spcAft>
                <a:spcPts val="0"/>
              </a:spcAft>
              <a:buClrTx/>
              <a:buFontTx/>
              <a:buNone/>
              <a:defRPr/>
            </a:pPr>
            <a:r>
              <a:rPr lang="en-US" sz="1000" dirty="0">
                <a:solidFill>
                  <a:srgbClr val="00644F"/>
                </a:solidFill>
                <a:latin typeface="Arial" panose="020B0604020202020204" pitchFamily="34" charset="0"/>
              </a:rPr>
              <a:t>Presentation Title or Conference    (To Edit or Delete: View &gt; Slidemaster)</a:t>
            </a:r>
          </a:p>
        </p:txBody>
      </p:sp>
      <p:sp>
        <p:nvSpPr>
          <p:cNvPr id="2" name="Title 1"/>
          <p:cNvSpPr>
            <a:spLocks noGrp="1"/>
          </p:cNvSpPr>
          <p:nvPr>
            <p:ph type="title" hasCustomPrompt="1"/>
          </p:nvPr>
        </p:nvSpPr>
        <p:spPr>
          <a:xfrm>
            <a:off x="932688" y="64008"/>
            <a:ext cx="8046720" cy="621792"/>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chemeClr val="tx2"/>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3" name="Content Placeholder 2"/>
          <p:cNvSpPr>
            <a:spLocks noGrp="1"/>
          </p:cNvSpPr>
          <p:nvPr>
            <p:ph idx="1"/>
          </p:nvPr>
        </p:nvSpPr>
        <p:spPr>
          <a:xfrm>
            <a:off x="932688" y="1645920"/>
            <a:ext cx="3657600" cy="4480560"/>
          </a:xfrm>
          <a:prstGeom prst="rect">
            <a:avLst/>
          </a:prstGeom>
        </p:spPr>
        <p:txBody>
          <a:bodyPr lIns="0" tIns="0" rIns="0" bIns="0"/>
          <a:lstStyle>
            <a:lvl1pPr>
              <a:defRPr sz="1300">
                <a:latin typeface="Arial" panose="020B0604020202020204" pitchFamily="34" charset="0"/>
                <a:cs typeface="Arial" panose="020B0604020202020204" pitchFamily="34" charset="0"/>
              </a:defRPr>
            </a:lvl1pPr>
            <a:lvl2pPr marL="341313" indent="-173038">
              <a:defRPr sz="1100">
                <a:latin typeface="Arial" panose="020B0604020202020204" pitchFamily="34" charset="0"/>
                <a:cs typeface="Arial" panose="020B0604020202020204" pitchFamily="34" charset="0"/>
              </a:defRPr>
            </a:lvl2pPr>
            <a:lvl3pPr>
              <a:defRPr sz="1100">
                <a:latin typeface="Arial" panose="020B0604020202020204" pitchFamily="34" charset="0"/>
                <a:cs typeface="Arial" panose="020B0604020202020204"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8" name="Content Placeholder 7"/>
          <p:cNvSpPr>
            <a:spLocks noGrp="1"/>
          </p:cNvSpPr>
          <p:nvPr>
            <p:ph sz="quarter" idx="11"/>
          </p:nvPr>
        </p:nvSpPr>
        <p:spPr>
          <a:xfrm>
            <a:off x="5220208" y="1645920"/>
            <a:ext cx="3657600" cy="4480560"/>
          </a:xfrm>
          <a:prstGeom prst="rect">
            <a:avLst/>
          </a:prstGeom>
        </p:spPr>
        <p:txBody>
          <a:bodyPr/>
          <a:lstStyle>
            <a:lvl1pPr>
              <a:defRPr lang="en-US" sz="1300" dirty="0" smtClean="0">
                <a:solidFill>
                  <a:srgbClr val="000000"/>
                </a:solidFill>
                <a:latin typeface="Arial" panose="020B0604020202020204" pitchFamily="34" charset="0"/>
                <a:ea typeface="+mn-ea"/>
                <a:cs typeface="Arial" panose="020B0604020202020204" pitchFamily="34" charset="0"/>
              </a:defRPr>
            </a:lvl1pPr>
            <a:lvl2pPr>
              <a:defRPr lang="en-US" sz="1100" dirty="0" smtClean="0">
                <a:solidFill>
                  <a:srgbClr val="000000"/>
                </a:solidFill>
                <a:latin typeface="Arial" panose="020B0604020202020204" pitchFamily="34" charset="0"/>
                <a:ea typeface="+mn-ea"/>
                <a:cs typeface="Arial" panose="020B0604020202020204" pitchFamily="34" charset="0"/>
              </a:defRPr>
            </a:lvl2pPr>
            <a:lvl3pPr>
              <a:defRPr lang="en-US" sz="1100" dirty="0" smtClean="0">
                <a:solidFill>
                  <a:srgbClr val="000000"/>
                </a:solidFill>
                <a:latin typeface="Arial" panose="020B0604020202020204" pitchFamily="34" charset="0"/>
                <a:ea typeface="+mn-ea"/>
                <a:cs typeface="Arial" panose="020B0604020202020204" pitchFamily="34" charset="0"/>
              </a:defRPr>
            </a:lvl3pPr>
          </a:lstStyle>
          <a:p>
            <a:pPr marL="169863" lvl="0" indent="-169863" algn="l" rtl="0" eaLnBrk="0" fontAlgn="base" hangingPunct="0">
              <a:lnSpc>
                <a:spcPct val="100000"/>
              </a:lnSpc>
              <a:spcBef>
                <a:spcPts val="0"/>
              </a:spcBef>
              <a:spcAft>
                <a:spcPts val="600"/>
              </a:spcAft>
              <a:buClr>
                <a:srgbClr val="007A60"/>
              </a:buClr>
              <a:buSzPct val="70000"/>
              <a:buFont typeface="Wingdings" pitchFamily="2" charset="2"/>
              <a:buChar char="n"/>
            </a:pPr>
            <a:r>
              <a:rPr lang="en-US" dirty="0"/>
              <a:t>Click to edit Master text styles</a:t>
            </a:r>
          </a:p>
          <a:p>
            <a:pPr marL="341313" lvl="1" indent="-173038" algn="l" rtl="0" eaLnBrk="0" fontAlgn="base" hangingPunct="0">
              <a:lnSpc>
                <a:spcPct val="100000"/>
              </a:lnSpc>
              <a:spcBef>
                <a:spcPts val="0"/>
              </a:spcBef>
              <a:spcAft>
                <a:spcPts val="600"/>
              </a:spcAft>
              <a:buClr>
                <a:srgbClr val="D67E52"/>
              </a:buClr>
              <a:buSzPct val="75000"/>
              <a:buFont typeface="Wingdings" pitchFamily="2" charset="2"/>
              <a:buChar char="u"/>
            </a:pPr>
            <a:r>
              <a:rPr lang="en-US" dirty="0"/>
              <a:t>Second level</a:t>
            </a:r>
          </a:p>
          <a:p>
            <a:pPr marL="512763" lvl="2" indent="-168275" algn="l" rtl="0" eaLnBrk="0" fontAlgn="base" hangingPunct="0">
              <a:lnSpc>
                <a:spcPct val="100000"/>
              </a:lnSpc>
              <a:spcBef>
                <a:spcPts val="0"/>
              </a:spcBef>
              <a:spcAft>
                <a:spcPts val="600"/>
              </a:spcAft>
              <a:buClr>
                <a:srgbClr val="6A9BBC"/>
              </a:buClr>
              <a:buSzPct val="125000"/>
              <a:buFont typeface="Webdings" pitchFamily="18" charset="2"/>
              <a:buChar char="4"/>
            </a:pPr>
            <a:r>
              <a:rPr lang="en-US" dirty="0"/>
              <a:t>Third level</a:t>
            </a:r>
          </a:p>
        </p:txBody>
      </p:sp>
      <p:sp>
        <p:nvSpPr>
          <p:cNvPr id="9" name="Text Placeholder 9"/>
          <p:cNvSpPr>
            <a:spLocks noGrp="1"/>
          </p:cNvSpPr>
          <p:nvPr>
            <p:ph type="body" sz="quarter" idx="13"/>
          </p:nvPr>
        </p:nvSpPr>
        <p:spPr>
          <a:xfrm>
            <a:off x="928688" y="922339"/>
            <a:ext cx="7646512" cy="546461"/>
          </a:xfrm>
          <a:prstGeom prst="rect">
            <a:avLst/>
          </a:prstGeom>
        </p:spPr>
        <p:txBody>
          <a:bodyPr lIns="0" tIns="0" rIns="0" bIns="0"/>
          <a:lstStyle>
            <a:lvl1pPr marL="0" indent="0">
              <a:buNone/>
              <a:defRPr sz="1600" b="1" i="1">
                <a:solidFill>
                  <a:schemeClr val="tx2"/>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4129253259"/>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_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32688" y="64008"/>
            <a:ext cx="8046720" cy="621792"/>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chemeClr val="tx2"/>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3" name="Content Placeholder 11"/>
          <p:cNvSpPr>
            <a:spLocks noGrp="1"/>
          </p:cNvSpPr>
          <p:nvPr>
            <p:ph sz="quarter" idx="11"/>
          </p:nvPr>
        </p:nvSpPr>
        <p:spPr>
          <a:xfrm>
            <a:off x="609600" y="1066800"/>
            <a:ext cx="7639050" cy="4312213"/>
          </a:xfrm>
          <a:prstGeom prst="rect">
            <a:avLst/>
          </a:prstGeom>
        </p:spPr>
        <p:txBody>
          <a:bodyPr lIns="0" tIns="0" rIns="0" bIns="0"/>
          <a:lstStyle>
            <a:lvl1pPr marL="0" indent="0">
              <a:buClr>
                <a:schemeClr val="bg1"/>
              </a:buClr>
              <a:buSzPct val="25000"/>
              <a:buFont typeface="Arial" pitchFamily="34" charset="0"/>
              <a:buChar char="•"/>
              <a:defRPr b="1">
                <a:latin typeface="Arial" panose="020B0604020202020204" pitchFamily="34" charset="0"/>
                <a:cs typeface="Arial" panose="020B0604020202020204" pitchFamily="34" charset="0"/>
              </a:defRPr>
            </a:lvl1pPr>
            <a:lvl2pPr marL="176213" indent="-173038">
              <a:spcAft>
                <a:spcPts val="600"/>
              </a:spcAft>
              <a:buClr>
                <a:srgbClr val="007A45"/>
              </a:buClr>
              <a:buSzPct val="70000"/>
              <a:buFont typeface="Wingdings" pitchFamily="2" charset="2"/>
              <a:buChar char="n"/>
              <a:defRPr sz="1400">
                <a:latin typeface="Arial" panose="020B0604020202020204" pitchFamily="34" charset="0"/>
                <a:cs typeface="Arial" panose="020B0604020202020204" pitchFamily="34" charset="0"/>
              </a:defRPr>
            </a:lvl2pPr>
            <a:lvl3pPr marL="404813" indent="-168275">
              <a:spcAft>
                <a:spcPts val="600"/>
              </a:spcAft>
              <a:buClr>
                <a:srgbClr val="D67E52"/>
              </a:buClr>
              <a:buSzPct val="75000"/>
              <a:buFont typeface="Wingdings" pitchFamily="2" charset="2"/>
              <a:buChar char="u"/>
              <a:defRPr>
                <a:latin typeface="Arial" panose="020B0604020202020204" pitchFamily="34" charset="0"/>
                <a:cs typeface="Arial" panose="020B0604020202020204" pitchFamily="34" charset="0"/>
              </a:defRPr>
            </a:lvl3pPr>
            <a:lvl4pPr marL="623888" indent="-228600">
              <a:lnSpc>
                <a:spcPct val="100000"/>
              </a:lnSpc>
              <a:spcBef>
                <a:spcPts val="0"/>
              </a:spcBef>
              <a:spcAft>
                <a:spcPts val="600"/>
              </a:spcAft>
              <a:buClr>
                <a:srgbClr val="6A9BBC"/>
              </a:buClr>
              <a:buSzPct val="125000"/>
              <a:buFont typeface="Webdings" pitchFamily="18" charset="2"/>
              <a:buChar char=""/>
              <a:defRPr sz="1200">
                <a:latin typeface="Arial" panose="020B0604020202020204" pitchFamily="34" charset="0"/>
                <a:cs typeface="Arial" panose="020B0604020202020204" pitchFamily="34" charset="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Box 3"/>
          <p:cNvSpPr txBox="1"/>
          <p:nvPr userDrawn="1"/>
        </p:nvSpPr>
        <p:spPr>
          <a:xfrm>
            <a:off x="2057400" y="6527800"/>
            <a:ext cx="3810000" cy="381000"/>
          </a:xfrm>
          <a:prstGeom prst="rect">
            <a:avLst/>
          </a:prstGeom>
          <a:noFill/>
        </p:spPr>
        <p:txBody>
          <a:bodyPr wrap="square" rtlCol="0">
            <a:spAutoFit/>
          </a:bodyPr>
          <a:lstStyle/>
          <a:p>
            <a:pPr algn="ctr" eaLnBrk="1" fontAlgn="auto" hangingPunct="1">
              <a:spcBef>
                <a:spcPts val="0"/>
              </a:spcBef>
              <a:spcAft>
                <a:spcPts val="0"/>
              </a:spcAft>
              <a:buClrTx/>
              <a:buFontTx/>
              <a:buNone/>
            </a:pPr>
            <a:r>
              <a:rPr lang="en-US" sz="1800" dirty="0">
                <a:solidFill>
                  <a:srgbClr val="FF0000"/>
                </a:solidFill>
                <a:latin typeface="Arial" panose="020B0604020202020204" pitchFamily="34" charset="0"/>
              </a:rPr>
              <a:t>INTERNAL USE ONLY</a:t>
            </a:r>
          </a:p>
        </p:txBody>
      </p:sp>
    </p:spTree>
    <p:extLst>
      <p:ext uri="{BB962C8B-B14F-4D97-AF65-F5344CB8AC3E}">
        <p14:creationId xmlns:p14="http://schemas.microsoft.com/office/powerpoint/2010/main" val="3445171937"/>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29" name="Picture 9"/>
          <p:cNvPicPr>
            <a:picLocks noChangeAspect="1" noChangeArrowheads="1"/>
          </p:cNvPicPr>
          <p:nvPr userDrawn="1"/>
        </p:nvPicPr>
        <p:blipFill>
          <a:blip r:embed="rId2"/>
          <a:srcRect l="36438" b="9197"/>
          <a:stretch>
            <a:fillRect/>
          </a:stretch>
        </p:blipFill>
        <p:spPr bwMode="auto">
          <a:xfrm>
            <a:off x="0" y="669108"/>
            <a:ext cx="2367235" cy="3371669"/>
          </a:xfrm>
          <a:prstGeom prst="rect">
            <a:avLst/>
          </a:prstGeom>
          <a:noFill/>
          <a:ln w="9525">
            <a:noFill/>
            <a:miter lim="800000"/>
            <a:headEnd/>
            <a:tailEnd/>
          </a:ln>
          <a:effectLst/>
        </p:spPr>
      </p:pic>
      <p:sp>
        <p:nvSpPr>
          <p:cNvPr id="30" name="Rectangle 197"/>
          <p:cNvSpPr>
            <a:spLocks noChangeArrowheads="1"/>
          </p:cNvSpPr>
          <p:nvPr userDrawn="1"/>
        </p:nvSpPr>
        <p:spPr bwMode="ltGray">
          <a:xfrm>
            <a:off x="1244" y="4025071"/>
            <a:ext cx="9142756" cy="74387"/>
          </a:xfrm>
          <a:prstGeom prst="rect">
            <a:avLst/>
          </a:prstGeom>
          <a:solidFill>
            <a:schemeClr val="bg1">
              <a:lumMod val="85000"/>
            </a:schemeClr>
          </a:solidFill>
          <a:ln w="12700" algn="ctr">
            <a:noFill/>
            <a:miter lim="800000"/>
            <a:headEnd/>
            <a:tailEnd/>
          </a:ln>
          <a:effectLst/>
        </p:spPr>
        <p:txBody>
          <a:bodyPr wrap="none" anchor="ct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31" name="Rectangle 2"/>
          <p:cNvSpPr>
            <a:spLocks noChangeArrowheads="1"/>
          </p:cNvSpPr>
          <p:nvPr userDrawn="1"/>
        </p:nvSpPr>
        <p:spPr bwMode="auto">
          <a:xfrm>
            <a:off x="338245" y="241300"/>
            <a:ext cx="7831138" cy="268288"/>
          </a:xfrm>
          <a:prstGeom prst="rect">
            <a:avLst/>
          </a:prstGeom>
          <a:noFill/>
          <a:ln w="12700" algn="ctr">
            <a:noFill/>
            <a:miter lim="800000"/>
            <a:headEnd/>
            <a:tailEnd/>
          </a:ln>
        </p:spPr>
        <p:txBody>
          <a:bodyPr lIns="0" tIns="44450" rIns="88900" bIns="44450" anchor="ctr"/>
          <a:lstStyle/>
          <a:p>
            <a:pPr fontAlgn="auto">
              <a:lnSpc>
                <a:spcPct val="90000"/>
              </a:lnSpc>
              <a:spcBef>
                <a:spcPct val="5000"/>
              </a:spcBef>
              <a:spcAft>
                <a:spcPts val="0"/>
              </a:spcAft>
              <a:buClrTx/>
              <a:buFontTx/>
              <a:buNone/>
              <a:tabLst>
                <a:tab pos="3544888" algn="r"/>
              </a:tabLst>
            </a:pPr>
            <a:r>
              <a:rPr lang="en-US" altLang="en-US" sz="1800" b="1" dirty="0">
                <a:solidFill>
                  <a:srgbClr val="00644F"/>
                </a:solidFill>
                <a:latin typeface="Arial" panose="020B0604020202020204" pitchFamily="34" charset="0"/>
              </a:rPr>
              <a:t>N O R T H E R N   T R U S T</a:t>
            </a:r>
          </a:p>
        </p:txBody>
      </p:sp>
      <p:sp>
        <p:nvSpPr>
          <p:cNvPr id="40" name="Text Placeholder 39"/>
          <p:cNvSpPr>
            <a:spLocks noGrp="1"/>
          </p:cNvSpPr>
          <p:nvPr>
            <p:ph type="body" sz="quarter" idx="10" hasCustomPrompt="1"/>
          </p:nvPr>
        </p:nvSpPr>
        <p:spPr>
          <a:xfrm>
            <a:off x="2795588" y="1515263"/>
            <a:ext cx="5852160" cy="611275"/>
          </a:xfrm>
          <a:prstGeom prst="rect">
            <a:avLst/>
          </a:prstGeom>
          <a:noFill/>
          <a:ln w="12700">
            <a:noFill/>
            <a:miter lim="800000"/>
            <a:headEnd/>
            <a:tailEnd/>
          </a:ln>
        </p:spPr>
        <p:txBody>
          <a:bodyPr lIns="0" tIns="44450" rIns="88900" bIns="44450" anchor="b"/>
          <a:lstStyle>
            <a:lvl1pPr marL="0" indent="0" algn="l" rtl="0" eaLnBrk="0" fontAlgn="base" hangingPunct="0">
              <a:lnSpc>
                <a:spcPct val="95000"/>
              </a:lnSpc>
              <a:spcBef>
                <a:spcPct val="5000"/>
              </a:spcBef>
              <a:spcAft>
                <a:spcPct val="0"/>
              </a:spcAft>
              <a:buNone/>
              <a:tabLst>
                <a:tab pos="3544888" algn="r"/>
              </a:tabLst>
              <a:defRPr lang="en-US" altLang="en-US" sz="2700" b="1" kern="1200" smtClean="0">
                <a:solidFill>
                  <a:schemeClr val="tx2"/>
                </a:solidFill>
                <a:latin typeface="Arial" panose="020B0604020202020204" pitchFamily="34" charset="0"/>
                <a:ea typeface="+mn-ea"/>
                <a:cs typeface="Arial" panose="020B0604020202020204" pitchFamily="34" charset="0"/>
              </a:defRPr>
            </a:lvl1pPr>
            <a:lvl2pPr algn="l" rtl="0" eaLnBrk="0" fontAlgn="base" hangingPunct="0">
              <a:lnSpc>
                <a:spcPct val="95000"/>
              </a:lnSpc>
              <a:spcBef>
                <a:spcPct val="5000"/>
              </a:spcBef>
              <a:spcAft>
                <a:spcPct val="0"/>
              </a:spcAft>
              <a:tabLst>
                <a:tab pos="3544888" algn="r"/>
              </a:tabLst>
              <a:defRPr lang="en-US" altLang="en-US" sz="2700" b="1" kern="1200" smtClean="0">
                <a:solidFill>
                  <a:schemeClr val="tx2"/>
                </a:solidFill>
                <a:latin typeface="Century Gothic" pitchFamily="34" charset="0"/>
                <a:ea typeface="+mn-ea"/>
                <a:cs typeface="Arial" charset="0"/>
              </a:defRPr>
            </a:lvl2pPr>
            <a:lvl3pPr algn="l" rtl="0" eaLnBrk="0" fontAlgn="base" hangingPunct="0">
              <a:lnSpc>
                <a:spcPct val="95000"/>
              </a:lnSpc>
              <a:spcBef>
                <a:spcPct val="5000"/>
              </a:spcBef>
              <a:spcAft>
                <a:spcPct val="0"/>
              </a:spcAft>
              <a:tabLst>
                <a:tab pos="3544888" algn="r"/>
              </a:tabLst>
              <a:defRPr lang="en-US" altLang="en-US" sz="2700" b="1" kern="1200" smtClean="0">
                <a:solidFill>
                  <a:schemeClr val="tx2"/>
                </a:solidFill>
                <a:latin typeface="Century Gothic" pitchFamily="34" charset="0"/>
                <a:ea typeface="+mn-ea"/>
                <a:cs typeface="Arial" charset="0"/>
              </a:defRPr>
            </a:lvl3pPr>
            <a:lvl4pPr algn="l" rtl="0" eaLnBrk="0" fontAlgn="base" hangingPunct="0">
              <a:lnSpc>
                <a:spcPct val="95000"/>
              </a:lnSpc>
              <a:spcBef>
                <a:spcPct val="5000"/>
              </a:spcBef>
              <a:spcAft>
                <a:spcPct val="0"/>
              </a:spcAft>
              <a:tabLst>
                <a:tab pos="3544888" algn="r"/>
              </a:tabLst>
              <a:defRPr lang="en-US" altLang="en-US" sz="2700" b="1" kern="1200" smtClean="0">
                <a:solidFill>
                  <a:schemeClr val="tx2"/>
                </a:solidFill>
                <a:latin typeface="Century Gothic" pitchFamily="34" charset="0"/>
                <a:ea typeface="+mn-ea"/>
                <a:cs typeface="Arial" charset="0"/>
              </a:defRPr>
            </a:lvl4pPr>
            <a:lvl5pPr algn="l" rtl="0" eaLnBrk="0" fontAlgn="base" hangingPunct="0">
              <a:lnSpc>
                <a:spcPct val="95000"/>
              </a:lnSpc>
              <a:spcBef>
                <a:spcPct val="5000"/>
              </a:spcBef>
              <a:spcAft>
                <a:spcPct val="0"/>
              </a:spcAft>
              <a:tabLst>
                <a:tab pos="3544888" algn="r"/>
              </a:tabLst>
              <a:defRPr lang="en-US" altLang="en-US" sz="2700" b="1" kern="1200" dirty="0" smtClean="0">
                <a:solidFill>
                  <a:schemeClr val="tx2"/>
                </a:solidFill>
                <a:latin typeface="Century Gothic" pitchFamily="34" charset="0"/>
                <a:ea typeface="+mn-ea"/>
                <a:cs typeface="Arial" charset="0"/>
              </a:defRPr>
            </a:lvl5pPr>
          </a:lstStyle>
          <a:p>
            <a:pPr lvl="0"/>
            <a:r>
              <a:rPr lang="en-US" dirty="0"/>
              <a:t>Low Toner Title Here</a:t>
            </a:r>
          </a:p>
        </p:txBody>
      </p:sp>
      <p:sp>
        <p:nvSpPr>
          <p:cNvPr id="42" name="Text Placeholder 41"/>
          <p:cNvSpPr>
            <a:spLocks noGrp="1"/>
          </p:cNvSpPr>
          <p:nvPr>
            <p:ph type="body" sz="quarter" idx="11" hasCustomPrompt="1"/>
          </p:nvPr>
        </p:nvSpPr>
        <p:spPr>
          <a:xfrm>
            <a:off x="2795588" y="2133867"/>
            <a:ext cx="5852160" cy="292608"/>
          </a:xfrm>
          <a:prstGeom prst="rect">
            <a:avLst/>
          </a:prstGeom>
          <a:noFill/>
          <a:ln w="12700">
            <a:noFill/>
            <a:miter lim="800000"/>
            <a:headEnd/>
            <a:tailEnd/>
          </a:ln>
        </p:spPr>
        <p:txBody>
          <a:bodyPr lIns="0" tIns="44450" rIns="88900" bIns="44450"/>
          <a:lstStyle>
            <a:lvl1pPr marL="0" indent="0" algn="l" rtl="0" eaLnBrk="0" fontAlgn="base" hangingPunct="0">
              <a:lnSpc>
                <a:spcPct val="95000"/>
              </a:lnSpc>
              <a:spcBef>
                <a:spcPct val="5000"/>
              </a:spcBef>
              <a:spcAft>
                <a:spcPct val="0"/>
              </a:spcAft>
              <a:buNone/>
              <a:tabLst>
                <a:tab pos="3544888" algn="r"/>
              </a:tabLst>
              <a:defRPr lang="en-US" altLang="en-US" sz="2000" kern="1200" smtClean="0">
                <a:solidFill>
                  <a:schemeClr val="tx2"/>
                </a:solidFill>
                <a:latin typeface="Arial" panose="020B0604020202020204" pitchFamily="34" charset="0"/>
                <a:ea typeface="+mn-ea"/>
                <a:cs typeface="Arial" panose="020B0604020202020204" pitchFamily="34" charset="0"/>
              </a:defRPr>
            </a:lvl1pPr>
            <a:lvl2pPr algn="l" rtl="0" eaLnBrk="0" fontAlgn="base" hangingPunct="0">
              <a:lnSpc>
                <a:spcPct val="95000"/>
              </a:lnSpc>
              <a:spcBef>
                <a:spcPct val="5000"/>
              </a:spcBef>
              <a:spcAft>
                <a:spcPct val="0"/>
              </a:spcAft>
              <a:tabLst>
                <a:tab pos="3544888" algn="r"/>
              </a:tabLst>
              <a:defRPr lang="en-US" altLang="en-US" sz="2000" kern="1200" smtClean="0">
                <a:solidFill>
                  <a:schemeClr val="tx2"/>
                </a:solidFill>
                <a:latin typeface="Century Gothic" pitchFamily="34" charset="0"/>
                <a:ea typeface="+mn-ea"/>
                <a:cs typeface="Arial" charset="0"/>
              </a:defRPr>
            </a:lvl2pPr>
            <a:lvl3pPr algn="l" rtl="0" eaLnBrk="0" fontAlgn="base" hangingPunct="0">
              <a:lnSpc>
                <a:spcPct val="95000"/>
              </a:lnSpc>
              <a:spcBef>
                <a:spcPct val="5000"/>
              </a:spcBef>
              <a:spcAft>
                <a:spcPct val="0"/>
              </a:spcAft>
              <a:tabLst>
                <a:tab pos="3544888" algn="r"/>
              </a:tabLst>
              <a:defRPr lang="en-US" altLang="en-US" sz="2000" kern="1200" smtClean="0">
                <a:solidFill>
                  <a:schemeClr val="tx2"/>
                </a:solidFill>
                <a:latin typeface="Century Gothic" pitchFamily="34" charset="0"/>
                <a:ea typeface="+mn-ea"/>
                <a:cs typeface="Arial" charset="0"/>
              </a:defRPr>
            </a:lvl3pPr>
            <a:lvl4pPr algn="l" rtl="0" eaLnBrk="0" fontAlgn="base" hangingPunct="0">
              <a:lnSpc>
                <a:spcPct val="95000"/>
              </a:lnSpc>
              <a:spcBef>
                <a:spcPct val="5000"/>
              </a:spcBef>
              <a:spcAft>
                <a:spcPct val="0"/>
              </a:spcAft>
              <a:tabLst>
                <a:tab pos="3544888" algn="r"/>
              </a:tabLst>
              <a:defRPr lang="en-US" altLang="en-US" sz="2000" kern="1200" smtClean="0">
                <a:solidFill>
                  <a:schemeClr val="tx2"/>
                </a:solidFill>
                <a:latin typeface="Century Gothic" pitchFamily="34" charset="0"/>
                <a:ea typeface="+mn-ea"/>
                <a:cs typeface="Arial" charset="0"/>
              </a:defRPr>
            </a:lvl4pPr>
            <a:lvl5pPr algn="l" rtl="0" eaLnBrk="0" fontAlgn="base" hangingPunct="0">
              <a:lnSpc>
                <a:spcPct val="95000"/>
              </a:lnSpc>
              <a:spcBef>
                <a:spcPct val="5000"/>
              </a:spcBef>
              <a:spcAft>
                <a:spcPct val="0"/>
              </a:spcAft>
              <a:tabLst>
                <a:tab pos="3544888" algn="r"/>
              </a:tabLst>
              <a:defRPr lang="en-US" altLang="en-US" sz="2000" kern="1200" dirty="0">
                <a:solidFill>
                  <a:schemeClr val="tx2"/>
                </a:solidFill>
                <a:latin typeface="Century Gothic" pitchFamily="34" charset="0"/>
                <a:ea typeface="+mn-ea"/>
                <a:cs typeface="Arial" charset="0"/>
              </a:defRPr>
            </a:lvl5pPr>
          </a:lstStyle>
          <a:p>
            <a:pPr lvl="0"/>
            <a:r>
              <a:rPr lang="en-US" dirty="0"/>
              <a:t>Sub-title text here</a:t>
            </a:r>
          </a:p>
        </p:txBody>
      </p:sp>
      <p:sp>
        <p:nvSpPr>
          <p:cNvPr id="7" name="Text Box 260"/>
          <p:cNvSpPr txBox="1">
            <a:spLocks noChangeArrowheads="1"/>
          </p:cNvSpPr>
          <p:nvPr userDrawn="1"/>
        </p:nvSpPr>
        <p:spPr bwMode="auto">
          <a:xfrm>
            <a:off x="193675" y="6545263"/>
            <a:ext cx="2874963" cy="246221"/>
          </a:xfrm>
          <a:prstGeom prst="rect">
            <a:avLst/>
          </a:prstGeom>
          <a:noFill/>
          <a:ln w="12700">
            <a:noFill/>
            <a:miter lim="800000"/>
            <a:headEnd/>
            <a:tailEnd/>
          </a:ln>
          <a:effectLst/>
        </p:spPr>
        <p:txBody>
          <a:bodyPr lIns="0">
            <a:spAutoFit/>
          </a:bodyPr>
          <a:lstStyle/>
          <a:p>
            <a:pPr fontAlgn="auto">
              <a:lnSpc>
                <a:spcPct val="125000"/>
              </a:lnSpc>
              <a:spcBef>
                <a:spcPts val="0"/>
              </a:spcBef>
              <a:spcAft>
                <a:spcPts val="0"/>
              </a:spcAft>
              <a:buClrTx/>
              <a:buFontTx/>
              <a:buNone/>
              <a:defRPr/>
            </a:pPr>
            <a:r>
              <a:rPr lang="en-US" sz="800" dirty="0">
                <a:solidFill>
                  <a:srgbClr val="000000"/>
                </a:solidFill>
                <a:latin typeface="Arial" panose="020B0604020202020204" pitchFamily="34" charset="0"/>
              </a:rPr>
              <a:t>© 2016 Northern Trust Corporation</a:t>
            </a:r>
            <a:endParaRPr lang="en-US" sz="800" dirty="0">
              <a:solidFill>
                <a:srgbClr val="000000"/>
              </a:solidFill>
              <a:latin typeface="Symbol" pitchFamily="18" charset="2"/>
            </a:endParaRPr>
          </a:p>
        </p:txBody>
      </p:sp>
      <p:grpSp>
        <p:nvGrpSpPr>
          <p:cNvPr id="8" name="Group 7"/>
          <p:cNvGrpSpPr/>
          <p:nvPr userDrawn="1"/>
        </p:nvGrpSpPr>
        <p:grpSpPr>
          <a:xfrm>
            <a:off x="6126163" y="6173788"/>
            <a:ext cx="2874962" cy="600570"/>
            <a:chOff x="6126163" y="6173788"/>
            <a:chExt cx="2874962" cy="600570"/>
          </a:xfrm>
        </p:grpSpPr>
        <p:grpSp>
          <p:nvGrpSpPr>
            <p:cNvPr id="9" name="Group 30"/>
            <p:cNvGrpSpPr>
              <a:grpSpLocks/>
            </p:cNvGrpSpPr>
            <p:nvPr userDrawn="1"/>
          </p:nvGrpSpPr>
          <p:grpSpPr bwMode="auto">
            <a:xfrm>
              <a:off x="6846888" y="6173788"/>
              <a:ext cx="2095500" cy="473075"/>
              <a:chOff x="4313" y="3889"/>
              <a:chExt cx="1320" cy="298"/>
            </a:xfrm>
          </p:grpSpPr>
          <p:sp>
            <p:nvSpPr>
              <p:cNvPr id="11" name="AutoShape 114"/>
              <p:cNvSpPr>
                <a:spLocks noChangeAspect="1" noChangeArrowheads="1" noTextEdit="1"/>
              </p:cNvSpPr>
              <p:nvPr/>
            </p:nvSpPr>
            <p:spPr bwMode="black">
              <a:xfrm>
                <a:off x="4313" y="3889"/>
                <a:ext cx="1320" cy="298"/>
              </a:xfrm>
              <a:prstGeom prst="rect">
                <a:avLst/>
              </a:prstGeom>
              <a:noFill/>
              <a:ln w="9525">
                <a:noFill/>
                <a:miter lim="800000"/>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12" name="Freeform 115"/>
              <p:cNvSpPr>
                <a:spLocks noEditPoints="1"/>
              </p:cNvSpPr>
              <p:nvPr/>
            </p:nvSpPr>
            <p:spPr bwMode="black">
              <a:xfrm>
                <a:off x="4453" y="3905"/>
                <a:ext cx="20" cy="19"/>
              </a:xfrm>
              <a:custGeom>
                <a:avLst/>
                <a:gdLst/>
                <a:ahLst/>
                <a:cxnLst>
                  <a:cxn ang="0">
                    <a:pos x="106" y="1"/>
                  </a:cxn>
                  <a:cxn ang="0">
                    <a:pos x="82" y="6"/>
                  </a:cxn>
                  <a:cxn ang="0">
                    <a:pos x="61" y="15"/>
                  </a:cxn>
                  <a:cxn ang="0">
                    <a:pos x="43" y="28"/>
                  </a:cxn>
                  <a:cxn ang="0">
                    <a:pos x="27" y="43"/>
                  </a:cxn>
                  <a:cxn ang="0">
                    <a:pos x="15" y="63"/>
                  </a:cxn>
                  <a:cxn ang="0">
                    <a:pos x="6" y="84"/>
                  </a:cxn>
                  <a:cxn ang="0">
                    <a:pos x="1" y="106"/>
                  </a:cxn>
                  <a:cxn ang="0">
                    <a:pos x="1" y="130"/>
                  </a:cxn>
                  <a:cxn ang="0">
                    <a:pos x="6" y="153"/>
                  </a:cxn>
                  <a:cxn ang="0">
                    <a:pos x="15" y="174"/>
                  </a:cxn>
                  <a:cxn ang="0">
                    <a:pos x="27" y="193"/>
                  </a:cxn>
                  <a:cxn ang="0">
                    <a:pos x="43" y="209"/>
                  </a:cxn>
                  <a:cxn ang="0">
                    <a:pos x="62" y="222"/>
                  </a:cxn>
                  <a:cxn ang="0">
                    <a:pos x="83" y="230"/>
                  </a:cxn>
                  <a:cxn ang="0">
                    <a:pos x="107" y="235"/>
                  </a:cxn>
                  <a:cxn ang="0">
                    <a:pos x="131" y="235"/>
                  </a:cxn>
                  <a:cxn ang="0">
                    <a:pos x="154" y="230"/>
                  </a:cxn>
                  <a:cxn ang="0">
                    <a:pos x="175" y="222"/>
                  </a:cxn>
                  <a:cxn ang="0">
                    <a:pos x="194" y="209"/>
                  </a:cxn>
                  <a:cxn ang="0">
                    <a:pos x="209" y="193"/>
                  </a:cxn>
                  <a:cxn ang="0">
                    <a:pos x="222" y="174"/>
                  </a:cxn>
                  <a:cxn ang="0">
                    <a:pos x="231" y="153"/>
                  </a:cxn>
                  <a:cxn ang="0">
                    <a:pos x="236" y="130"/>
                  </a:cxn>
                  <a:cxn ang="0">
                    <a:pos x="236" y="106"/>
                  </a:cxn>
                  <a:cxn ang="0">
                    <a:pos x="231" y="83"/>
                  </a:cxn>
                  <a:cxn ang="0">
                    <a:pos x="222" y="61"/>
                  </a:cxn>
                  <a:cxn ang="0">
                    <a:pos x="209" y="43"/>
                  </a:cxn>
                  <a:cxn ang="0">
                    <a:pos x="193" y="27"/>
                  </a:cxn>
                  <a:cxn ang="0">
                    <a:pos x="174" y="14"/>
                  </a:cxn>
                  <a:cxn ang="0">
                    <a:pos x="153" y="5"/>
                  </a:cxn>
                  <a:cxn ang="0">
                    <a:pos x="130" y="1"/>
                  </a:cxn>
                  <a:cxn ang="0">
                    <a:pos x="119" y="170"/>
                  </a:cxn>
                  <a:cxn ang="0">
                    <a:pos x="108" y="169"/>
                  </a:cxn>
                  <a:cxn ang="0">
                    <a:pos x="99" y="166"/>
                  </a:cxn>
                  <a:cxn ang="0">
                    <a:pos x="81" y="155"/>
                  </a:cxn>
                  <a:cxn ang="0">
                    <a:pos x="70" y="139"/>
                  </a:cxn>
                  <a:cxn ang="0">
                    <a:pos x="67" y="129"/>
                  </a:cxn>
                  <a:cxn ang="0">
                    <a:pos x="66" y="118"/>
                  </a:cxn>
                  <a:cxn ang="0">
                    <a:pos x="67" y="108"/>
                  </a:cxn>
                  <a:cxn ang="0">
                    <a:pos x="70" y="98"/>
                  </a:cxn>
                  <a:cxn ang="0">
                    <a:pos x="81" y="82"/>
                  </a:cxn>
                  <a:cxn ang="0">
                    <a:pos x="98" y="71"/>
                  </a:cxn>
                  <a:cxn ang="0">
                    <a:pos x="118" y="67"/>
                  </a:cxn>
                  <a:cxn ang="0">
                    <a:pos x="128" y="68"/>
                  </a:cxn>
                  <a:cxn ang="0">
                    <a:pos x="138" y="71"/>
                  </a:cxn>
                  <a:cxn ang="0">
                    <a:pos x="155" y="82"/>
                  </a:cxn>
                  <a:cxn ang="0">
                    <a:pos x="166" y="98"/>
                  </a:cxn>
                  <a:cxn ang="0">
                    <a:pos x="170" y="108"/>
                  </a:cxn>
                  <a:cxn ang="0">
                    <a:pos x="171" y="118"/>
                  </a:cxn>
                  <a:cxn ang="0">
                    <a:pos x="170" y="129"/>
                  </a:cxn>
                  <a:cxn ang="0">
                    <a:pos x="167" y="139"/>
                  </a:cxn>
                  <a:cxn ang="0">
                    <a:pos x="155" y="155"/>
                  </a:cxn>
                  <a:cxn ang="0">
                    <a:pos x="139" y="166"/>
                  </a:cxn>
                  <a:cxn ang="0">
                    <a:pos x="129" y="169"/>
                  </a:cxn>
                  <a:cxn ang="0">
                    <a:pos x="119" y="170"/>
                  </a:cxn>
                </a:cxnLst>
                <a:rect l="0" t="0" r="r" b="b"/>
                <a:pathLst>
                  <a:path w="236" h="237">
                    <a:moveTo>
                      <a:pt x="118" y="0"/>
                    </a:moveTo>
                    <a:lnTo>
                      <a:pt x="106" y="1"/>
                    </a:lnTo>
                    <a:lnTo>
                      <a:pt x="93" y="3"/>
                    </a:lnTo>
                    <a:lnTo>
                      <a:pt x="82" y="6"/>
                    </a:lnTo>
                    <a:lnTo>
                      <a:pt x="72" y="10"/>
                    </a:lnTo>
                    <a:lnTo>
                      <a:pt x="61" y="15"/>
                    </a:lnTo>
                    <a:lnTo>
                      <a:pt x="52" y="21"/>
                    </a:lnTo>
                    <a:lnTo>
                      <a:pt x="43" y="28"/>
                    </a:lnTo>
                    <a:lnTo>
                      <a:pt x="35" y="35"/>
                    </a:lnTo>
                    <a:lnTo>
                      <a:pt x="27" y="43"/>
                    </a:lnTo>
                    <a:lnTo>
                      <a:pt x="20" y="52"/>
                    </a:lnTo>
                    <a:lnTo>
                      <a:pt x="15" y="63"/>
                    </a:lnTo>
                    <a:lnTo>
                      <a:pt x="10" y="73"/>
                    </a:lnTo>
                    <a:lnTo>
                      <a:pt x="6" y="84"/>
                    </a:lnTo>
                    <a:lnTo>
                      <a:pt x="3" y="95"/>
                    </a:lnTo>
                    <a:lnTo>
                      <a:pt x="1" y="106"/>
                    </a:lnTo>
                    <a:lnTo>
                      <a:pt x="0" y="118"/>
                    </a:lnTo>
                    <a:lnTo>
                      <a:pt x="1" y="130"/>
                    </a:lnTo>
                    <a:lnTo>
                      <a:pt x="3" y="142"/>
                    </a:lnTo>
                    <a:lnTo>
                      <a:pt x="6" y="153"/>
                    </a:lnTo>
                    <a:lnTo>
                      <a:pt x="10" y="164"/>
                    </a:lnTo>
                    <a:lnTo>
                      <a:pt x="15" y="174"/>
                    </a:lnTo>
                    <a:lnTo>
                      <a:pt x="20" y="184"/>
                    </a:lnTo>
                    <a:lnTo>
                      <a:pt x="27" y="193"/>
                    </a:lnTo>
                    <a:lnTo>
                      <a:pt x="35" y="201"/>
                    </a:lnTo>
                    <a:lnTo>
                      <a:pt x="43" y="209"/>
                    </a:lnTo>
                    <a:lnTo>
                      <a:pt x="52" y="216"/>
                    </a:lnTo>
                    <a:lnTo>
                      <a:pt x="62" y="222"/>
                    </a:lnTo>
                    <a:lnTo>
                      <a:pt x="72" y="226"/>
                    </a:lnTo>
                    <a:lnTo>
                      <a:pt x="83" y="230"/>
                    </a:lnTo>
                    <a:lnTo>
                      <a:pt x="95" y="233"/>
                    </a:lnTo>
                    <a:lnTo>
                      <a:pt x="107" y="235"/>
                    </a:lnTo>
                    <a:lnTo>
                      <a:pt x="119" y="237"/>
                    </a:lnTo>
                    <a:lnTo>
                      <a:pt x="131" y="235"/>
                    </a:lnTo>
                    <a:lnTo>
                      <a:pt x="143" y="233"/>
                    </a:lnTo>
                    <a:lnTo>
                      <a:pt x="154" y="230"/>
                    </a:lnTo>
                    <a:lnTo>
                      <a:pt x="165" y="226"/>
                    </a:lnTo>
                    <a:lnTo>
                      <a:pt x="175" y="222"/>
                    </a:lnTo>
                    <a:lnTo>
                      <a:pt x="184" y="216"/>
                    </a:lnTo>
                    <a:lnTo>
                      <a:pt x="194" y="209"/>
                    </a:lnTo>
                    <a:lnTo>
                      <a:pt x="202" y="201"/>
                    </a:lnTo>
                    <a:lnTo>
                      <a:pt x="209" y="193"/>
                    </a:lnTo>
                    <a:lnTo>
                      <a:pt x="216" y="184"/>
                    </a:lnTo>
                    <a:lnTo>
                      <a:pt x="222" y="174"/>
                    </a:lnTo>
                    <a:lnTo>
                      <a:pt x="227" y="164"/>
                    </a:lnTo>
                    <a:lnTo>
                      <a:pt x="231" y="153"/>
                    </a:lnTo>
                    <a:lnTo>
                      <a:pt x="234" y="142"/>
                    </a:lnTo>
                    <a:lnTo>
                      <a:pt x="236" y="130"/>
                    </a:lnTo>
                    <a:lnTo>
                      <a:pt x="236" y="118"/>
                    </a:lnTo>
                    <a:lnTo>
                      <a:pt x="236" y="106"/>
                    </a:lnTo>
                    <a:lnTo>
                      <a:pt x="234" y="95"/>
                    </a:lnTo>
                    <a:lnTo>
                      <a:pt x="231" y="83"/>
                    </a:lnTo>
                    <a:lnTo>
                      <a:pt x="227" y="73"/>
                    </a:lnTo>
                    <a:lnTo>
                      <a:pt x="222" y="61"/>
                    </a:lnTo>
                    <a:lnTo>
                      <a:pt x="216" y="52"/>
                    </a:lnTo>
                    <a:lnTo>
                      <a:pt x="209" y="43"/>
                    </a:lnTo>
                    <a:lnTo>
                      <a:pt x="201" y="34"/>
                    </a:lnTo>
                    <a:lnTo>
                      <a:pt x="193" y="27"/>
                    </a:lnTo>
                    <a:lnTo>
                      <a:pt x="184" y="20"/>
                    </a:lnTo>
                    <a:lnTo>
                      <a:pt x="174" y="14"/>
                    </a:lnTo>
                    <a:lnTo>
                      <a:pt x="164" y="9"/>
                    </a:lnTo>
                    <a:lnTo>
                      <a:pt x="153" y="5"/>
                    </a:lnTo>
                    <a:lnTo>
                      <a:pt x="141" y="2"/>
                    </a:lnTo>
                    <a:lnTo>
                      <a:pt x="130" y="1"/>
                    </a:lnTo>
                    <a:lnTo>
                      <a:pt x="118" y="0"/>
                    </a:lnTo>
                    <a:close/>
                    <a:moveTo>
                      <a:pt x="119" y="170"/>
                    </a:moveTo>
                    <a:lnTo>
                      <a:pt x="114" y="170"/>
                    </a:lnTo>
                    <a:lnTo>
                      <a:pt x="108" y="169"/>
                    </a:lnTo>
                    <a:lnTo>
                      <a:pt x="103" y="168"/>
                    </a:lnTo>
                    <a:lnTo>
                      <a:pt x="99" y="166"/>
                    </a:lnTo>
                    <a:lnTo>
                      <a:pt x="89" y="161"/>
                    </a:lnTo>
                    <a:lnTo>
                      <a:pt x="81" y="155"/>
                    </a:lnTo>
                    <a:lnTo>
                      <a:pt x="75" y="147"/>
                    </a:lnTo>
                    <a:lnTo>
                      <a:pt x="70" y="139"/>
                    </a:lnTo>
                    <a:lnTo>
                      <a:pt x="68" y="134"/>
                    </a:lnTo>
                    <a:lnTo>
                      <a:pt x="67" y="129"/>
                    </a:lnTo>
                    <a:lnTo>
                      <a:pt x="66" y="124"/>
                    </a:lnTo>
                    <a:lnTo>
                      <a:pt x="66" y="118"/>
                    </a:lnTo>
                    <a:lnTo>
                      <a:pt x="66" y="113"/>
                    </a:lnTo>
                    <a:lnTo>
                      <a:pt x="67" y="108"/>
                    </a:lnTo>
                    <a:lnTo>
                      <a:pt x="68" y="103"/>
                    </a:lnTo>
                    <a:lnTo>
                      <a:pt x="70" y="98"/>
                    </a:lnTo>
                    <a:lnTo>
                      <a:pt x="75" y="90"/>
                    </a:lnTo>
                    <a:lnTo>
                      <a:pt x="81" y="82"/>
                    </a:lnTo>
                    <a:lnTo>
                      <a:pt x="89" y="76"/>
                    </a:lnTo>
                    <a:lnTo>
                      <a:pt x="98" y="71"/>
                    </a:lnTo>
                    <a:lnTo>
                      <a:pt x="108" y="68"/>
                    </a:lnTo>
                    <a:lnTo>
                      <a:pt x="118" y="67"/>
                    </a:lnTo>
                    <a:lnTo>
                      <a:pt x="123" y="67"/>
                    </a:lnTo>
                    <a:lnTo>
                      <a:pt x="128" y="68"/>
                    </a:lnTo>
                    <a:lnTo>
                      <a:pt x="133" y="69"/>
                    </a:lnTo>
                    <a:lnTo>
                      <a:pt x="138" y="71"/>
                    </a:lnTo>
                    <a:lnTo>
                      <a:pt x="147" y="75"/>
                    </a:lnTo>
                    <a:lnTo>
                      <a:pt x="155" y="82"/>
                    </a:lnTo>
                    <a:lnTo>
                      <a:pt x="162" y="89"/>
                    </a:lnTo>
                    <a:lnTo>
                      <a:pt x="166" y="98"/>
                    </a:lnTo>
                    <a:lnTo>
                      <a:pt x="168" y="103"/>
                    </a:lnTo>
                    <a:lnTo>
                      <a:pt x="170" y="108"/>
                    </a:lnTo>
                    <a:lnTo>
                      <a:pt x="170" y="113"/>
                    </a:lnTo>
                    <a:lnTo>
                      <a:pt x="171" y="118"/>
                    </a:lnTo>
                    <a:lnTo>
                      <a:pt x="170" y="124"/>
                    </a:lnTo>
                    <a:lnTo>
                      <a:pt x="170" y="129"/>
                    </a:lnTo>
                    <a:lnTo>
                      <a:pt x="168" y="134"/>
                    </a:lnTo>
                    <a:lnTo>
                      <a:pt x="167" y="139"/>
                    </a:lnTo>
                    <a:lnTo>
                      <a:pt x="162" y="147"/>
                    </a:lnTo>
                    <a:lnTo>
                      <a:pt x="155" y="155"/>
                    </a:lnTo>
                    <a:lnTo>
                      <a:pt x="148" y="161"/>
                    </a:lnTo>
                    <a:lnTo>
                      <a:pt x="139" y="166"/>
                    </a:lnTo>
                    <a:lnTo>
                      <a:pt x="134" y="168"/>
                    </a:lnTo>
                    <a:lnTo>
                      <a:pt x="129" y="169"/>
                    </a:lnTo>
                    <a:lnTo>
                      <a:pt x="124" y="170"/>
                    </a:lnTo>
                    <a:lnTo>
                      <a:pt x="119" y="170"/>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13" name="Freeform 116"/>
              <p:cNvSpPr>
                <a:spLocks noEditPoints="1"/>
              </p:cNvSpPr>
              <p:nvPr/>
            </p:nvSpPr>
            <p:spPr bwMode="black">
              <a:xfrm>
                <a:off x="4313" y="3889"/>
                <a:ext cx="299" cy="298"/>
              </a:xfrm>
              <a:custGeom>
                <a:avLst/>
                <a:gdLst/>
                <a:ahLst/>
                <a:cxnLst>
                  <a:cxn ang="0">
                    <a:pos x="474" y="3056"/>
                  </a:cxn>
                  <a:cxn ang="0">
                    <a:pos x="3644" y="1921"/>
                  </a:cxn>
                  <a:cxn ang="0">
                    <a:pos x="2111" y="1099"/>
                  </a:cxn>
                  <a:cxn ang="0">
                    <a:pos x="2504" y="1108"/>
                  </a:cxn>
                  <a:cxn ang="0">
                    <a:pos x="2944" y="1849"/>
                  </a:cxn>
                  <a:cxn ang="0">
                    <a:pos x="2692" y="2156"/>
                  </a:cxn>
                  <a:cxn ang="0">
                    <a:pos x="2623" y="1984"/>
                  </a:cxn>
                  <a:cxn ang="0">
                    <a:pos x="2242" y="2247"/>
                  </a:cxn>
                  <a:cxn ang="0">
                    <a:pos x="2397" y="810"/>
                  </a:cxn>
                  <a:cxn ang="0">
                    <a:pos x="2061" y="419"/>
                  </a:cxn>
                  <a:cxn ang="0">
                    <a:pos x="2415" y="892"/>
                  </a:cxn>
                  <a:cxn ang="0">
                    <a:pos x="2179" y="1236"/>
                  </a:cxn>
                  <a:cxn ang="0">
                    <a:pos x="2187" y="2663"/>
                  </a:cxn>
                  <a:cxn ang="0">
                    <a:pos x="2088" y="2408"/>
                  </a:cxn>
                  <a:cxn ang="0">
                    <a:pos x="2224" y="2400"/>
                  </a:cxn>
                  <a:cxn ang="0">
                    <a:pos x="2158" y="2431"/>
                  </a:cxn>
                  <a:cxn ang="0">
                    <a:pos x="2324" y="2187"/>
                  </a:cxn>
                  <a:cxn ang="0">
                    <a:pos x="2503" y="2176"/>
                  </a:cxn>
                  <a:cxn ang="0">
                    <a:pos x="2281" y="796"/>
                  </a:cxn>
                  <a:cxn ang="0">
                    <a:pos x="1962" y="770"/>
                  </a:cxn>
                  <a:cxn ang="0">
                    <a:pos x="2444" y="2597"/>
                  </a:cxn>
                  <a:cxn ang="0">
                    <a:pos x="2686" y="2294"/>
                  </a:cxn>
                  <a:cxn ang="0">
                    <a:pos x="2480" y="2669"/>
                  </a:cxn>
                  <a:cxn ang="0">
                    <a:pos x="1545" y="2897"/>
                  </a:cxn>
                  <a:cxn ang="0">
                    <a:pos x="1010" y="2658"/>
                  </a:cxn>
                  <a:cxn ang="0">
                    <a:pos x="1285" y="2505"/>
                  </a:cxn>
                  <a:cxn ang="0">
                    <a:pos x="1698" y="2617"/>
                  </a:cxn>
                  <a:cxn ang="0">
                    <a:pos x="1738" y="467"/>
                  </a:cxn>
                  <a:cxn ang="0">
                    <a:pos x="1986" y="286"/>
                  </a:cxn>
                  <a:cxn ang="0">
                    <a:pos x="1882" y="3424"/>
                  </a:cxn>
                  <a:cxn ang="0">
                    <a:pos x="1767" y="3350"/>
                  </a:cxn>
                  <a:cxn ang="0">
                    <a:pos x="1554" y="2992"/>
                  </a:cxn>
                  <a:cxn ang="0">
                    <a:pos x="2089" y="3162"/>
                  </a:cxn>
                  <a:cxn ang="0">
                    <a:pos x="1085" y="1733"/>
                  </a:cxn>
                  <a:cxn ang="0">
                    <a:pos x="1348" y="2614"/>
                  </a:cxn>
                  <a:cxn ang="0">
                    <a:pos x="971" y="2172"/>
                  </a:cxn>
                  <a:cxn ang="0">
                    <a:pos x="972" y="2781"/>
                  </a:cxn>
                  <a:cxn ang="0">
                    <a:pos x="656" y="2746"/>
                  </a:cxn>
                  <a:cxn ang="0">
                    <a:pos x="757" y="1148"/>
                  </a:cxn>
                  <a:cxn ang="0">
                    <a:pos x="901" y="1394"/>
                  </a:cxn>
                  <a:cxn ang="0">
                    <a:pos x="1609" y="662"/>
                  </a:cxn>
                  <a:cxn ang="0">
                    <a:pos x="1297" y="1632"/>
                  </a:cxn>
                  <a:cxn ang="0">
                    <a:pos x="1477" y="2650"/>
                  </a:cxn>
                  <a:cxn ang="0">
                    <a:pos x="1537" y="2086"/>
                  </a:cxn>
                  <a:cxn ang="0">
                    <a:pos x="563" y="621"/>
                  </a:cxn>
                  <a:cxn ang="0">
                    <a:pos x="1666" y="515"/>
                  </a:cxn>
                  <a:cxn ang="0">
                    <a:pos x="1449" y="915"/>
                  </a:cxn>
                  <a:cxn ang="0">
                    <a:pos x="1045" y="1175"/>
                  </a:cxn>
                  <a:cxn ang="0">
                    <a:pos x="688" y="1142"/>
                  </a:cxn>
                  <a:cxn ang="0">
                    <a:pos x="521" y="2438"/>
                  </a:cxn>
                  <a:cxn ang="0">
                    <a:pos x="1062" y="2910"/>
                  </a:cxn>
                  <a:cxn ang="0">
                    <a:pos x="1401" y="3018"/>
                  </a:cxn>
                  <a:cxn ang="0">
                    <a:pos x="1698" y="3555"/>
                  </a:cxn>
                  <a:cxn ang="0">
                    <a:pos x="1986" y="3460"/>
                  </a:cxn>
                  <a:cxn ang="0">
                    <a:pos x="2293" y="2922"/>
                  </a:cxn>
                  <a:cxn ang="0">
                    <a:pos x="2723" y="2658"/>
                  </a:cxn>
                  <a:cxn ang="0">
                    <a:pos x="2983" y="1665"/>
                  </a:cxn>
                  <a:cxn ang="0">
                    <a:pos x="3242" y="1082"/>
                  </a:cxn>
                  <a:cxn ang="0">
                    <a:pos x="2825" y="986"/>
                  </a:cxn>
                  <a:cxn ang="0">
                    <a:pos x="2407" y="418"/>
                  </a:cxn>
                  <a:cxn ang="0">
                    <a:pos x="1945" y="98"/>
                  </a:cxn>
                  <a:cxn ang="0">
                    <a:pos x="3185" y="2921"/>
                  </a:cxn>
                  <a:cxn ang="0">
                    <a:pos x="3157" y="932"/>
                  </a:cxn>
                </a:cxnLst>
                <a:rect l="0" t="0" r="r" b="b"/>
                <a:pathLst>
                  <a:path w="3646" h="3654">
                    <a:moveTo>
                      <a:pt x="1828" y="0"/>
                    </a:moveTo>
                    <a:lnTo>
                      <a:pt x="1734" y="2"/>
                    </a:lnTo>
                    <a:lnTo>
                      <a:pt x="1641" y="9"/>
                    </a:lnTo>
                    <a:lnTo>
                      <a:pt x="1550" y="21"/>
                    </a:lnTo>
                    <a:lnTo>
                      <a:pt x="1460" y="37"/>
                    </a:lnTo>
                    <a:lnTo>
                      <a:pt x="1372" y="57"/>
                    </a:lnTo>
                    <a:lnTo>
                      <a:pt x="1285" y="82"/>
                    </a:lnTo>
                    <a:lnTo>
                      <a:pt x="1200" y="111"/>
                    </a:lnTo>
                    <a:lnTo>
                      <a:pt x="1117" y="144"/>
                    </a:lnTo>
                    <a:lnTo>
                      <a:pt x="1037" y="180"/>
                    </a:lnTo>
                    <a:lnTo>
                      <a:pt x="957" y="220"/>
                    </a:lnTo>
                    <a:lnTo>
                      <a:pt x="881" y="265"/>
                    </a:lnTo>
                    <a:lnTo>
                      <a:pt x="807" y="312"/>
                    </a:lnTo>
                    <a:lnTo>
                      <a:pt x="736" y="363"/>
                    </a:lnTo>
                    <a:lnTo>
                      <a:pt x="666" y="417"/>
                    </a:lnTo>
                    <a:lnTo>
                      <a:pt x="600" y="475"/>
                    </a:lnTo>
                    <a:lnTo>
                      <a:pt x="536" y="535"/>
                    </a:lnTo>
                    <a:lnTo>
                      <a:pt x="476" y="598"/>
                    </a:lnTo>
                    <a:lnTo>
                      <a:pt x="419" y="665"/>
                    </a:lnTo>
                    <a:lnTo>
                      <a:pt x="363" y="734"/>
                    </a:lnTo>
                    <a:lnTo>
                      <a:pt x="313" y="806"/>
                    </a:lnTo>
                    <a:lnTo>
                      <a:pt x="265" y="880"/>
                    </a:lnTo>
                    <a:lnTo>
                      <a:pt x="221" y="956"/>
                    </a:lnTo>
                    <a:lnTo>
                      <a:pt x="181" y="1035"/>
                    </a:lnTo>
                    <a:lnTo>
                      <a:pt x="144" y="1116"/>
                    </a:lnTo>
                    <a:lnTo>
                      <a:pt x="111" y="1199"/>
                    </a:lnTo>
                    <a:lnTo>
                      <a:pt x="82" y="1283"/>
                    </a:lnTo>
                    <a:lnTo>
                      <a:pt x="57" y="1371"/>
                    </a:lnTo>
                    <a:lnTo>
                      <a:pt x="37" y="1458"/>
                    </a:lnTo>
                    <a:lnTo>
                      <a:pt x="21" y="1549"/>
                    </a:lnTo>
                    <a:lnTo>
                      <a:pt x="9" y="1640"/>
                    </a:lnTo>
                    <a:lnTo>
                      <a:pt x="2" y="1733"/>
                    </a:lnTo>
                    <a:lnTo>
                      <a:pt x="0" y="1828"/>
                    </a:lnTo>
                    <a:lnTo>
                      <a:pt x="2" y="1921"/>
                    </a:lnTo>
                    <a:lnTo>
                      <a:pt x="9" y="2014"/>
                    </a:lnTo>
                    <a:lnTo>
                      <a:pt x="21" y="2105"/>
                    </a:lnTo>
                    <a:lnTo>
                      <a:pt x="37" y="2196"/>
                    </a:lnTo>
                    <a:lnTo>
                      <a:pt x="57" y="2284"/>
                    </a:lnTo>
                    <a:lnTo>
                      <a:pt x="82" y="2371"/>
                    </a:lnTo>
                    <a:lnTo>
                      <a:pt x="110" y="2455"/>
                    </a:lnTo>
                    <a:lnTo>
                      <a:pt x="144" y="2539"/>
                    </a:lnTo>
                    <a:lnTo>
                      <a:pt x="180" y="2619"/>
                    </a:lnTo>
                    <a:lnTo>
                      <a:pt x="220" y="2698"/>
                    </a:lnTo>
                    <a:lnTo>
                      <a:pt x="264" y="2774"/>
                    </a:lnTo>
                    <a:lnTo>
                      <a:pt x="311" y="2848"/>
                    </a:lnTo>
                    <a:lnTo>
                      <a:pt x="362" y="2920"/>
                    </a:lnTo>
                    <a:lnTo>
                      <a:pt x="417" y="2989"/>
                    </a:lnTo>
                    <a:lnTo>
                      <a:pt x="474" y="3056"/>
                    </a:lnTo>
                    <a:lnTo>
                      <a:pt x="534" y="3119"/>
                    </a:lnTo>
                    <a:lnTo>
                      <a:pt x="597" y="3179"/>
                    </a:lnTo>
                    <a:lnTo>
                      <a:pt x="663" y="3237"/>
                    </a:lnTo>
                    <a:lnTo>
                      <a:pt x="733" y="3291"/>
                    </a:lnTo>
                    <a:lnTo>
                      <a:pt x="804" y="3342"/>
                    </a:lnTo>
                    <a:lnTo>
                      <a:pt x="878" y="3389"/>
                    </a:lnTo>
                    <a:lnTo>
                      <a:pt x="954" y="3434"/>
                    </a:lnTo>
                    <a:lnTo>
                      <a:pt x="1033" y="3474"/>
                    </a:lnTo>
                    <a:lnTo>
                      <a:pt x="1113" y="3510"/>
                    </a:lnTo>
                    <a:lnTo>
                      <a:pt x="1196" y="3543"/>
                    </a:lnTo>
                    <a:lnTo>
                      <a:pt x="1281" y="3572"/>
                    </a:lnTo>
                    <a:lnTo>
                      <a:pt x="1368" y="3597"/>
                    </a:lnTo>
                    <a:lnTo>
                      <a:pt x="1456" y="3617"/>
                    </a:lnTo>
                    <a:lnTo>
                      <a:pt x="1546" y="3633"/>
                    </a:lnTo>
                    <a:lnTo>
                      <a:pt x="1637" y="3645"/>
                    </a:lnTo>
                    <a:lnTo>
                      <a:pt x="1729" y="3652"/>
                    </a:lnTo>
                    <a:lnTo>
                      <a:pt x="1824" y="3654"/>
                    </a:lnTo>
                    <a:lnTo>
                      <a:pt x="1917" y="3652"/>
                    </a:lnTo>
                    <a:lnTo>
                      <a:pt x="2009" y="3645"/>
                    </a:lnTo>
                    <a:lnTo>
                      <a:pt x="2101" y="3633"/>
                    </a:lnTo>
                    <a:lnTo>
                      <a:pt x="2191" y="3617"/>
                    </a:lnTo>
                    <a:lnTo>
                      <a:pt x="2279" y="3597"/>
                    </a:lnTo>
                    <a:lnTo>
                      <a:pt x="2366" y="3572"/>
                    </a:lnTo>
                    <a:lnTo>
                      <a:pt x="2450" y="3543"/>
                    </a:lnTo>
                    <a:lnTo>
                      <a:pt x="2533" y="3510"/>
                    </a:lnTo>
                    <a:lnTo>
                      <a:pt x="2613" y="3474"/>
                    </a:lnTo>
                    <a:lnTo>
                      <a:pt x="2693" y="3434"/>
                    </a:lnTo>
                    <a:lnTo>
                      <a:pt x="2769" y="3389"/>
                    </a:lnTo>
                    <a:lnTo>
                      <a:pt x="2842" y="3342"/>
                    </a:lnTo>
                    <a:lnTo>
                      <a:pt x="2915" y="3291"/>
                    </a:lnTo>
                    <a:lnTo>
                      <a:pt x="2983" y="3237"/>
                    </a:lnTo>
                    <a:lnTo>
                      <a:pt x="3049" y="3179"/>
                    </a:lnTo>
                    <a:lnTo>
                      <a:pt x="3112" y="3119"/>
                    </a:lnTo>
                    <a:lnTo>
                      <a:pt x="3172" y="3056"/>
                    </a:lnTo>
                    <a:lnTo>
                      <a:pt x="3230" y="2989"/>
                    </a:lnTo>
                    <a:lnTo>
                      <a:pt x="3284" y="2920"/>
                    </a:lnTo>
                    <a:lnTo>
                      <a:pt x="3335" y="2848"/>
                    </a:lnTo>
                    <a:lnTo>
                      <a:pt x="3382" y="2774"/>
                    </a:lnTo>
                    <a:lnTo>
                      <a:pt x="3426" y="2698"/>
                    </a:lnTo>
                    <a:lnTo>
                      <a:pt x="3467" y="2619"/>
                    </a:lnTo>
                    <a:lnTo>
                      <a:pt x="3503" y="2539"/>
                    </a:lnTo>
                    <a:lnTo>
                      <a:pt x="3536" y="2455"/>
                    </a:lnTo>
                    <a:lnTo>
                      <a:pt x="3565" y="2371"/>
                    </a:lnTo>
                    <a:lnTo>
                      <a:pt x="3589" y="2284"/>
                    </a:lnTo>
                    <a:lnTo>
                      <a:pt x="3609" y="2196"/>
                    </a:lnTo>
                    <a:lnTo>
                      <a:pt x="3625" y="2105"/>
                    </a:lnTo>
                    <a:lnTo>
                      <a:pt x="3637" y="2014"/>
                    </a:lnTo>
                    <a:lnTo>
                      <a:pt x="3644" y="1921"/>
                    </a:lnTo>
                    <a:lnTo>
                      <a:pt x="3646" y="1828"/>
                    </a:lnTo>
                    <a:lnTo>
                      <a:pt x="3644" y="1733"/>
                    </a:lnTo>
                    <a:lnTo>
                      <a:pt x="3637" y="1640"/>
                    </a:lnTo>
                    <a:lnTo>
                      <a:pt x="3625" y="1550"/>
                    </a:lnTo>
                    <a:lnTo>
                      <a:pt x="3609" y="1460"/>
                    </a:lnTo>
                    <a:lnTo>
                      <a:pt x="3589" y="1372"/>
                    </a:lnTo>
                    <a:lnTo>
                      <a:pt x="3565" y="1285"/>
                    </a:lnTo>
                    <a:lnTo>
                      <a:pt x="3536" y="1201"/>
                    </a:lnTo>
                    <a:lnTo>
                      <a:pt x="3504" y="1117"/>
                    </a:lnTo>
                    <a:lnTo>
                      <a:pt x="3467" y="1037"/>
                    </a:lnTo>
                    <a:lnTo>
                      <a:pt x="3426" y="959"/>
                    </a:lnTo>
                    <a:lnTo>
                      <a:pt x="3382" y="882"/>
                    </a:lnTo>
                    <a:lnTo>
                      <a:pt x="3335" y="808"/>
                    </a:lnTo>
                    <a:lnTo>
                      <a:pt x="3285" y="736"/>
                    </a:lnTo>
                    <a:lnTo>
                      <a:pt x="3231" y="668"/>
                    </a:lnTo>
                    <a:lnTo>
                      <a:pt x="3173" y="601"/>
                    </a:lnTo>
                    <a:lnTo>
                      <a:pt x="3113" y="538"/>
                    </a:lnTo>
                    <a:lnTo>
                      <a:pt x="3050" y="478"/>
                    </a:lnTo>
                    <a:lnTo>
                      <a:pt x="2984" y="420"/>
                    </a:lnTo>
                    <a:lnTo>
                      <a:pt x="2916" y="366"/>
                    </a:lnTo>
                    <a:lnTo>
                      <a:pt x="2844" y="315"/>
                    </a:lnTo>
                    <a:lnTo>
                      <a:pt x="2770" y="268"/>
                    </a:lnTo>
                    <a:lnTo>
                      <a:pt x="2694" y="223"/>
                    </a:lnTo>
                    <a:lnTo>
                      <a:pt x="2615" y="183"/>
                    </a:lnTo>
                    <a:lnTo>
                      <a:pt x="2535" y="146"/>
                    </a:lnTo>
                    <a:lnTo>
                      <a:pt x="2452" y="114"/>
                    </a:lnTo>
                    <a:lnTo>
                      <a:pt x="2368" y="84"/>
                    </a:lnTo>
                    <a:lnTo>
                      <a:pt x="2281" y="59"/>
                    </a:lnTo>
                    <a:lnTo>
                      <a:pt x="2194" y="38"/>
                    </a:lnTo>
                    <a:lnTo>
                      <a:pt x="2105" y="22"/>
                    </a:lnTo>
                    <a:lnTo>
                      <a:pt x="2013" y="10"/>
                    </a:lnTo>
                    <a:lnTo>
                      <a:pt x="1921" y="3"/>
                    </a:lnTo>
                    <a:lnTo>
                      <a:pt x="1828" y="0"/>
                    </a:lnTo>
                    <a:close/>
                    <a:moveTo>
                      <a:pt x="2239" y="962"/>
                    </a:moveTo>
                    <a:lnTo>
                      <a:pt x="2226" y="969"/>
                    </a:lnTo>
                    <a:lnTo>
                      <a:pt x="2214" y="978"/>
                    </a:lnTo>
                    <a:lnTo>
                      <a:pt x="2202" y="986"/>
                    </a:lnTo>
                    <a:lnTo>
                      <a:pt x="2191" y="995"/>
                    </a:lnTo>
                    <a:lnTo>
                      <a:pt x="2181" y="1004"/>
                    </a:lnTo>
                    <a:lnTo>
                      <a:pt x="2171" y="1014"/>
                    </a:lnTo>
                    <a:lnTo>
                      <a:pt x="2161" y="1024"/>
                    </a:lnTo>
                    <a:lnTo>
                      <a:pt x="2152" y="1034"/>
                    </a:lnTo>
                    <a:lnTo>
                      <a:pt x="2144" y="1044"/>
                    </a:lnTo>
                    <a:lnTo>
                      <a:pt x="2136" y="1055"/>
                    </a:lnTo>
                    <a:lnTo>
                      <a:pt x="2129" y="1066"/>
                    </a:lnTo>
                    <a:lnTo>
                      <a:pt x="2123" y="1077"/>
                    </a:lnTo>
                    <a:lnTo>
                      <a:pt x="2116" y="1088"/>
                    </a:lnTo>
                    <a:lnTo>
                      <a:pt x="2111" y="1099"/>
                    </a:lnTo>
                    <a:lnTo>
                      <a:pt x="2106" y="1110"/>
                    </a:lnTo>
                    <a:lnTo>
                      <a:pt x="2102" y="1121"/>
                    </a:lnTo>
                    <a:lnTo>
                      <a:pt x="2098" y="1134"/>
                    </a:lnTo>
                    <a:lnTo>
                      <a:pt x="2095" y="1145"/>
                    </a:lnTo>
                    <a:lnTo>
                      <a:pt x="2092" y="1156"/>
                    </a:lnTo>
                    <a:lnTo>
                      <a:pt x="2091" y="1167"/>
                    </a:lnTo>
                    <a:lnTo>
                      <a:pt x="2089" y="1178"/>
                    </a:lnTo>
                    <a:lnTo>
                      <a:pt x="2088" y="1190"/>
                    </a:lnTo>
                    <a:lnTo>
                      <a:pt x="2088" y="1200"/>
                    </a:lnTo>
                    <a:lnTo>
                      <a:pt x="2089" y="1211"/>
                    </a:lnTo>
                    <a:lnTo>
                      <a:pt x="2090" y="1222"/>
                    </a:lnTo>
                    <a:lnTo>
                      <a:pt x="2092" y="1232"/>
                    </a:lnTo>
                    <a:lnTo>
                      <a:pt x="2094" y="1242"/>
                    </a:lnTo>
                    <a:lnTo>
                      <a:pt x="2097" y="1252"/>
                    </a:lnTo>
                    <a:lnTo>
                      <a:pt x="2101" y="1262"/>
                    </a:lnTo>
                    <a:lnTo>
                      <a:pt x="2105" y="1271"/>
                    </a:lnTo>
                    <a:lnTo>
                      <a:pt x="2110" y="1280"/>
                    </a:lnTo>
                    <a:lnTo>
                      <a:pt x="2115" y="1289"/>
                    </a:lnTo>
                    <a:lnTo>
                      <a:pt x="2123" y="1299"/>
                    </a:lnTo>
                    <a:lnTo>
                      <a:pt x="2131" y="1309"/>
                    </a:lnTo>
                    <a:lnTo>
                      <a:pt x="2139" y="1316"/>
                    </a:lnTo>
                    <a:lnTo>
                      <a:pt x="2149" y="1323"/>
                    </a:lnTo>
                    <a:lnTo>
                      <a:pt x="2158" y="1329"/>
                    </a:lnTo>
                    <a:lnTo>
                      <a:pt x="2168" y="1333"/>
                    </a:lnTo>
                    <a:lnTo>
                      <a:pt x="2178" y="1337"/>
                    </a:lnTo>
                    <a:lnTo>
                      <a:pt x="2188" y="1339"/>
                    </a:lnTo>
                    <a:lnTo>
                      <a:pt x="2199" y="1341"/>
                    </a:lnTo>
                    <a:lnTo>
                      <a:pt x="2210" y="1342"/>
                    </a:lnTo>
                    <a:lnTo>
                      <a:pt x="2221" y="1342"/>
                    </a:lnTo>
                    <a:lnTo>
                      <a:pt x="2232" y="1341"/>
                    </a:lnTo>
                    <a:lnTo>
                      <a:pt x="2244" y="1339"/>
                    </a:lnTo>
                    <a:lnTo>
                      <a:pt x="2255" y="1337"/>
                    </a:lnTo>
                    <a:lnTo>
                      <a:pt x="2267" y="1334"/>
                    </a:lnTo>
                    <a:lnTo>
                      <a:pt x="2278" y="1330"/>
                    </a:lnTo>
                    <a:lnTo>
                      <a:pt x="2290" y="1326"/>
                    </a:lnTo>
                    <a:lnTo>
                      <a:pt x="2301" y="1321"/>
                    </a:lnTo>
                    <a:lnTo>
                      <a:pt x="2313" y="1316"/>
                    </a:lnTo>
                    <a:lnTo>
                      <a:pt x="2324" y="1310"/>
                    </a:lnTo>
                    <a:lnTo>
                      <a:pt x="2346" y="1296"/>
                    </a:lnTo>
                    <a:lnTo>
                      <a:pt x="2368" y="1282"/>
                    </a:lnTo>
                    <a:lnTo>
                      <a:pt x="2388" y="1266"/>
                    </a:lnTo>
                    <a:lnTo>
                      <a:pt x="2406" y="1250"/>
                    </a:lnTo>
                    <a:lnTo>
                      <a:pt x="2422" y="1233"/>
                    </a:lnTo>
                    <a:lnTo>
                      <a:pt x="2437" y="1216"/>
                    </a:lnTo>
                    <a:lnTo>
                      <a:pt x="2455" y="1192"/>
                    </a:lnTo>
                    <a:lnTo>
                      <a:pt x="2472" y="1166"/>
                    </a:lnTo>
                    <a:lnTo>
                      <a:pt x="2489" y="1138"/>
                    </a:lnTo>
                    <a:lnTo>
                      <a:pt x="2504" y="1108"/>
                    </a:lnTo>
                    <a:lnTo>
                      <a:pt x="2518" y="1078"/>
                    </a:lnTo>
                    <a:lnTo>
                      <a:pt x="2531" y="1047"/>
                    </a:lnTo>
                    <a:lnTo>
                      <a:pt x="2543" y="1015"/>
                    </a:lnTo>
                    <a:lnTo>
                      <a:pt x="2553" y="982"/>
                    </a:lnTo>
                    <a:lnTo>
                      <a:pt x="2556" y="983"/>
                    </a:lnTo>
                    <a:lnTo>
                      <a:pt x="2559" y="983"/>
                    </a:lnTo>
                    <a:lnTo>
                      <a:pt x="2561" y="984"/>
                    </a:lnTo>
                    <a:lnTo>
                      <a:pt x="2564" y="985"/>
                    </a:lnTo>
                    <a:lnTo>
                      <a:pt x="2566" y="985"/>
                    </a:lnTo>
                    <a:lnTo>
                      <a:pt x="2569" y="986"/>
                    </a:lnTo>
                    <a:lnTo>
                      <a:pt x="2572" y="986"/>
                    </a:lnTo>
                    <a:lnTo>
                      <a:pt x="2574" y="987"/>
                    </a:lnTo>
                    <a:lnTo>
                      <a:pt x="2603" y="995"/>
                    </a:lnTo>
                    <a:lnTo>
                      <a:pt x="2632" y="1005"/>
                    </a:lnTo>
                    <a:lnTo>
                      <a:pt x="2658" y="1016"/>
                    </a:lnTo>
                    <a:lnTo>
                      <a:pt x="2683" y="1028"/>
                    </a:lnTo>
                    <a:lnTo>
                      <a:pt x="2707" y="1040"/>
                    </a:lnTo>
                    <a:lnTo>
                      <a:pt x="2731" y="1053"/>
                    </a:lnTo>
                    <a:lnTo>
                      <a:pt x="2755" y="1066"/>
                    </a:lnTo>
                    <a:lnTo>
                      <a:pt x="2779" y="1079"/>
                    </a:lnTo>
                    <a:lnTo>
                      <a:pt x="2774" y="1096"/>
                    </a:lnTo>
                    <a:lnTo>
                      <a:pt x="2769" y="1111"/>
                    </a:lnTo>
                    <a:lnTo>
                      <a:pt x="2765" y="1126"/>
                    </a:lnTo>
                    <a:lnTo>
                      <a:pt x="2763" y="1142"/>
                    </a:lnTo>
                    <a:lnTo>
                      <a:pt x="2759" y="1168"/>
                    </a:lnTo>
                    <a:lnTo>
                      <a:pt x="2757" y="1191"/>
                    </a:lnTo>
                    <a:lnTo>
                      <a:pt x="2757" y="1211"/>
                    </a:lnTo>
                    <a:lnTo>
                      <a:pt x="2757" y="1227"/>
                    </a:lnTo>
                    <a:lnTo>
                      <a:pt x="2758" y="1239"/>
                    </a:lnTo>
                    <a:lnTo>
                      <a:pt x="2758" y="1247"/>
                    </a:lnTo>
                    <a:lnTo>
                      <a:pt x="2758" y="1266"/>
                    </a:lnTo>
                    <a:lnTo>
                      <a:pt x="2758" y="1285"/>
                    </a:lnTo>
                    <a:lnTo>
                      <a:pt x="2759" y="1304"/>
                    </a:lnTo>
                    <a:lnTo>
                      <a:pt x="2761" y="1324"/>
                    </a:lnTo>
                    <a:lnTo>
                      <a:pt x="2763" y="1344"/>
                    </a:lnTo>
                    <a:lnTo>
                      <a:pt x="2766" y="1364"/>
                    </a:lnTo>
                    <a:lnTo>
                      <a:pt x="2770" y="1385"/>
                    </a:lnTo>
                    <a:lnTo>
                      <a:pt x="2775" y="1406"/>
                    </a:lnTo>
                    <a:lnTo>
                      <a:pt x="2781" y="1429"/>
                    </a:lnTo>
                    <a:lnTo>
                      <a:pt x="2787" y="1453"/>
                    </a:lnTo>
                    <a:lnTo>
                      <a:pt x="2795" y="1480"/>
                    </a:lnTo>
                    <a:lnTo>
                      <a:pt x="2804" y="1507"/>
                    </a:lnTo>
                    <a:lnTo>
                      <a:pt x="2825" y="1568"/>
                    </a:lnTo>
                    <a:lnTo>
                      <a:pt x="2851" y="1637"/>
                    </a:lnTo>
                    <a:lnTo>
                      <a:pt x="2874" y="1695"/>
                    </a:lnTo>
                    <a:lnTo>
                      <a:pt x="2898" y="1748"/>
                    </a:lnTo>
                    <a:lnTo>
                      <a:pt x="2922" y="1799"/>
                    </a:lnTo>
                    <a:lnTo>
                      <a:pt x="2944" y="1849"/>
                    </a:lnTo>
                    <a:lnTo>
                      <a:pt x="2953" y="1874"/>
                    </a:lnTo>
                    <a:lnTo>
                      <a:pt x="2962" y="1898"/>
                    </a:lnTo>
                    <a:lnTo>
                      <a:pt x="2970" y="1923"/>
                    </a:lnTo>
                    <a:lnTo>
                      <a:pt x="2977" y="1949"/>
                    </a:lnTo>
                    <a:lnTo>
                      <a:pt x="2982" y="1974"/>
                    </a:lnTo>
                    <a:lnTo>
                      <a:pt x="2986" y="2002"/>
                    </a:lnTo>
                    <a:lnTo>
                      <a:pt x="2988" y="2029"/>
                    </a:lnTo>
                    <a:lnTo>
                      <a:pt x="2989" y="2058"/>
                    </a:lnTo>
                    <a:lnTo>
                      <a:pt x="2988" y="2074"/>
                    </a:lnTo>
                    <a:lnTo>
                      <a:pt x="2986" y="2090"/>
                    </a:lnTo>
                    <a:lnTo>
                      <a:pt x="2984" y="2106"/>
                    </a:lnTo>
                    <a:lnTo>
                      <a:pt x="2981" y="2122"/>
                    </a:lnTo>
                    <a:lnTo>
                      <a:pt x="2975" y="2152"/>
                    </a:lnTo>
                    <a:lnTo>
                      <a:pt x="2966" y="2182"/>
                    </a:lnTo>
                    <a:lnTo>
                      <a:pt x="2956" y="2209"/>
                    </a:lnTo>
                    <a:lnTo>
                      <a:pt x="2945" y="2235"/>
                    </a:lnTo>
                    <a:lnTo>
                      <a:pt x="2932" y="2260"/>
                    </a:lnTo>
                    <a:lnTo>
                      <a:pt x="2918" y="2283"/>
                    </a:lnTo>
                    <a:lnTo>
                      <a:pt x="2901" y="2304"/>
                    </a:lnTo>
                    <a:lnTo>
                      <a:pt x="2884" y="2324"/>
                    </a:lnTo>
                    <a:lnTo>
                      <a:pt x="2865" y="2343"/>
                    </a:lnTo>
                    <a:lnTo>
                      <a:pt x="2846" y="2361"/>
                    </a:lnTo>
                    <a:lnTo>
                      <a:pt x="2826" y="2376"/>
                    </a:lnTo>
                    <a:lnTo>
                      <a:pt x="2804" y="2390"/>
                    </a:lnTo>
                    <a:lnTo>
                      <a:pt x="2782" y="2402"/>
                    </a:lnTo>
                    <a:lnTo>
                      <a:pt x="2759" y="2412"/>
                    </a:lnTo>
                    <a:lnTo>
                      <a:pt x="2760" y="2390"/>
                    </a:lnTo>
                    <a:lnTo>
                      <a:pt x="2760" y="2368"/>
                    </a:lnTo>
                    <a:lnTo>
                      <a:pt x="2759" y="2345"/>
                    </a:lnTo>
                    <a:lnTo>
                      <a:pt x="2758" y="2323"/>
                    </a:lnTo>
                    <a:lnTo>
                      <a:pt x="2757" y="2301"/>
                    </a:lnTo>
                    <a:lnTo>
                      <a:pt x="2755" y="2280"/>
                    </a:lnTo>
                    <a:lnTo>
                      <a:pt x="2752" y="2259"/>
                    </a:lnTo>
                    <a:lnTo>
                      <a:pt x="2749" y="2238"/>
                    </a:lnTo>
                    <a:lnTo>
                      <a:pt x="2745" y="2218"/>
                    </a:lnTo>
                    <a:lnTo>
                      <a:pt x="2741" y="2200"/>
                    </a:lnTo>
                    <a:lnTo>
                      <a:pt x="2736" y="2185"/>
                    </a:lnTo>
                    <a:lnTo>
                      <a:pt x="2732" y="2172"/>
                    </a:lnTo>
                    <a:lnTo>
                      <a:pt x="2728" y="2162"/>
                    </a:lnTo>
                    <a:lnTo>
                      <a:pt x="2723" y="2155"/>
                    </a:lnTo>
                    <a:lnTo>
                      <a:pt x="2719" y="2150"/>
                    </a:lnTo>
                    <a:lnTo>
                      <a:pt x="2714" y="2147"/>
                    </a:lnTo>
                    <a:lnTo>
                      <a:pt x="2712" y="2146"/>
                    </a:lnTo>
                    <a:lnTo>
                      <a:pt x="2709" y="2146"/>
                    </a:lnTo>
                    <a:lnTo>
                      <a:pt x="2706" y="2147"/>
                    </a:lnTo>
                    <a:lnTo>
                      <a:pt x="2704" y="2147"/>
                    </a:lnTo>
                    <a:lnTo>
                      <a:pt x="2698" y="2151"/>
                    </a:lnTo>
                    <a:lnTo>
                      <a:pt x="2692" y="2156"/>
                    </a:lnTo>
                    <a:lnTo>
                      <a:pt x="2685" y="2163"/>
                    </a:lnTo>
                    <a:lnTo>
                      <a:pt x="2678" y="2172"/>
                    </a:lnTo>
                    <a:lnTo>
                      <a:pt x="2671" y="2183"/>
                    </a:lnTo>
                    <a:lnTo>
                      <a:pt x="2662" y="2195"/>
                    </a:lnTo>
                    <a:lnTo>
                      <a:pt x="2649" y="2212"/>
                    </a:lnTo>
                    <a:lnTo>
                      <a:pt x="2636" y="2228"/>
                    </a:lnTo>
                    <a:lnTo>
                      <a:pt x="2620" y="2244"/>
                    </a:lnTo>
                    <a:lnTo>
                      <a:pt x="2606" y="2259"/>
                    </a:lnTo>
                    <a:lnTo>
                      <a:pt x="2590" y="2274"/>
                    </a:lnTo>
                    <a:lnTo>
                      <a:pt x="2575" y="2288"/>
                    </a:lnTo>
                    <a:lnTo>
                      <a:pt x="2559" y="2301"/>
                    </a:lnTo>
                    <a:lnTo>
                      <a:pt x="2543" y="2314"/>
                    </a:lnTo>
                    <a:lnTo>
                      <a:pt x="2511" y="2338"/>
                    </a:lnTo>
                    <a:lnTo>
                      <a:pt x="2480" y="2360"/>
                    </a:lnTo>
                    <a:lnTo>
                      <a:pt x="2451" y="2379"/>
                    </a:lnTo>
                    <a:lnTo>
                      <a:pt x="2424" y="2395"/>
                    </a:lnTo>
                    <a:lnTo>
                      <a:pt x="2417" y="2391"/>
                    </a:lnTo>
                    <a:lnTo>
                      <a:pt x="2410" y="2387"/>
                    </a:lnTo>
                    <a:lnTo>
                      <a:pt x="2403" y="2382"/>
                    </a:lnTo>
                    <a:lnTo>
                      <a:pt x="2397" y="2378"/>
                    </a:lnTo>
                    <a:lnTo>
                      <a:pt x="2391" y="2372"/>
                    </a:lnTo>
                    <a:lnTo>
                      <a:pt x="2385" y="2367"/>
                    </a:lnTo>
                    <a:lnTo>
                      <a:pt x="2379" y="2361"/>
                    </a:lnTo>
                    <a:lnTo>
                      <a:pt x="2374" y="2355"/>
                    </a:lnTo>
                    <a:lnTo>
                      <a:pt x="2400" y="2342"/>
                    </a:lnTo>
                    <a:lnTo>
                      <a:pt x="2425" y="2327"/>
                    </a:lnTo>
                    <a:lnTo>
                      <a:pt x="2450" y="2311"/>
                    </a:lnTo>
                    <a:lnTo>
                      <a:pt x="2473" y="2294"/>
                    </a:lnTo>
                    <a:lnTo>
                      <a:pt x="2485" y="2285"/>
                    </a:lnTo>
                    <a:lnTo>
                      <a:pt x="2496" y="2275"/>
                    </a:lnTo>
                    <a:lnTo>
                      <a:pt x="2506" y="2265"/>
                    </a:lnTo>
                    <a:lnTo>
                      <a:pt x="2516" y="2255"/>
                    </a:lnTo>
                    <a:lnTo>
                      <a:pt x="2526" y="2244"/>
                    </a:lnTo>
                    <a:lnTo>
                      <a:pt x="2536" y="2233"/>
                    </a:lnTo>
                    <a:lnTo>
                      <a:pt x="2544" y="2222"/>
                    </a:lnTo>
                    <a:lnTo>
                      <a:pt x="2553" y="2210"/>
                    </a:lnTo>
                    <a:lnTo>
                      <a:pt x="2564" y="2193"/>
                    </a:lnTo>
                    <a:lnTo>
                      <a:pt x="2574" y="2174"/>
                    </a:lnTo>
                    <a:lnTo>
                      <a:pt x="2585" y="2156"/>
                    </a:lnTo>
                    <a:lnTo>
                      <a:pt x="2594" y="2136"/>
                    </a:lnTo>
                    <a:lnTo>
                      <a:pt x="2602" y="2116"/>
                    </a:lnTo>
                    <a:lnTo>
                      <a:pt x="2609" y="2095"/>
                    </a:lnTo>
                    <a:lnTo>
                      <a:pt x="2615" y="2074"/>
                    </a:lnTo>
                    <a:lnTo>
                      <a:pt x="2620" y="2052"/>
                    </a:lnTo>
                    <a:lnTo>
                      <a:pt x="2623" y="2030"/>
                    </a:lnTo>
                    <a:lnTo>
                      <a:pt x="2624" y="2007"/>
                    </a:lnTo>
                    <a:lnTo>
                      <a:pt x="2623" y="1995"/>
                    </a:lnTo>
                    <a:lnTo>
                      <a:pt x="2623" y="1984"/>
                    </a:lnTo>
                    <a:lnTo>
                      <a:pt x="2622" y="1972"/>
                    </a:lnTo>
                    <a:lnTo>
                      <a:pt x="2620" y="1961"/>
                    </a:lnTo>
                    <a:lnTo>
                      <a:pt x="2617" y="1949"/>
                    </a:lnTo>
                    <a:lnTo>
                      <a:pt x="2615" y="1938"/>
                    </a:lnTo>
                    <a:lnTo>
                      <a:pt x="2611" y="1926"/>
                    </a:lnTo>
                    <a:lnTo>
                      <a:pt x="2607" y="1914"/>
                    </a:lnTo>
                    <a:lnTo>
                      <a:pt x="2602" y="1903"/>
                    </a:lnTo>
                    <a:lnTo>
                      <a:pt x="2597" y="1891"/>
                    </a:lnTo>
                    <a:lnTo>
                      <a:pt x="2590" y="1880"/>
                    </a:lnTo>
                    <a:lnTo>
                      <a:pt x="2583" y="1868"/>
                    </a:lnTo>
                    <a:lnTo>
                      <a:pt x="2576" y="1857"/>
                    </a:lnTo>
                    <a:lnTo>
                      <a:pt x="2567" y="1848"/>
                    </a:lnTo>
                    <a:lnTo>
                      <a:pt x="2558" y="1840"/>
                    </a:lnTo>
                    <a:lnTo>
                      <a:pt x="2548" y="1833"/>
                    </a:lnTo>
                    <a:lnTo>
                      <a:pt x="2537" y="1828"/>
                    </a:lnTo>
                    <a:lnTo>
                      <a:pt x="2526" y="1823"/>
                    </a:lnTo>
                    <a:lnTo>
                      <a:pt x="2515" y="1820"/>
                    </a:lnTo>
                    <a:lnTo>
                      <a:pt x="2504" y="1819"/>
                    </a:lnTo>
                    <a:lnTo>
                      <a:pt x="2492" y="1818"/>
                    </a:lnTo>
                    <a:lnTo>
                      <a:pt x="2480" y="1819"/>
                    </a:lnTo>
                    <a:lnTo>
                      <a:pt x="2469" y="1820"/>
                    </a:lnTo>
                    <a:lnTo>
                      <a:pt x="2458" y="1823"/>
                    </a:lnTo>
                    <a:lnTo>
                      <a:pt x="2446" y="1828"/>
                    </a:lnTo>
                    <a:lnTo>
                      <a:pt x="2436" y="1832"/>
                    </a:lnTo>
                    <a:lnTo>
                      <a:pt x="2425" y="1838"/>
                    </a:lnTo>
                    <a:lnTo>
                      <a:pt x="2415" y="1844"/>
                    </a:lnTo>
                    <a:lnTo>
                      <a:pt x="2404" y="1851"/>
                    </a:lnTo>
                    <a:lnTo>
                      <a:pt x="2392" y="1859"/>
                    </a:lnTo>
                    <a:lnTo>
                      <a:pt x="2379" y="1869"/>
                    </a:lnTo>
                    <a:lnTo>
                      <a:pt x="2366" y="1880"/>
                    </a:lnTo>
                    <a:lnTo>
                      <a:pt x="2351" y="1892"/>
                    </a:lnTo>
                    <a:lnTo>
                      <a:pt x="2338" y="1907"/>
                    </a:lnTo>
                    <a:lnTo>
                      <a:pt x="2324" y="1922"/>
                    </a:lnTo>
                    <a:lnTo>
                      <a:pt x="2311" y="1940"/>
                    </a:lnTo>
                    <a:lnTo>
                      <a:pt x="2298" y="1958"/>
                    </a:lnTo>
                    <a:lnTo>
                      <a:pt x="2286" y="1979"/>
                    </a:lnTo>
                    <a:lnTo>
                      <a:pt x="2275" y="2002"/>
                    </a:lnTo>
                    <a:lnTo>
                      <a:pt x="2265" y="2025"/>
                    </a:lnTo>
                    <a:lnTo>
                      <a:pt x="2256" y="2050"/>
                    </a:lnTo>
                    <a:lnTo>
                      <a:pt x="2248" y="2077"/>
                    </a:lnTo>
                    <a:lnTo>
                      <a:pt x="2245" y="2091"/>
                    </a:lnTo>
                    <a:lnTo>
                      <a:pt x="2243" y="2105"/>
                    </a:lnTo>
                    <a:lnTo>
                      <a:pt x="2240" y="2120"/>
                    </a:lnTo>
                    <a:lnTo>
                      <a:pt x="2239" y="2135"/>
                    </a:lnTo>
                    <a:lnTo>
                      <a:pt x="2237" y="2166"/>
                    </a:lnTo>
                    <a:lnTo>
                      <a:pt x="2237" y="2195"/>
                    </a:lnTo>
                    <a:lnTo>
                      <a:pt x="2239" y="2222"/>
                    </a:lnTo>
                    <a:lnTo>
                      <a:pt x="2242" y="2247"/>
                    </a:lnTo>
                    <a:lnTo>
                      <a:pt x="2247" y="2271"/>
                    </a:lnTo>
                    <a:lnTo>
                      <a:pt x="2252" y="2294"/>
                    </a:lnTo>
                    <a:lnTo>
                      <a:pt x="2259" y="2314"/>
                    </a:lnTo>
                    <a:lnTo>
                      <a:pt x="2267" y="2334"/>
                    </a:lnTo>
                    <a:lnTo>
                      <a:pt x="2262" y="2335"/>
                    </a:lnTo>
                    <a:lnTo>
                      <a:pt x="2256" y="2336"/>
                    </a:lnTo>
                    <a:lnTo>
                      <a:pt x="2250" y="2338"/>
                    </a:lnTo>
                    <a:lnTo>
                      <a:pt x="2244" y="2339"/>
                    </a:lnTo>
                    <a:lnTo>
                      <a:pt x="2239" y="2340"/>
                    </a:lnTo>
                    <a:lnTo>
                      <a:pt x="2233" y="2341"/>
                    </a:lnTo>
                    <a:lnTo>
                      <a:pt x="2227" y="2341"/>
                    </a:lnTo>
                    <a:lnTo>
                      <a:pt x="2221" y="2342"/>
                    </a:lnTo>
                    <a:lnTo>
                      <a:pt x="2215" y="2343"/>
                    </a:lnTo>
                    <a:lnTo>
                      <a:pt x="2210" y="2344"/>
                    </a:lnTo>
                    <a:lnTo>
                      <a:pt x="2204" y="2345"/>
                    </a:lnTo>
                    <a:lnTo>
                      <a:pt x="2199" y="2346"/>
                    </a:lnTo>
                    <a:lnTo>
                      <a:pt x="2194" y="2347"/>
                    </a:lnTo>
                    <a:lnTo>
                      <a:pt x="2189" y="2348"/>
                    </a:lnTo>
                    <a:lnTo>
                      <a:pt x="2184" y="2350"/>
                    </a:lnTo>
                    <a:lnTo>
                      <a:pt x="2179" y="2352"/>
                    </a:lnTo>
                    <a:lnTo>
                      <a:pt x="2170" y="2337"/>
                    </a:lnTo>
                    <a:lnTo>
                      <a:pt x="2161" y="2323"/>
                    </a:lnTo>
                    <a:lnTo>
                      <a:pt x="2152" y="2311"/>
                    </a:lnTo>
                    <a:lnTo>
                      <a:pt x="2143" y="2300"/>
                    </a:lnTo>
                    <a:lnTo>
                      <a:pt x="2134" y="2291"/>
                    </a:lnTo>
                    <a:lnTo>
                      <a:pt x="2126" y="2282"/>
                    </a:lnTo>
                    <a:lnTo>
                      <a:pt x="2119" y="2276"/>
                    </a:lnTo>
                    <a:lnTo>
                      <a:pt x="2112" y="2270"/>
                    </a:lnTo>
                    <a:lnTo>
                      <a:pt x="2101" y="2260"/>
                    </a:lnTo>
                    <a:lnTo>
                      <a:pt x="2088" y="2250"/>
                    </a:lnTo>
                    <a:lnTo>
                      <a:pt x="2074" y="2239"/>
                    </a:lnTo>
                    <a:lnTo>
                      <a:pt x="2060" y="2228"/>
                    </a:lnTo>
                    <a:lnTo>
                      <a:pt x="2044" y="2217"/>
                    </a:lnTo>
                    <a:lnTo>
                      <a:pt x="2027" y="2207"/>
                    </a:lnTo>
                    <a:lnTo>
                      <a:pt x="2009" y="2196"/>
                    </a:lnTo>
                    <a:lnTo>
                      <a:pt x="1989" y="2187"/>
                    </a:lnTo>
                    <a:lnTo>
                      <a:pt x="1988" y="1470"/>
                    </a:lnTo>
                    <a:lnTo>
                      <a:pt x="1988" y="869"/>
                    </a:lnTo>
                    <a:lnTo>
                      <a:pt x="2275" y="867"/>
                    </a:lnTo>
                    <a:lnTo>
                      <a:pt x="2291" y="867"/>
                    </a:lnTo>
                    <a:lnTo>
                      <a:pt x="2307" y="864"/>
                    </a:lnTo>
                    <a:lnTo>
                      <a:pt x="2322" y="860"/>
                    </a:lnTo>
                    <a:lnTo>
                      <a:pt x="2336" y="855"/>
                    </a:lnTo>
                    <a:lnTo>
                      <a:pt x="2350" y="848"/>
                    </a:lnTo>
                    <a:lnTo>
                      <a:pt x="2364" y="841"/>
                    </a:lnTo>
                    <a:lnTo>
                      <a:pt x="2376" y="832"/>
                    </a:lnTo>
                    <a:lnTo>
                      <a:pt x="2387" y="821"/>
                    </a:lnTo>
                    <a:lnTo>
                      <a:pt x="2397" y="810"/>
                    </a:lnTo>
                    <a:lnTo>
                      <a:pt x="2406" y="798"/>
                    </a:lnTo>
                    <a:lnTo>
                      <a:pt x="2414" y="785"/>
                    </a:lnTo>
                    <a:lnTo>
                      <a:pt x="2421" y="771"/>
                    </a:lnTo>
                    <a:lnTo>
                      <a:pt x="2426" y="756"/>
                    </a:lnTo>
                    <a:lnTo>
                      <a:pt x="2430" y="741"/>
                    </a:lnTo>
                    <a:lnTo>
                      <a:pt x="2432" y="726"/>
                    </a:lnTo>
                    <a:lnTo>
                      <a:pt x="2433" y="710"/>
                    </a:lnTo>
                    <a:lnTo>
                      <a:pt x="2432" y="694"/>
                    </a:lnTo>
                    <a:lnTo>
                      <a:pt x="2430" y="678"/>
                    </a:lnTo>
                    <a:lnTo>
                      <a:pt x="2426" y="663"/>
                    </a:lnTo>
                    <a:lnTo>
                      <a:pt x="2421" y="649"/>
                    </a:lnTo>
                    <a:lnTo>
                      <a:pt x="2414" y="635"/>
                    </a:lnTo>
                    <a:lnTo>
                      <a:pt x="2406" y="622"/>
                    </a:lnTo>
                    <a:lnTo>
                      <a:pt x="2397" y="610"/>
                    </a:lnTo>
                    <a:lnTo>
                      <a:pt x="2387" y="598"/>
                    </a:lnTo>
                    <a:lnTo>
                      <a:pt x="2376" y="588"/>
                    </a:lnTo>
                    <a:lnTo>
                      <a:pt x="2364" y="579"/>
                    </a:lnTo>
                    <a:lnTo>
                      <a:pt x="2350" y="571"/>
                    </a:lnTo>
                    <a:lnTo>
                      <a:pt x="2336" y="564"/>
                    </a:lnTo>
                    <a:lnTo>
                      <a:pt x="2322" y="559"/>
                    </a:lnTo>
                    <a:lnTo>
                      <a:pt x="2307" y="555"/>
                    </a:lnTo>
                    <a:lnTo>
                      <a:pt x="2291" y="553"/>
                    </a:lnTo>
                    <a:lnTo>
                      <a:pt x="2275" y="552"/>
                    </a:lnTo>
                    <a:lnTo>
                      <a:pt x="2170" y="552"/>
                    </a:lnTo>
                    <a:lnTo>
                      <a:pt x="1986" y="552"/>
                    </a:lnTo>
                    <a:lnTo>
                      <a:pt x="1982" y="552"/>
                    </a:lnTo>
                    <a:lnTo>
                      <a:pt x="1979" y="551"/>
                    </a:lnTo>
                    <a:lnTo>
                      <a:pt x="1976" y="549"/>
                    </a:lnTo>
                    <a:lnTo>
                      <a:pt x="1974" y="547"/>
                    </a:lnTo>
                    <a:lnTo>
                      <a:pt x="1972" y="545"/>
                    </a:lnTo>
                    <a:lnTo>
                      <a:pt x="1972" y="543"/>
                    </a:lnTo>
                    <a:lnTo>
                      <a:pt x="1971" y="540"/>
                    </a:lnTo>
                    <a:lnTo>
                      <a:pt x="1971" y="537"/>
                    </a:lnTo>
                    <a:lnTo>
                      <a:pt x="1973" y="531"/>
                    </a:lnTo>
                    <a:lnTo>
                      <a:pt x="1975" y="525"/>
                    </a:lnTo>
                    <a:lnTo>
                      <a:pt x="1979" y="520"/>
                    </a:lnTo>
                    <a:lnTo>
                      <a:pt x="1983" y="515"/>
                    </a:lnTo>
                    <a:lnTo>
                      <a:pt x="1994" y="506"/>
                    </a:lnTo>
                    <a:lnTo>
                      <a:pt x="2004" y="496"/>
                    </a:lnTo>
                    <a:lnTo>
                      <a:pt x="2014" y="485"/>
                    </a:lnTo>
                    <a:lnTo>
                      <a:pt x="2023" y="473"/>
                    </a:lnTo>
                    <a:lnTo>
                      <a:pt x="2032" y="462"/>
                    </a:lnTo>
                    <a:lnTo>
                      <a:pt x="2039" y="449"/>
                    </a:lnTo>
                    <a:lnTo>
                      <a:pt x="2047" y="436"/>
                    </a:lnTo>
                    <a:lnTo>
                      <a:pt x="2053" y="422"/>
                    </a:lnTo>
                    <a:lnTo>
                      <a:pt x="2056" y="421"/>
                    </a:lnTo>
                    <a:lnTo>
                      <a:pt x="2058" y="420"/>
                    </a:lnTo>
                    <a:lnTo>
                      <a:pt x="2061" y="419"/>
                    </a:lnTo>
                    <a:lnTo>
                      <a:pt x="2064" y="418"/>
                    </a:lnTo>
                    <a:lnTo>
                      <a:pt x="2067" y="417"/>
                    </a:lnTo>
                    <a:lnTo>
                      <a:pt x="2070" y="417"/>
                    </a:lnTo>
                    <a:lnTo>
                      <a:pt x="2073" y="416"/>
                    </a:lnTo>
                    <a:lnTo>
                      <a:pt x="2075" y="415"/>
                    </a:lnTo>
                    <a:lnTo>
                      <a:pt x="2090" y="411"/>
                    </a:lnTo>
                    <a:lnTo>
                      <a:pt x="2105" y="408"/>
                    </a:lnTo>
                    <a:lnTo>
                      <a:pt x="2120" y="405"/>
                    </a:lnTo>
                    <a:lnTo>
                      <a:pt x="2135" y="404"/>
                    </a:lnTo>
                    <a:lnTo>
                      <a:pt x="2150" y="403"/>
                    </a:lnTo>
                    <a:lnTo>
                      <a:pt x="2165" y="402"/>
                    </a:lnTo>
                    <a:lnTo>
                      <a:pt x="2180" y="402"/>
                    </a:lnTo>
                    <a:lnTo>
                      <a:pt x="2195" y="403"/>
                    </a:lnTo>
                    <a:lnTo>
                      <a:pt x="2224" y="406"/>
                    </a:lnTo>
                    <a:lnTo>
                      <a:pt x="2252" y="410"/>
                    </a:lnTo>
                    <a:lnTo>
                      <a:pt x="2277" y="416"/>
                    </a:lnTo>
                    <a:lnTo>
                      <a:pt x="2298" y="423"/>
                    </a:lnTo>
                    <a:lnTo>
                      <a:pt x="2307" y="427"/>
                    </a:lnTo>
                    <a:lnTo>
                      <a:pt x="2320" y="433"/>
                    </a:lnTo>
                    <a:lnTo>
                      <a:pt x="2335" y="443"/>
                    </a:lnTo>
                    <a:lnTo>
                      <a:pt x="2352" y="455"/>
                    </a:lnTo>
                    <a:lnTo>
                      <a:pt x="2371" y="471"/>
                    </a:lnTo>
                    <a:lnTo>
                      <a:pt x="2390" y="489"/>
                    </a:lnTo>
                    <a:lnTo>
                      <a:pt x="2400" y="499"/>
                    </a:lnTo>
                    <a:lnTo>
                      <a:pt x="2410" y="510"/>
                    </a:lnTo>
                    <a:lnTo>
                      <a:pt x="2419" y="523"/>
                    </a:lnTo>
                    <a:lnTo>
                      <a:pt x="2429" y="536"/>
                    </a:lnTo>
                    <a:lnTo>
                      <a:pt x="2438" y="550"/>
                    </a:lnTo>
                    <a:lnTo>
                      <a:pt x="2447" y="564"/>
                    </a:lnTo>
                    <a:lnTo>
                      <a:pt x="2455" y="580"/>
                    </a:lnTo>
                    <a:lnTo>
                      <a:pt x="2463" y="597"/>
                    </a:lnTo>
                    <a:lnTo>
                      <a:pt x="2471" y="616"/>
                    </a:lnTo>
                    <a:lnTo>
                      <a:pt x="2477" y="635"/>
                    </a:lnTo>
                    <a:lnTo>
                      <a:pt x="2483" y="654"/>
                    </a:lnTo>
                    <a:lnTo>
                      <a:pt x="2489" y="675"/>
                    </a:lnTo>
                    <a:lnTo>
                      <a:pt x="2493" y="697"/>
                    </a:lnTo>
                    <a:lnTo>
                      <a:pt x="2497" y="720"/>
                    </a:lnTo>
                    <a:lnTo>
                      <a:pt x="2499" y="744"/>
                    </a:lnTo>
                    <a:lnTo>
                      <a:pt x="2500" y="770"/>
                    </a:lnTo>
                    <a:lnTo>
                      <a:pt x="2500" y="797"/>
                    </a:lnTo>
                    <a:lnTo>
                      <a:pt x="2499" y="824"/>
                    </a:lnTo>
                    <a:lnTo>
                      <a:pt x="2497" y="853"/>
                    </a:lnTo>
                    <a:lnTo>
                      <a:pt x="2493" y="883"/>
                    </a:lnTo>
                    <a:lnTo>
                      <a:pt x="2478" y="884"/>
                    </a:lnTo>
                    <a:lnTo>
                      <a:pt x="2462" y="885"/>
                    </a:lnTo>
                    <a:lnTo>
                      <a:pt x="2446" y="887"/>
                    </a:lnTo>
                    <a:lnTo>
                      <a:pt x="2431" y="889"/>
                    </a:lnTo>
                    <a:lnTo>
                      <a:pt x="2415" y="892"/>
                    </a:lnTo>
                    <a:lnTo>
                      <a:pt x="2399" y="896"/>
                    </a:lnTo>
                    <a:lnTo>
                      <a:pt x="2383" y="900"/>
                    </a:lnTo>
                    <a:lnTo>
                      <a:pt x="2367" y="904"/>
                    </a:lnTo>
                    <a:lnTo>
                      <a:pt x="2350" y="909"/>
                    </a:lnTo>
                    <a:lnTo>
                      <a:pt x="2334" y="915"/>
                    </a:lnTo>
                    <a:lnTo>
                      <a:pt x="2319" y="921"/>
                    </a:lnTo>
                    <a:lnTo>
                      <a:pt x="2303" y="928"/>
                    </a:lnTo>
                    <a:lnTo>
                      <a:pt x="2287" y="935"/>
                    </a:lnTo>
                    <a:lnTo>
                      <a:pt x="2271" y="943"/>
                    </a:lnTo>
                    <a:lnTo>
                      <a:pt x="2255" y="952"/>
                    </a:lnTo>
                    <a:lnTo>
                      <a:pt x="2239" y="962"/>
                    </a:lnTo>
                    <a:close/>
                    <a:moveTo>
                      <a:pt x="2475" y="973"/>
                    </a:moveTo>
                    <a:lnTo>
                      <a:pt x="2472" y="982"/>
                    </a:lnTo>
                    <a:lnTo>
                      <a:pt x="2470" y="991"/>
                    </a:lnTo>
                    <a:lnTo>
                      <a:pt x="2467" y="1001"/>
                    </a:lnTo>
                    <a:lnTo>
                      <a:pt x="2465" y="1010"/>
                    </a:lnTo>
                    <a:lnTo>
                      <a:pt x="2462" y="1019"/>
                    </a:lnTo>
                    <a:lnTo>
                      <a:pt x="2459" y="1029"/>
                    </a:lnTo>
                    <a:lnTo>
                      <a:pt x="2455" y="1038"/>
                    </a:lnTo>
                    <a:lnTo>
                      <a:pt x="2452" y="1048"/>
                    </a:lnTo>
                    <a:lnTo>
                      <a:pt x="2445" y="1067"/>
                    </a:lnTo>
                    <a:lnTo>
                      <a:pt x="2438" y="1084"/>
                    </a:lnTo>
                    <a:lnTo>
                      <a:pt x="2431" y="1101"/>
                    </a:lnTo>
                    <a:lnTo>
                      <a:pt x="2423" y="1116"/>
                    </a:lnTo>
                    <a:lnTo>
                      <a:pt x="2415" y="1132"/>
                    </a:lnTo>
                    <a:lnTo>
                      <a:pt x="2407" y="1145"/>
                    </a:lnTo>
                    <a:lnTo>
                      <a:pt x="2399" y="1158"/>
                    </a:lnTo>
                    <a:lnTo>
                      <a:pt x="2390" y="1169"/>
                    </a:lnTo>
                    <a:lnTo>
                      <a:pt x="2374" y="1190"/>
                    </a:lnTo>
                    <a:lnTo>
                      <a:pt x="2358" y="1207"/>
                    </a:lnTo>
                    <a:lnTo>
                      <a:pt x="2342" y="1221"/>
                    </a:lnTo>
                    <a:lnTo>
                      <a:pt x="2329" y="1233"/>
                    </a:lnTo>
                    <a:lnTo>
                      <a:pt x="2319" y="1240"/>
                    </a:lnTo>
                    <a:lnTo>
                      <a:pt x="2309" y="1248"/>
                    </a:lnTo>
                    <a:lnTo>
                      <a:pt x="2298" y="1254"/>
                    </a:lnTo>
                    <a:lnTo>
                      <a:pt x="2288" y="1259"/>
                    </a:lnTo>
                    <a:lnTo>
                      <a:pt x="2278" y="1264"/>
                    </a:lnTo>
                    <a:lnTo>
                      <a:pt x="2268" y="1267"/>
                    </a:lnTo>
                    <a:lnTo>
                      <a:pt x="2258" y="1269"/>
                    </a:lnTo>
                    <a:lnTo>
                      <a:pt x="2248" y="1271"/>
                    </a:lnTo>
                    <a:lnTo>
                      <a:pt x="2239" y="1271"/>
                    </a:lnTo>
                    <a:lnTo>
                      <a:pt x="2229" y="1270"/>
                    </a:lnTo>
                    <a:lnTo>
                      <a:pt x="2220" y="1268"/>
                    </a:lnTo>
                    <a:lnTo>
                      <a:pt x="2211" y="1264"/>
                    </a:lnTo>
                    <a:lnTo>
                      <a:pt x="2202" y="1259"/>
                    </a:lnTo>
                    <a:lnTo>
                      <a:pt x="2194" y="1253"/>
                    </a:lnTo>
                    <a:lnTo>
                      <a:pt x="2186" y="1246"/>
                    </a:lnTo>
                    <a:lnTo>
                      <a:pt x="2179" y="1236"/>
                    </a:lnTo>
                    <a:lnTo>
                      <a:pt x="2174" y="1230"/>
                    </a:lnTo>
                    <a:lnTo>
                      <a:pt x="2171" y="1223"/>
                    </a:lnTo>
                    <a:lnTo>
                      <a:pt x="2168" y="1215"/>
                    </a:lnTo>
                    <a:lnTo>
                      <a:pt x="2167" y="1207"/>
                    </a:lnTo>
                    <a:lnTo>
                      <a:pt x="2166" y="1198"/>
                    </a:lnTo>
                    <a:lnTo>
                      <a:pt x="2166" y="1190"/>
                    </a:lnTo>
                    <a:lnTo>
                      <a:pt x="2166" y="1181"/>
                    </a:lnTo>
                    <a:lnTo>
                      <a:pt x="2168" y="1171"/>
                    </a:lnTo>
                    <a:lnTo>
                      <a:pt x="2170" y="1162"/>
                    </a:lnTo>
                    <a:lnTo>
                      <a:pt x="2173" y="1153"/>
                    </a:lnTo>
                    <a:lnTo>
                      <a:pt x="2177" y="1143"/>
                    </a:lnTo>
                    <a:lnTo>
                      <a:pt x="2182" y="1133"/>
                    </a:lnTo>
                    <a:lnTo>
                      <a:pt x="2187" y="1123"/>
                    </a:lnTo>
                    <a:lnTo>
                      <a:pt x="2193" y="1113"/>
                    </a:lnTo>
                    <a:lnTo>
                      <a:pt x="2199" y="1103"/>
                    </a:lnTo>
                    <a:lnTo>
                      <a:pt x="2207" y="1094"/>
                    </a:lnTo>
                    <a:lnTo>
                      <a:pt x="2220" y="1080"/>
                    </a:lnTo>
                    <a:lnTo>
                      <a:pt x="2234" y="1066"/>
                    </a:lnTo>
                    <a:lnTo>
                      <a:pt x="2248" y="1053"/>
                    </a:lnTo>
                    <a:lnTo>
                      <a:pt x="2262" y="1042"/>
                    </a:lnTo>
                    <a:lnTo>
                      <a:pt x="2277" y="1031"/>
                    </a:lnTo>
                    <a:lnTo>
                      <a:pt x="2293" y="1020"/>
                    </a:lnTo>
                    <a:lnTo>
                      <a:pt x="2309" y="1011"/>
                    </a:lnTo>
                    <a:lnTo>
                      <a:pt x="2325" y="1003"/>
                    </a:lnTo>
                    <a:lnTo>
                      <a:pt x="2342" y="996"/>
                    </a:lnTo>
                    <a:lnTo>
                      <a:pt x="2361" y="989"/>
                    </a:lnTo>
                    <a:lnTo>
                      <a:pt x="2379" y="984"/>
                    </a:lnTo>
                    <a:lnTo>
                      <a:pt x="2397" y="980"/>
                    </a:lnTo>
                    <a:lnTo>
                      <a:pt x="2416" y="977"/>
                    </a:lnTo>
                    <a:lnTo>
                      <a:pt x="2435" y="974"/>
                    </a:lnTo>
                    <a:lnTo>
                      <a:pt x="2455" y="973"/>
                    </a:lnTo>
                    <a:lnTo>
                      <a:pt x="2475" y="973"/>
                    </a:lnTo>
                    <a:close/>
                    <a:moveTo>
                      <a:pt x="2340" y="2585"/>
                    </a:moveTo>
                    <a:lnTo>
                      <a:pt x="2335" y="2593"/>
                    </a:lnTo>
                    <a:lnTo>
                      <a:pt x="2330" y="2601"/>
                    </a:lnTo>
                    <a:lnTo>
                      <a:pt x="2324" y="2608"/>
                    </a:lnTo>
                    <a:lnTo>
                      <a:pt x="2317" y="2614"/>
                    </a:lnTo>
                    <a:lnTo>
                      <a:pt x="2310" y="2621"/>
                    </a:lnTo>
                    <a:lnTo>
                      <a:pt x="2303" y="2627"/>
                    </a:lnTo>
                    <a:lnTo>
                      <a:pt x="2295" y="2632"/>
                    </a:lnTo>
                    <a:lnTo>
                      <a:pt x="2286" y="2637"/>
                    </a:lnTo>
                    <a:lnTo>
                      <a:pt x="2277" y="2642"/>
                    </a:lnTo>
                    <a:lnTo>
                      <a:pt x="2268" y="2646"/>
                    </a:lnTo>
                    <a:lnTo>
                      <a:pt x="2259" y="2650"/>
                    </a:lnTo>
                    <a:lnTo>
                      <a:pt x="2249" y="2653"/>
                    </a:lnTo>
                    <a:lnTo>
                      <a:pt x="2229" y="2658"/>
                    </a:lnTo>
                    <a:lnTo>
                      <a:pt x="2208" y="2662"/>
                    </a:lnTo>
                    <a:lnTo>
                      <a:pt x="2187" y="2663"/>
                    </a:lnTo>
                    <a:lnTo>
                      <a:pt x="2166" y="2663"/>
                    </a:lnTo>
                    <a:lnTo>
                      <a:pt x="2156" y="2662"/>
                    </a:lnTo>
                    <a:lnTo>
                      <a:pt x="2145" y="2660"/>
                    </a:lnTo>
                    <a:lnTo>
                      <a:pt x="2135" y="2658"/>
                    </a:lnTo>
                    <a:lnTo>
                      <a:pt x="2125" y="2656"/>
                    </a:lnTo>
                    <a:lnTo>
                      <a:pt x="2115" y="2653"/>
                    </a:lnTo>
                    <a:lnTo>
                      <a:pt x="2106" y="2649"/>
                    </a:lnTo>
                    <a:lnTo>
                      <a:pt x="2097" y="2645"/>
                    </a:lnTo>
                    <a:lnTo>
                      <a:pt x="2088" y="2640"/>
                    </a:lnTo>
                    <a:lnTo>
                      <a:pt x="2079" y="2635"/>
                    </a:lnTo>
                    <a:lnTo>
                      <a:pt x="2070" y="2629"/>
                    </a:lnTo>
                    <a:lnTo>
                      <a:pt x="2062" y="2623"/>
                    </a:lnTo>
                    <a:lnTo>
                      <a:pt x="2055" y="2616"/>
                    </a:lnTo>
                    <a:lnTo>
                      <a:pt x="2046" y="2609"/>
                    </a:lnTo>
                    <a:lnTo>
                      <a:pt x="2035" y="2599"/>
                    </a:lnTo>
                    <a:lnTo>
                      <a:pt x="2029" y="2591"/>
                    </a:lnTo>
                    <a:lnTo>
                      <a:pt x="2024" y="2583"/>
                    </a:lnTo>
                    <a:lnTo>
                      <a:pt x="2018" y="2573"/>
                    </a:lnTo>
                    <a:lnTo>
                      <a:pt x="2013" y="2560"/>
                    </a:lnTo>
                    <a:lnTo>
                      <a:pt x="2008" y="2546"/>
                    </a:lnTo>
                    <a:lnTo>
                      <a:pt x="2003" y="2529"/>
                    </a:lnTo>
                    <a:lnTo>
                      <a:pt x="1999" y="2509"/>
                    </a:lnTo>
                    <a:lnTo>
                      <a:pt x="1995" y="2487"/>
                    </a:lnTo>
                    <a:lnTo>
                      <a:pt x="1992" y="2462"/>
                    </a:lnTo>
                    <a:lnTo>
                      <a:pt x="1990" y="2434"/>
                    </a:lnTo>
                    <a:lnTo>
                      <a:pt x="1989" y="2403"/>
                    </a:lnTo>
                    <a:lnTo>
                      <a:pt x="1989" y="2367"/>
                    </a:lnTo>
                    <a:lnTo>
                      <a:pt x="1989" y="2296"/>
                    </a:lnTo>
                    <a:lnTo>
                      <a:pt x="1989" y="2260"/>
                    </a:lnTo>
                    <a:lnTo>
                      <a:pt x="1992" y="2261"/>
                    </a:lnTo>
                    <a:lnTo>
                      <a:pt x="1994" y="2263"/>
                    </a:lnTo>
                    <a:lnTo>
                      <a:pt x="1997" y="2264"/>
                    </a:lnTo>
                    <a:lnTo>
                      <a:pt x="2000" y="2265"/>
                    </a:lnTo>
                    <a:lnTo>
                      <a:pt x="2003" y="2267"/>
                    </a:lnTo>
                    <a:lnTo>
                      <a:pt x="2005" y="2268"/>
                    </a:lnTo>
                    <a:lnTo>
                      <a:pt x="2008" y="2269"/>
                    </a:lnTo>
                    <a:lnTo>
                      <a:pt x="2010" y="2271"/>
                    </a:lnTo>
                    <a:lnTo>
                      <a:pt x="2030" y="2283"/>
                    </a:lnTo>
                    <a:lnTo>
                      <a:pt x="2048" y="2296"/>
                    </a:lnTo>
                    <a:lnTo>
                      <a:pt x="2064" y="2309"/>
                    </a:lnTo>
                    <a:lnTo>
                      <a:pt x="2080" y="2322"/>
                    </a:lnTo>
                    <a:lnTo>
                      <a:pt x="2094" y="2335"/>
                    </a:lnTo>
                    <a:lnTo>
                      <a:pt x="2107" y="2348"/>
                    </a:lnTo>
                    <a:lnTo>
                      <a:pt x="2118" y="2362"/>
                    </a:lnTo>
                    <a:lnTo>
                      <a:pt x="2128" y="2375"/>
                    </a:lnTo>
                    <a:lnTo>
                      <a:pt x="2113" y="2385"/>
                    </a:lnTo>
                    <a:lnTo>
                      <a:pt x="2100" y="2396"/>
                    </a:lnTo>
                    <a:lnTo>
                      <a:pt x="2088" y="2408"/>
                    </a:lnTo>
                    <a:lnTo>
                      <a:pt x="2078" y="2422"/>
                    </a:lnTo>
                    <a:lnTo>
                      <a:pt x="2068" y="2436"/>
                    </a:lnTo>
                    <a:lnTo>
                      <a:pt x="2060" y="2450"/>
                    </a:lnTo>
                    <a:lnTo>
                      <a:pt x="2054" y="2466"/>
                    </a:lnTo>
                    <a:lnTo>
                      <a:pt x="2050" y="2481"/>
                    </a:lnTo>
                    <a:lnTo>
                      <a:pt x="2049" y="2492"/>
                    </a:lnTo>
                    <a:lnTo>
                      <a:pt x="2047" y="2502"/>
                    </a:lnTo>
                    <a:lnTo>
                      <a:pt x="2047" y="2512"/>
                    </a:lnTo>
                    <a:lnTo>
                      <a:pt x="2047" y="2522"/>
                    </a:lnTo>
                    <a:lnTo>
                      <a:pt x="2049" y="2533"/>
                    </a:lnTo>
                    <a:lnTo>
                      <a:pt x="2050" y="2542"/>
                    </a:lnTo>
                    <a:lnTo>
                      <a:pt x="2053" y="2551"/>
                    </a:lnTo>
                    <a:lnTo>
                      <a:pt x="2057" y="2560"/>
                    </a:lnTo>
                    <a:lnTo>
                      <a:pt x="2061" y="2568"/>
                    </a:lnTo>
                    <a:lnTo>
                      <a:pt x="2066" y="2576"/>
                    </a:lnTo>
                    <a:lnTo>
                      <a:pt x="2071" y="2583"/>
                    </a:lnTo>
                    <a:lnTo>
                      <a:pt x="2079" y="2589"/>
                    </a:lnTo>
                    <a:lnTo>
                      <a:pt x="2087" y="2595"/>
                    </a:lnTo>
                    <a:lnTo>
                      <a:pt x="2095" y="2599"/>
                    </a:lnTo>
                    <a:lnTo>
                      <a:pt x="2104" y="2603"/>
                    </a:lnTo>
                    <a:lnTo>
                      <a:pt x="2114" y="2606"/>
                    </a:lnTo>
                    <a:lnTo>
                      <a:pt x="2127" y="2607"/>
                    </a:lnTo>
                    <a:lnTo>
                      <a:pt x="2140" y="2606"/>
                    </a:lnTo>
                    <a:lnTo>
                      <a:pt x="2151" y="2604"/>
                    </a:lnTo>
                    <a:lnTo>
                      <a:pt x="2160" y="2600"/>
                    </a:lnTo>
                    <a:lnTo>
                      <a:pt x="2169" y="2595"/>
                    </a:lnTo>
                    <a:lnTo>
                      <a:pt x="2176" y="2588"/>
                    </a:lnTo>
                    <a:lnTo>
                      <a:pt x="2183" y="2581"/>
                    </a:lnTo>
                    <a:lnTo>
                      <a:pt x="2189" y="2573"/>
                    </a:lnTo>
                    <a:lnTo>
                      <a:pt x="2194" y="2564"/>
                    </a:lnTo>
                    <a:lnTo>
                      <a:pt x="2198" y="2555"/>
                    </a:lnTo>
                    <a:lnTo>
                      <a:pt x="2201" y="2545"/>
                    </a:lnTo>
                    <a:lnTo>
                      <a:pt x="2205" y="2536"/>
                    </a:lnTo>
                    <a:lnTo>
                      <a:pt x="2209" y="2517"/>
                    </a:lnTo>
                    <a:lnTo>
                      <a:pt x="2213" y="2500"/>
                    </a:lnTo>
                    <a:lnTo>
                      <a:pt x="2214" y="2488"/>
                    </a:lnTo>
                    <a:lnTo>
                      <a:pt x="2215" y="2476"/>
                    </a:lnTo>
                    <a:lnTo>
                      <a:pt x="2215" y="2464"/>
                    </a:lnTo>
                    <a:lnTo>
                      <a:pt x="2214" y="2452"/>
                    </a:lnTo>
                    <a:lnTo>
                      <a:pt x="2212" y="2440"/>
                    </a:lnTo>
                    <a:lnTo>
                      <a:pt x="2210" y="2429"/>
                    </a:lnTo>
                    <a:lnTo>
                      <a:pt x="2207" y="2418"/>
                    </a:lnTo>
                    <a:lnTo>
                      <a:pt x="2204" y="2407"/>
                    </a:lnTo>
                    <a:lnTo>
                      <a:pt x="2208" y="2405"/>
                    </a:lnTo>
                    <a:lnTo>
                      <a:pt x="2212" y="2404"/>
                    </a:lnTo>
                    <a:lnTo>
                      <a:pt x="2216" y="2403"/>
                    </a:lnTo>
                    <a:lnTo>
                      <a:pt x="2220" y="2402"/>
                    </a:lnTo>
                    <a:lnTo>
                      <a:pt x="2224" y="2400"/>
                    </a:lnTo>
                    <a:lnTo>
                      <a:pt x="2228" y="2399"/>
                    </a:lnTo>
                    <a:lnTo>
                      <a:pt x="2232" y="2399"/>
                    </a:lnTo>
                    <a:lnTo>
                      <a:pt x="2237" y="2398"/>
                    </a:lnTo>
                    <a:lnTo>
                      <a:pt x="2244" y="2397"/>
                    </a:lnTo>
                    <a:lnTo>
                      <a:pt x="2251" y="2395"/>
                    </a:lnTo>
                    <a:lnTo>
                      <a:pt x="2259" y="2394"/>
                    </a:lnTo>
                    <a:lnTo>
                      <a:pt x="2266" y="2392"/>
                    </a:lnTo>
                    <a:lnTo>
                      <a:pt x="2274" y="2390"/>
                    </a:lnTo>
                    <a:lnTo>
                      <a:pt x="2281" y="2388"/>
                    </a:lnTo>
                    <a:lnTo>
                      <a:pt x="2289" y="2386"/>
                    </a:lnTo>
                    <a:lnTo>
                      <a:pt x="2297" y="2384"/>
                    </a:lnTo>
                    <a:lnTo>
                      <a:pt x="2302" y="2392"/>
                    </a:lnTo>
                    <a:lnTo>
                      <a:pt x="2309" y="2399"/>
                    </a:lnTo>
                    <a:lnTo>
                      <a:pt x="2315" y="2406"/>
                    </a:lnTo>
                    <a:lnTo>
                      <a:pt x="2322" y="2412"/>
                    </a:lnTo>
                    <a:lnTo>
                      <a:pt x="2329" y="2418"/>
                    </a:lnTo>
                    <a:lnTo>
                      <a:pt x="2336" y="2424"/>
                    </a:lnTo>
                    <a:lnTo>
                      <a:pt x="2343" y="2430"/>
                    </a:lnTo>
                    <a:lnTo>
                      <a:pt x="2350" y="2435"/>
                    </a:lnTo>
                    <a:lnTo>
                      <a:pt x="2341" y="2438"/>
                    </a:lnTo>
                    <a:lnTo>
                      <a:pt x="2332" y="2442"/>
                    </a:lnTo>
                    <a:lnTo>
                      <a:pt x="2324" y="2446"/>
                    </a:lnTo>
                    <a:lnTo>
                      <a:pt x="2317" y="2451"/>
                    </a:lnTo>
                    <a:lnTo>
                      <a:pt x="2311" y="2456"/>
                    </a:lnTo>
                    <a:lnTo>
                      <a:pt x="2305" y="2461"/>
                    </a:lnTo>
                    <a:lnTo>
                      <a:pt x="2300" y="2466"/>
                    </a:lnTo>
                    <a:lnTo>
                      <a:pt x="2296" y="2472"/>
                    </a:lnTo>
                    <a:lnTo>
                      <a:pt x="2292" y="2478"/>
                    </a:lnTo>
                    <a:lnTo>
                      <a:pt x="2290" y="2484"/>
                    </a:lnTo>
                    <a:lnTo>
                      <a:pt x="2287" y="2490"/>
                    </a:lnTo>
                    <a:lnTo>
                      <a:pt x="2286" y="2496"/>
                    </a:lnTo>
                    <a:lnTo>
                      <a:pt x="2284" y="2502"/>
                    </a:lnTo>
                    <a:lnTo>
                      <a:pt x="2284" y="2509"/>
                    </a:lnTo>
                    <a:lnTo>
                      <a:pt x="2284" y="2515"/>
                    </a:lnTo>
                    <a:lnTo>
                      <a:pt x="2284" y="2521"/>
                    </a:lnTo>
                    <a:lnTo>
                      <a:pt x="2287" y="2534"/>
                    </a:lnTo>
                    <a:lnTo>
                      <a:pt x="2291" y="2546"/>
                    </a:lnTo>
                    <a:lnTo>
                      <a:pt x="2296" y="2556"/>
                    </a:lnTo>
                    <a:lnTo>
                      <a:pt x="2303" y="2566"/>
                    </a:lnTo>
                    <a:lnTo>
                      <a:pt x="2307" y="2570"/>
                    </a:lnTo>
                    <a:lnTo>
                      <a:pt x="2311" y="2573"/>
                    </a:lnTo>
                    <a:lnTo>
                      <a:pt x="2315" y="2577"/>
                    </a:lnTo>
                    <a:lnTo>
                      <a:pt x="2320" y="2579"/>
                    </a:lnTo>
                    <a:lnTo>
                      <a:pt x="2325" y="2582"/>
                    </a:lnTo>
                    <a:lnTo>
                      <a:pt x="2329" y="2583"/>
                    </a:lnTo>
                    <a:lnTo>
                      <a:pt x="2335" y="2585"/>
                    </a:lnTo>
                    <a:lnTo>
                      <a:pt x="2340" y="2585"/>
                    </a:lnTo>
                    <a:close/>
                    <a:moveTo>
                      <a:pt x="2158" y="2431"/>
                    </a:moveTo>
                    <a:lnTo>
                      <a:pt x="2160" y="2439"/>
                    </a:lnTo>
                    <a:lnTo>
                      <a:pt x="2162" y="2446"/>
                    </a:lnTo>
                    <a:lnTo>
                      <a:pt x="2164" y="2453"/>
                    </a:lnTo>
                    <a:lnTo>
                      <a:pt x="2165" y="2460"/>
                    </a:lnTo>
                    <a:lnTo>
                      <a:pt x="2166" y="2467"/>
                    </a:lnTo>
                    <a:lnTo>
                      <a:pt x="2166" y="2474"/>
                    </a:lnTo>
                    <a:lnTo>
                      <a:pt x="2166" y="2481"/>
                    </a:lnTo>
                    <a:lnTo>
                      <a:pt x="2166" y="2488"/>
                    </a:lnTo>
                    <a:lnTo>
                      <a:pt x="2164" y="2502"/>
                    </a:lnTo>
                    <a:lnTo>
                      <a:pt x="2161" y="2516"/>
                    </a:lnTo>
                    <a:lnTo>
                      <a:pt x="2157" y="2530"/>
                    </a:lnTo>
                    <a:lnTo>
                      <a:pt x="2151" y="2540"/>
                    </a:lnTo>
                    <a:lnTo>
                      <a:pt x="2148" y="2544"/>
                    </a:lnTo>
                    <a:lnTo>
                      <a:pt x="2145" y="2547"/>
                    </a:lnTo>
                    <a:lnTo>
                      <a:pt x="2141" y="2550"/>
                    </a:lnTo>
                    <a:lnTo>
                      <a:pt x="2138" y="2552"/>
                    </a:lnTo>
                    <a:lnTo>
                      <a:pt x="2134" y="2552"/>
                    </a:lnTo>
                    <a:lnTo>
                      <a:pt x="2130" y="2552"/>
                    </a:lnTo>
                    <a:lnTo>
                      <a:pt x="2126" y="2550"/>
                    </a:lnTo>
                    <a:lnTo>
                      <a:pt x="2121" y="2547"/>
                    </a:lnTo>
                    <a:lnTo>
                      <a:pt x="2119" y="2545"/>
                    </a:lnTo>
                    <a:lnTo>
                      <a:pt x="2116" y="2542"/>
                    </a:lnTo>
                    <a:lnTo>
                      <a:pt x="2114" y="2538"/>
                    </a:lnTo>
                    <a:lnTo>
                      <a:pt x="2112" y="2534"/>
                    </a:lnTo>
                    <a:lnTo>
                      <a:pt x="2110" y="2525"/>
                    </a:lnTo>
                    <a:lnTo>
                      <a:pt x="2109" y="2514"/>
                    </a:lnTo>
                    <a:lnTo>
                      <a:pt x="2110" y="2503"/>
                    </a:lnTo>
                    <a:lnTo>
                      <a:pt x="2112" y="2491"/>
                    </a:lnTo>
                    <a:lnTo>
                      <a:pt x="2117" y="2478"/>
                    </a:lnTo>
                    <a:lnTo>
                      <a:pt x="2124" y="2466"/>
                    </a:lnTo>
                    <a:lnTo>
                      <a:pt x="2127" y="2461"/>
                    </a:lnTo>
                    <a:lnTo>
                      <a:pt x="2131" y="2457"/>
                    </a:lnTo>
                    <a:lnTo>
                      <a:pt x="2134" y="2452"/>
                    </a:lnTo>
                    <a:lnTo>
                      <a:pt x="2139" y="2448"/>
                    </a:lnTo>
                    <a:lnTo>
                      <a:pt x="2143" y="2444"/>
                    </a:lnTo>
                    <a:lnTo>
                      <a:pt x="2148" y="2439"/>
                    </a:lnTo>
                    <a:lnTo>
                      <a:pt x="2153" y="2435"/>
                    </a:lnTo>
                    <a:lnTo>
                      <a:pt x="2158" y="2431"/>
                    </a:lnTo>
                    <a:close/>
                    <a:moveTo>
                      <a:pt x="2343" y="2308"/>
                    </a:moveTo>
                    <a:lnTo>
                      <a:pt x="2339" y="2298"/>
                    </a:lnTo>
                    <a:lnTo>
                      <a:pt x="2335" y="2288"/>
                    </a:lnTo>
                    <a:lnTo>
                      <a:pt x="2332" y="2277"/>
                    </a:lnTo>
                    <a:lnTo>
                      <a:pt x="2330" y="2266"/>
                    </a:lnTo>
                    <a:lnTo>
                      <a:pt x="2328" y="2254"/>
                    </a:lnTo>
                    <a:lnTo>
                      <a:pt x="2326" y="2242"/>
                    </a:lnTo>
                    <a:lnTo>
                      <a:pt x="2326" y="2229"/>
                    </a:lnTo>
                    <a:lnTo>
                      <a:pt x="2325" y="2215"/>
                    </a:lnTo>
                    <a:lnTo>
                      <a:pt x="2324" y="2187"/>
                    </a:lnTo>
                    <a:lnTo>
                      <a:pt x="2325" y="2159"/>
                    </a:lnTo>
                    <a:lnTo>
                      <a:pt x="2328" y="2134"/>
                    </a:lnTo>
                    <a:lnTo>
                      <a:pt x="2332" y="2111"/>
                    </a:lnTo>
                    <a:lnTo>
                      <a:pt x="2338" y="2089"/>
                    </a:lnTo>
                    <a:lnTo>
                      <a:pt x="2344" y="2069"/>
                    </a:lnTo>
                    <a:lnTo>
                      <a:pt x="2351" y="2051"/>
                    </a:lnTo>
                    <a:lnTo>
                      <a:pt x="2360" y="2034"/>
                    </a:lnTo>
                    <a:lnTo>
                      <a:pt x="2369" y="2019"/>
                    </a:lnTo>
                    <a:lnTo>
                      <a:pt x="2377" y="2005"/>
                    </a:lnTo>
                    <a:lnTo>
                      <a:pt x="2385" y="1992"/>
                    </a:lnTo>
                    <a:lnTo>
                      <a:pt x="2394" y="1981"/>
                    </a:lnTo>
                    <a:lnTo>
                      <a:pt x="2409" y="1962"/>
                    </a:lnTo>
                    <a:lnTo>
                      <a:pt x="2420" y="1948"/>
                    </a:lnTo>
                    <a:lnTo>
                      <a:pt x="2429" y="1939"/>
                    </a:lnTo>
                    <a:lnTo>
                      <a:pt x="2438" y="1931"/>
                    </a:lnTo>
                    <a:lnTo>
                      <a:pt x="2449" y="1923"/>
                    </a:lnTo>
                    <a:lnTo>
                      <a:pt x="2460" y="1917"/>
                    </a:lnTo>
                    <a:lnTo>
                      <a:pt x="2471" y="1912"/>
                    </a:lnTo>
                    <a:lnTo>
                      <a:pt x="2483" y="1908"/>
                    </a:lnTo>
                    <a:lnTo>
                      <a:pt x="2495" y="1907"/>
                    </a:lnTo>
                    <a:lnTo>
                      <a:pt x="2507" y="1907"/>
                    </a:lnTo>
                    <a:lnTo>
                      <a:pt x="2512" y="1907"/>
                    </a:lnTo>
                    <a:lnTo>
                      <a:pt x="2517" y="1909"/>
                    </a:lnTo>
                    <a:lnTo>
                      <a:pt x="2523" y="1910"/>
                    </a:lnTo>
                    <a:lnTo>
                      <a:pt x="2528" y="1913"/>
                    </a:lnTo>
                    <a:lnTo>
                      <a:pt x="2532" y="1916"/>
                    </a:lnTo>
                    <a:lnTo>
                      <a:pt x="2537" y="1919"/>
                    </a:lnTo>
                    <a:lnTo>
                      <a:pt x="2541" y="1924"/>
                    </a:lnTo>
                    <a:lnTo>
                      <a:pt x="2545" y="1928"/>
                    </a:lnTo>
                    <a:lnTo>
                      <a:pt x="2548" y="1934"/>
                    </a:lnTo>
                    <a:lnTo>
                      <a:pt x="2551" y="1940"/>
                    </a:lnTo>
                    <a:lnTo>
                      <a:pt x="2553" y="1947"/>
                    </a:lnTo>
                    <a:lnTo>
                      <a:pt x="2555" y="1955"/>
                    </a:lnTo>
                    <a:lnTo>
                      <a:pt x="2557" y="1964"/>
                    </a:lnTo>
                    <a:lnTo>
                      <a:pt x="2558" y="1973"/>
                    </a:lnTo>
                    <a:lnTo>
                      <a:pt x="2558" y="1983"/>
                    </a:lnTo>
                    <a:lnTo>
                      <a:pt x="2558" y="1994"/>
                    </a:lnTo>
                    <a:lnTo>
                      <a:pt x="2557" y="2016"/>
                    </a:lnTo>
                    <a:lnTo>
                      <a:pt x="2555" y="2034"/>
                    </a:lnTo>
                    <a:lnTo>
                      <a:pt x="2553" y="2052"/>
                    </a:lnTo>
                    <a:lnTo>
                      <a:pt x="2549" y="2070"/>
                    </a:lnTo>
                    <a:lnTo>
                      <a:pt x="2544" y="2088"/>
                    </a:lnTo>
                    <a:lnTo>
                      <a:pt x="2538" y="2106"/>
                    </a:lnTo>
                    <a:lnTo>
                      <a:pt x="2531" y="2125"/>
                    </a:lnTo>
                    <a:lnTo>
                      <a:pt x="2521" y="2146"/>
                    </a:lnTo>
                    <a:lnTo>
                      <a:pt x="2516" y="2155"/>
                    </a:lnTo>
                    <a:lnTo>
                      <a:pt x="2510" y="2165"/>
                    </a:lnTo>
                    <a:lnTo>
                      <a:pt x="2503" y="2176"/>
                    </a:lnTo>
                    <a:lnTo>
                      <a:pt x="2496" y="2187"/>
                    </a:lnTo>
                    <a:lnTo>
                      <a:pt x="2487" y="2198"/>
                    </a:lnTo>
                    <a:lnTo>
                      <a:pt x="2478" y="2208"/>
                    </a:lnTo>
                    <a:lnTo>
                      <a:pt x="2468" y="2219"/>
                    </a:lnTo>
                    <a:lnTo>
                      <a:pt x="2457" y="2230"/>
                    </a:lnTo>
                    <a:lnTo>
                      <a:pt x="2446" y="2241"/>
                    </a:lnTo>
                    <a:lnTo>
                      <a:pt x="2433" y="2251"/>
                    </a:lnTo>
                    <a:lnTo>
                      <a:pt x="2420" y="2262"/>
                    </a:lnTo>
                    <a:lnTo>
                      <a:pt x="2406" y="2272"/>
                    </a:lnTo>
                    <a:lnTo>
                      <a:pt x="2392" y="2281"/>
                    </a:lnTo>
                    <a:lnTo>
                      <a:pt x="2376" y="2291"/>
                    </a:lnTo>
                    <a:lnTo>
                      <a:pt x="2361" y="2299"/>
                    </a:lnTo>
                    <a:lnTo>
                      <a:pt x="2343" y="2308"/>
                    </a:lnTo>
                    <a:close/>
                    <a:moveTo>
                      <a:pt x="2030" y="632"/>
                    </a:moveTo>
                    <a:lnTo>
                      <a:pt x="2170" y="631"/>
                    </a:lnTo>
                    <a:lnTo>
                      <a:pt x="2281" y="631"/>
                    </a:lnTo>
                    <a:lnTo>
                      <a:pt x="2289" y="632"/>
                    </a:lnTo>
                    <a:lnTo>
                      <a:pt x="2297" y="633"/>
                    </a:lnTo>
                    <a:lnTo>
                      <a:pt x="2305" y="635"/>
                    </a:lnTo>
                    <a:lnTo>
                      <a:pt x="2313" y="638"/>
                    </a:lnTo>
                    <a:lnTo>
                      <a:pt x="2320" y="641"/>
                    </a:lnTo>
                    <a:lnTo>
                      <a:pt x="2327" y="645"/>
                    </a:lnTo>
                    <a:lnTo>
                      <a:pt x="2333" y="650"/>
                    </a:lnTo>
                    <a:lnTo>
                      <a:pt x="2339" y="655"/>
                    </a:lnTo>
                    <a:lnTo>
                      <a:pt x="2344" y="661"/>
                    </a:lnTo>
                    <a:lnTo>
                      <a:pt x="2349" y="667"/>
                    </a:lnTo>
                    <a:lnTo>
                      <a:pt x="2354" y="674"/>
                    </a:lnTo>
                    <a:lnTo>
                      <a:pt x="2357" y="681"/>
                    </a:lnTo>
                    <a:lnTo>
                      <a:pt x="2360" y="689"/>
                    </a:lnTo>
                    <a:lnTo>
                      <a:pt x="2362" y="697"/>
                    </a:lnTo>
                    <a:lnTo>
                      <a:pt x="2363" y="705"/>
                    </a:lnTo>
                    <a:lnTo>
                      <a:pt x="2364" y="713"/>
                    </a:lnTo>
                    <a:lnTo>
                      <a:pt x="2363" y="721"/>
                    </a:lnTo>
                    <a:lnTo>
                      <a:pt x="2362" y="730"/>
                    </a:lnTo>
                    <a:lnTo>
                      <a:pt x="2360" y="737"/>
                    </a:lnTo>
                    <a:lnTo>
                      <a:pt x="2357" y="745"/>
                    </a:lnTo>
                    <a:lnTo>
                      <a:pt x="2354" y="752"/>
                    </a:lnTo>
                    <a:lnTo>
                      <a:pt x="2349" y="759"/>
                    </a:lnTo>
                    <a:lnTo>
                      <a:pt x="2344" y="765"/>
                    </a:lnTo>
                    <a:lnTo>
                      <a:pt x="2339" y="771"/>
                    </a:lnTo>
                    <a:lnTo>
                      <a:pt x="2333" y="776"/>
                    </a:lnTo>
                    <a:lnTo>
                      <a:pt x="2327" y="781"/>
                    </a:lnTo>
                    <a:lnTo>
                      <a:pt x="2320" y="786"/>
                    </a:lnTo>
                    <a:lnTo>
                      <a:pt x="2313" y="790"/>
                    </a:lnTo>
                    <a:lnTo>
                      <a:pt x="2305" y="792"/>
                    </a:lnTo>
                    <a:lnTo>
                      <a:pt x="2297" y="794"/>
                    </a:lnTo>
                    <a:lnTo>
                      <a:pt x="2289" y="796"/>
                    </a:lnTo>
                    <a:lnTo>
                      <a:pt x="2281" y="796"/>
                    </a:lnTo>
                    <a:lnTo>
                      <a:pt x="2032" y="796"/>
                    </a:lnTo>
                    <a:lnTo>
                      <a:pt x="2035" y="787"/>
                    </a:lnTo>
                    <a:lnTo>
                      <a:pt x="2038" y="777"/>
                    </a:lnTo>
                    <a:lnTo>
                      <a:pt x="2040" y="767"/>
                    </a:lnTo>
                    <a:lnTo>
                      <a:pt x="2042" y="757"/>
                    </a:lnTo>
                    <a:lnTo>
                      <a:pt x="2044" y="747"/>
                    </a:lnTo>
                    <a:lnTo>
                      <a:pt x="2045" y="737"/>
                    </a:lnTo>
                    <a:lnTo>
                      <a:pt x="2046" y="727"/>
                    </a:lnTo>
                    <a:lnTo>
                      <a:pt x="2046" y="717"/>
                    </a:lnTo>
                    <a:lnTo>
                      <a:pt x="2046" y="706"/>
                    </a:lnTo>
                    <a:lnTo>
                      <a:pt x="2045" y="695"/>
                    </a:lnTo>
                    <a:lnTo>
                      <a:pt x="2044" y="684"/>
                    </a:lnTo>
                    <a:lnTo>
                      <a:pt x="2042" y="673"/>
                    </a:lnTo>
                    <a:lnTo>
                      <a:pt x="2039" y="662"/>
                    </a:lnTo>
                    <a:lnTo>
                      <a:pt x="2037" y="652"/>
                    </a:lnTo>
                    <a:lnTo>
                      <a:pt x="2033" y="642"/>
                    </a:lnTo>
                    <a:lnTo>
                      <a:pt x="2030" y="632"/>
                    </a:lnTo>
                    <a:close/>
                    <a:moveTo>
                      <a:pt x="1924" y="453"/>
                    </a:moveTo>
                    <a:lnTo>
                      <a:pt x="1917" y="460"/>
                    </a:lnTo>
                    <a:lnTo>
                      <a:pt x="1911" y="467"/>
                    </a:lnTo>
                    <a:lnTo>
                      <a:pt x="1906" y="476"/>
                    </a:lnTo>
                    <a:lnTo>
                      <a:pt x="1902" y="486"/>
                    </a:lnTo>
                    <a:lnTo>
                      <a:pt x="1898" y="496"/>
                    </a:lnTo>
                    <a:lnTo>
                      <a:pt x="1896" y="507"/>
                    </a:lnTo>
                    <a:lnTo>
                      <a:pt x="1895" y="518"/>
                    </a:lnTo>
                    <a:lnTo>
                      <a:pt x="1895" y="529"/>
                    </a:lnTo>
                    <a:lnTo>
                      <a:pt x="1895" y="541"/>
                    </a:lnTo>
                    <a:lnTo>
                      <a:pt x="1896" y="552"/>
                    </a:lnTo>
                    <a:lnTo>
                      <a:pt x="1898" y="562"/>
                    </a:lnTo>
                    <a:lnTo>
                      <a:pt x="1901" y="572"/>
                    </a:lnTo>
                    <a:lnTo>
                      <a:pt x="1905" y="581"/>
                    </a:lnTo>
                    <a:lnTo>
                      <a:pt x="1910" y="589"/>
                    </a:lnTo>
                    <a:lnTo>
                      <a:pt x="1915" y="596"/>
                    </a:lnTo>
                    <a:lnTo>
                      <a:pt x="1921" y="602"/>
                    </a:lnTo>
                    <a:lnTo>
                      <a:pt x="1932" y="614"/>
                    </a:lnTo>
                    <a:lnTo>
                      <a:pt x="1942" y="626"/>
                    </a:lnTo>
                    <a:lnTo>
                      <a:pt x="1951" y="639"/>
                    </a:lnTo>
                    <a:lnTo>
                      <a:pt x="1958" y="653"/>
                    </a:lnTo>
                    <a:lnTo>
                      <a:pt x="1964" y="668"/>
                    </a:lnTo>
                    <a:lnTo>
                      <a:pt x="1969" y="684"/>
                    </a:lnTo>
                    <a:lnTo>
                      <a:pt x="1971" y="700"/>
                    </a:lnTo>
                    <a:lnTo>
                      <a:pt x="1972" y="716"/>
                    </a:lnTo>
                    <a:lnTo>
                      <a:pt x="1972" y="726"/>
                    </a:lnTo>
                    <a:lnTo>
                      <a:pt x="1971" y="735"/>
                    </a:lnTo>
                    <a:lnTo>
                      <a:pt x="1970" y="744"/>
                    </a:lnTo>
                    <a:lnTo>
                      <a:pt x="1968" y="753"/>
                    </a:lnTo>
                    <a:lnTo>
                      <a:pt x="1965" y="762"/>
                    </a:lnTo>
                    <a:lnTo>
                      <a:pt x="1962" y="770"/>
                    </a:lnTo>
                    <a:lnTo>
                      <a:pt x="1959" y="778"/>
                    </a:lnTo>
                    <a:lnTo>
                      <a:pt x="1955" y="787"/>
                    </a:lnTo>
                    <a:lnTo>
                      <a:pt x="1951" y="795"/>
                    </a:lnTo>
                    <a:lnTo>
                      <a:pt x="1946" y="803"/>
                    </a:lnTo>
                    <a:lnTo>
                      <a:pt x="1941" y="810"/>
                    </a:lnTo>
                    <a:lnTo>
                      <a:pt x="1935" y="816"/>
                    </a:lnTo>
                    <a:lnTo>
                      <a:pt x="1929" y="823"/>
                    </a:lnTo>
                    <a:lnTo>
                      <a:pt x="1922" y="829"/>
                    </a:lnTo>
                    <a:lnTo>
                      <a:pt x="1916" y="835"/>
                    </a:lnTo>
                    <a:lnTo>
                      <a:pt x="1909" y="840"/>
                    </a:lnTo>
                    <a:lnTo>
                      <a:pt x="1909" y="1473"/>
                    </a:lnTo>
                    <a:lnTo>
                      <a:pt x="1909" y="2293"/>
                    </a:lnTo>
                    <a:lnTo>
                      <a:pt x="1909" y="2481"/>
                    </a:lnTo>
                    <a:lnTo>
                      <a:pt x="1910" y="2503"/>
                    </a:lnTo>
                    <a:lnTo>
                      <a:pt x="1912" y="2525"/>
                    </a:lnTo>
                    <a:lnTo>
                      <a:pt x="1917" y="2545"/>
                    </a:lnTo>
                    <a:lnTo>
                      <a:pt x="1923" y="2564"/>
                    </a:lnTo>
                    <a:lnTo>
                      <a:pt x="1931" y="2583"/>
                    </a:lnTo>
                    <a:lnTo>
                      <a:pt x="1940" y="2600"/>
                    </a:lnTo>
                    <a:lnTo>
                      <a:pt x="1950" y="2617"/>
                    </a:lnTo>
                    <a:lnTo>
                      <a:pt x="1962" y="2632"/>
                    </a:lnTo>
                    <a:lnTo>
                      <a:pt x="1975" y="2647"/>
                    </a:lnTo>
                    <a:lnTo>
                      <a:pt x="1989" y="2660"/>
                    </a:lnTo>
                    <a:lnTo>
                      <a:pt x="2005" y="2673"/>
                    </a:lnTo>
                    <a:lnTo>
                      <a:pt x="2021" y="2684"/>
                    </a:lnTo>
                    <a:lnTo>
                      <a:pt x="2038" y="2694"/>
                    </a:lnTo>
                    <a:lnTo>
                      <a:pt x="2056" y="2704"/>
                    </a:lnTo>
                    <a:lnTo>
                      <a:pt x="2075" y="2712"/>
                    </a:lnTo>
                    <a:lnTo>
                      <a:pt x="2095" y="2718"/>
                    </a:lnTo>
                    <a:lnTo>
                      <a:pt x="2115" y="2723"/>
                    </a:lnTo>
                    <a:lnTo>
                      <a:pt x="2135" y="2727"/>
                    </a:lnTo>
                    <a:lnTo>
                      <a:pt x="2156" y="2729"/>
                    </a:lnTo>
                    <a:lnTo>
                      <a:pt x="2178" y="2730"/>
                    </a:lnTo>
                    <a:lnTo>
                      <a:pt x="2199" y="2730"/>
                    </a:lnTo>
                    <a:lnTo>
                      <a:pt x="2221" y="2728"/>
                    </a:lnTo>
                    <a:lnTo>
                      <a:pt x="2242" y="2725"/>
                    </a:lnTo>
                    <a:lnTo>
                      <a:pt x="2264" y="2720"/>
                    </a:lnTo>
                    <a:lnTo>
                      <a:pt x="2286" y="2714"/>
                    </a:lnTo>
                    <a:lnTo>
                      <a:pt x="2307" y="2706"/>
                    </a:lnTo>
                    <a:lnTo>
                      <a:pt x="2328" y="2695"/>
                    </a:lnTo>
                    <a:lnTo>
                      <a:pt x="2349" y="2684"/>
                    </a:lnTo>
                    <a:lnTo>
                      <a:pt x="2371" y="2671"/>
                    </a:lnTo>
                    <a:lnTo>
                      <a:pt x="2391" y="2656"/>
                    </a:lnTo>
                    <a:lnTo>
                      <a:pt x="2411" y="2639"/>
                    </a:lnTo>
                    <a:lnTo>
                      <a:pt x="2429" y="2621"/>
                    </a:lnTo>
                    <a:lnTo>
                      <a:pt x="2435" y="2613"/>
                    </a:lnTo>
                    <a:lnTo>
                      <a:pt x="2440" y="2605"/>
                    </a:lnTo>
                    <a:lnTo>
                      <a:pt x="2444" y="2597"/>
                    </a:lnTo>
                    <a:lnTo>
                      <a:pt x="2448" y="2588"/>
                    </a:lnTo>
                    <a:lnTo>
                      <a:pt x="2450" y="2579"/>
                    </a:lnTo>
                    <a:lnTo>
                      <a:pt x="2451" y="2571"/>
                    </a:lnTo>
                    <a:lnTo>
                      <a:pt x="2451" y="2563"/>
                    </a:lnTo>
                    <a:lnTo>
                      <a:pt x="2450" y="2555"/>
                    </a:lnTo>
                    <a:lnTo>
                      <a:pt x="2449" y="2548"/>
                    </a:lnTo>
                    <a:lnTo>
                      <a:pt x="2445" y="2541"/>
                    </a:lnTo>
                    <a:lnTo>
                      <a:pt x="2441" y="2535"/>
                    </a:lnTo>
                    <a:lnTo>
                      <a:pt x="2436" y="2530"/>
                    </a:lnTo>
                    <a:lnTo>
                      <a:pt x="2429" y="2526"/>
                    </a:lnTo>
                    <a:lnTo>
                      <a:pt x="2420" y="2522"/>
                    </a:lnTo>
                    <a:lnTo>
                      <a:pt x="2411" y="2520"/>
                    </a:lnTo>
                    <a:lnTo>
                      <a:pt x="2400" y="2519"/>
                    </a:lnTo>
                    <a:lnTo>
                      <a:pt x="2386" y="2518"/>
                    </a:lnTo>
                    <a:lnTo>
                      <a:pt x="2376" y="2516"/>
                    </a:lnTo>
                    <a:lnTo>
                      <a:pt x="2371" y="2514"/>
                    </a:lnTo>
                    <a:lnTo>
                      <a:pt x="2368" y="2512"/>
                    </a:lnTo>
                    <a:lnTo>
                      <a:pt x="2366" y="2510"/>
                    </a:lnTo>
                    <a:lnTo>
                      <a:pt x="2364" y="2507"/>
                    </a:lnTo>
                    <a:lnTo>
                      <a:pt x="2364" y="2505"/>
                    </a:lnTo>
                    <a:lnTo>
                      <a:pt x="2365" y="2502"/>
                    </a:lnTo>
                    <a:lnTo>
                      <a:pt x="2368" y="2499"/>
                    </a:lnTo>
                    <a:lnTo>
                      <a:pt x="2372" y="2496"/>
                    </a:lnTo>
                    <a:lnTo>
                      <a:pt x="2377" y="2492"/>
                    </a:lnTo>
                    <a:lnTo>
                      <a:pt x="2384" y="2489"/>
                    </a:lnTo>
                    <a:lnTo>
                      <a:pt x="2393" y="2486"/>
                    </a:lnTo>
                    <a:lnTo>
                      <a:pt x="2403" y="2482"/>
                    </a:lnTo>
                    <a:lnTo>
                      <a:pt x="2410" y="2479"/>
                    </a:lnTo>
                    <a:lnTo>
                      <a:pt x="2428" y="2471"/>
                    </a:lnTo>
                    <a:lnTo>
                      <a:pt x="2456" y="2457"/>
                    </a:lnTo>
                    <a:lnTo>
                      <a:pt x="2491" y="2439"/>
                    </a:lnTo>
                    <a:lnTo>
                      <a:pt x="2510" y="2428"/>
                    </a:lnTo>
                    <a:lnTo>
                      <a:pt x="2530" y="2416"/>
                    </a:lnTo>
                    <a:lnTo>
                      <a:pt x="2550" y="2403"/>
                    </a:lnTo>
                    <a:lnTo>
                      <a:pt x="2571" y="2389"/>
                    </a:lnTo>
                    <a:lnTo>
                      <a:pt x="2591" y="2374"/>
                    </a:lnTo>
                    <a:lnTo>
                      <a:pt x="2611" y="2358"/>
                    </a:lnTo>
                    <a:lnTo>
                      <a:pt x="2631" y="2341"/>
                    </a:lnTo>
                    <a:lnTo>
                      <a:pt x="2650" y="2323"/>
                    </a:lnTo>
                    <a:lnTo>
                      <a:pt x="2661" y="2308"/>
                    </a:lnTo>
                    <a:lnTo>
                      <a:pt x="2670" y="2295"/>
                    </a:lnTo>
                    <a:lnTo>
                      <a:pt x="2673" y="2291"/>
                    </a:lnTo>
                    <a:lnTo>
                      <a:pt x="2676" y="2288"/>
                    </a:lnTo>
                    <a:lnTo>
                      <a:pt x="2679" y="2286"/>
                    </a:lnTo>
                    <a:lnTo>
                      <a:pt x="2681" y="2286"/>
                    </a:lnTo>
                    <a:lnTo>
                      <a:pt x="2683" y="2287"/>
                    </a:lnTo>
                    <a:lnTo>
                      <a:pt x="2685" y="2290"/>
                    </a:lnTo>
                    <a:lnTo>
                      <a:pt x="2686" y="2294"/>
                    </a:lnTo>
                    <a:lnTo>
                      <a:pt x="2687" y="2300"/>
                    </a:lnTo>
                    <a:lnTo>
                      <a:pt x="2690" y="2318"/>
                    </a:lnTo>
                    <a:lnTo>
                      <a:pt x="2693" y="2344"/>
                    </a:lnTo>
                    <a:lnTo>
                      <a:pt x="2694" y="2363"/>
                    </a:lnTo>
                    <a:lnTo>
                      <a:pt x="2694" y="2382"/>
                    </a:lnTo>
                    <a:lnTo>
                      <a:pt x="2694" y="2401"/>
                    </a:lnTo>
                    <a:lnTo>
                      <a:pt x="2693" y="2421"/>
                    </a:lnTo>
                    <a:lnTo>
                      <a:pt x="2692" y="2441"/>
                    </a:lnTo>
                    <a:lnTo>
                      <a:pt x="2690" y="2461"/>
                    </a:lnTo>
                    <a:lnTo>
                      <a:pt x="2688" y="2480"/>
                    </a:lnTo>
                    <a:lnTo>
                      <a:pt x="2685" y="2500"/>
                    </a:lnTo>
                    <a:lnTo>
                      <a:pt x="2678" y="2539"/>
                    </a:lnTo>
                    <a:lnTo>
                      <a:pt x="2670" y="2575"/>
                    </a:lnTo>
                    <a:lnTo>
                      <a:pt x="2665" y="2592"/>
                    </a:lnTo>
                    <a:lnTo>
                      <a:pt x="2660" y="2608"/>
                    </a:lnTo>
                    <a:lnTo>
                      <a:pt x="2654" y="2624"/>
                    </a:lnTo>
                    <a:lnTo>
                      <a:pt x="2649" y="2638"/>
                    </a:lnTo>
                    <a:lnTo>
                      <a:pt x="2640" y="2658"/>
                    </a:lnTo>
                    <a:lnTo>
                      <a:pt x="2631" y="2676"/>
                    </a:lnTo>
                    <a:lnTo>
                      <a:pt x="2626" y="2684"/>
                    </a:lnTo>
                    <a:lnTo>
                      <a:pt x="2621" y="2690"/>
                    </a:lnTo>
                    <a:lnTo>
                      <a:pt x="2617" y="2696"/>
                    </a:lnTo>
                    <a:lnTo>
                      <a:pt x="2613" y="2700"/>
                    </a:lnTo>
                    <a:lnTo>
                      <a:pt x="2609" y="2702"/>
                    </a:lnTo>
                    <a:lnTo>
                      <a:pt x="2606" y="2703"/>
                    </a:lnTo>
                    <a:lnTo>
                      <a:pt x="2602" y="2701"/>
                    </a:lnTo>
                    <a:lnTo>
                      <a:pt x="2598" y="2696"/>
                    </a:lnTo>
                    <a:lnTo>
                      <a:pt x="2594" y="2690"/>
                    </a:lnTo>
                    <a:lnTo>
                      <a:pt x="2591" y="2682"/>
                    </a:lnTo>
                    <a:lnTo>
                      <a:pt x="2587" y="2671"/>
                    </a:lnTo>
                    <a:lnTo>
                      <a:pt x="2583" y="2657"/>
                    </a:lnTo>
                    <a:lnTo>
                      <a:pt x="2581" y="2647"/>
                    </a:lnTo>
                    <a:lnTo>
                      <a:pt x="2578" y="2639"/>
                    </a:lnTo>
                    <a:lnTo>
                      <a:pt x="2574" y="2632"/>
                    </a:lnTo>
                    <a:lnTo>
                      <a:pt x="2569" y="2626"/>
                    </a:lnTo>
                    <a:lnTo>
                      <a:pt x="2564" y="2622"/>
                    </a:lnTo>
                    <a:lnTo>
                      <a:pt x="2558" y="2618"/>
                    </a:lnTo>
                    <a:lnTo>
                      <a:pt x="2551" y="2617"/>
                    </a:lnTo>
                    <a:lnTo>
                      <a:pt x="2544" y="2616"/>
                    </a:lnTo>
                    <a:lnTo>
                      <a:pt x="2537" y="2617"/>
                    </a:lnTo>
                    <a:lnTo>
                      <a:pt x="2530" y="2619"/>
                    </a:lnTo>
                    <a:lnTo>
                      <a:pt x="2523" y="2622"/>
                    </a:lnTo>
                    <a:lnTo>
                      <a:pt x="2515" y="2627"/>
                    </a:lnTo>
                    <a:lnTo>
                      <a:pt x="2508" y="2633"/>
                    </a:lnTo>
                    <a:lnTo>
                      <a:pt x="2501" y="2640"/>
                    </a:lnTo>
                    <a:lnTo>
                      <a:pt x="2494" y="2648"/>
                    </a:lnTo>
                    <a:lnTo>
                      <a:pt x="2488" y="2658"/>
                    </a:lnTo>
                    <a:lnTo>
                      <a:pt x="2480" y="2669"/>
                    </a:lnTo>
                    <a:lnTo>
                      <a:pt x="2469" y="2683"/>
                    </a:lnTo>
                    <a:lnTo>
                      <a:pt x="2454" y="2698"/>
                    </a:lnTo>
                    <a:lnTo>
                      <a:pt x="2437" y="2714"/>
                    </a:lnTo>
                    <a:lnTo>
                      <a:pt x="2418" y="2730"/>
                    </a:lnTo>
                    <a:lnTo>
                      <a:pt x="2397" y="2747"/>
                    </a:lnTo>
                    <a:lnTo>
                      <a:pt x="2374" y="2764"/>
                    </a:lnTo>
                    <a:lnTo>
                      <a:pt x="2350" y="2781"/>
                    </a:lnTo>
                    <a:lnTo>
                      <a:pt x="2326" y="2797"/>
                    </a:lnTo>
                    <a:lnTo>
                      <a:pt x="2302" y="2812"/>
                    </a:lnTo>
                    <a:lnTo>
                      <a:pt x="2278" y="2827"/>
                    </a:lnTo>
                    <a:lnTo>
                      <a:pt x="2256" y="2840"/>
                    </a:lnTo>
                    <a:lnTo>
                      <a:pt x="2234" y="2851"/>
                    </a:lnTo>
                    <a:lnTo>
                      <a:pt x="2214" y="2861"/>
                    </a:lnTo>
                    <a:lnTo>
                      <a:pt x="2197" y="2868"/>
                    </a:lnTo>
                    <a:lnTo>
                      <a:pt x="2181" y="2874"/>
                    </a:lnTo>
                    <a:lnTo>
                      <a:pt x="2160" y="2879"/>
                    </a:lnTo>
                    <a:lnTo>
                      <a:pt x="2126" y="2890"/>
                    </a:lnTo>
                    <a:lnTo>
                      <a:pt x="2105" y="2897"/>
                    </a:lnTo>
                    <a:lnTo>
                      <a:pt x="2082" y="2905"/>
                    </a:lnTo>
                    <a:lnTo>
                      <a:pt x="2057" y="2915"/>
                    </a:lnTo>
                    <a:lnTo>
                      <a:pt x="2031" y="2927"/>
                    </a:lnTo>
                    <a:lnTo>
                      <a:pt x="2005" y="2940"/>
                    </a:lnTo>
                    <a:lnTo>
                      <a:pt x="1978" y="2954"/>
                    </a:lnTo>
                    <a:lnTo>
                      <a:pt x="1951" y="2971"/>
                    </a:lnTo>
                    <a:lnTo>
                      <a:pt x="1923" y="2989"/>
                    </a:lnTo>
                    <a:lnTo>
                      <a:pt x="1910" y="2999"/>
                    </a:lnTo>
                    <a:lnTo>
                      <a:pt x="1897" y="3009"/>
                    </a:lnTo>
                    <a:lnTo>
                      <a:pt x="1884" y="3020"/>
                    </a:lnTo>
                    <a:lnTo>
                      <a:pt x="1872" y="3031"/>
                    </a:lnTo>
                    <a:lnTo>
                      <a:pt x="1859" y="3042"/>
                    </a:lnTo>
                    <a:lnTo>
                      <a:pt x="1847" y="3056"/>
                    </a:lnTo>
                    <a:lnTo>
                      <a:pt x="1836" y="3068"/>
                    </a:lnTo>
                    <a:lnTo>
                      <a:pt x="1825" y="3082"/>
                    </a:lnTo>
                    <a:lnTo>
                      <a:pt x="1814" y="3068"/>
                    </a:lnTo>
                    <a:lnTo>
                      <a:pt x="1802" y="3056"/>
                    </a:lnTo>
                    <a:lnTo>
                      <a:pt x="1790" y="3042"/>
                    </a:lnTo>
                    <a:lnTo>
                      <a:pt x="1777" y="3031"/>
                    </a:lnTo>
                    <a:lnTo>
                      <a:pt x="1765" y="3020"/>
                    </a:lnTo>
                    <a:lnTo>
                      <a:pt x="1752" y="3009"/>
                    </a:lnTo>
                    <a:lnTo>
                      <a:pt x="1739" y="2999"/>
                    </a:lnTo>
                    <a:lnTo>
                      <a:pt x="1725" y="2989"/>
                    </a:lnTo>
                    <a:lnTo>
                      <a:pt x="1698" y="2971"/>
                    </a:lnTo>
                    <a:lnTo>
                      <a:pt x="1671" y="2954"/>
                    </a:lnTo>
                    <a:lnTo>
                      <a:pt x="1644" y="2940"/>
                    </a:lnTo>
                    <a:lnTo>
                      <a:pt x="1617" y="2927"/>
                    </a:lnTo>
                    <a:lnTo>
                      <a:pt x="1592" y="2915"/>
                    </a:lnTo>
                    <a:lnTo>
                      <a:pt x="1567" y="2905"/>
                    </a:lnTo>
                    <a:lnTo>
                      <a:pt x="1545" y="2897"/>
                    </a:lnTo>
                    <a:lnTo>
                      <a:pt x="1524" y="2890"/>
                    </a:lnTo>
                    <a:lnTo>
                      <a:pt x="1489" y="2879"/>
                    </a:lnTo>
                    <a:lnTo>
                      <a:pt x="1467" y="2874"/>
                    </a:lnTo>
                    <a:lnTo>
                      <a:pt x="1452" y="2868"/>
                    </a:lnTo>
                    <a:lnTo>
                      <a:pt x="1434" y="2861"/>
                    </a:lnTo>
                    <a:lnTo>
                      <a:pt x="1415" y="2851"/>
                    </a:lnTo>
                    <a:lnTo>
                      <a:pt x="1393" y="2840"/>
                    </a:lnTo>
                    <a:lnTo>
                      <a:pt x="1370" y="2827"/>
                    </a:lnTo>
                    <a:lnTo>
                      <a:pt x="1347" y="2812"/>
                    </a:lnTo>
                    <a:lnTo>
                      <a:pt x="1323" y="2797"/>
                    </a:lnTo>
                    <a:lnTo>
                      <a:pt x="1299" y="2781"/>
                    </a:lnTo>
                    <a:lnTo>
                      <a:pt x="1276" y="2764"/>
                    </a:lnTo>
                    <a:lnTo>
                      <a:pt x="1253" y="2747"/>
                    </a:lnTo>
                    <a:lnTo>
                      <a:pt x="1231" y="2730"/>
                    </a:lnTo>
                    <a:lnTo>
                      <a:pt x="1212" y="2714"/>
                    </a:lnTo>
                    <a:lnTo>
                      <a:pt x="1195" y="2698"/>
                    </a:lnTo>
                    <a:lnTo>
                      <a:pt x="1180" y="2683"/>
                    </a:lnTo>
                    <a:lnTo>
                      <a:pt x="1169" y="2669"/>
                    </a:lnTo>
                    <a:lnTo>
                      <a:pt x="1161" y="2658"/>
                    </a:lnTo>
                    <a:lnTo>
                      <a:pt x="1154" y="2648"/>
                    </a:lnTo>
                    <a:lnTo>
                      <a:pt x="1148" y="2640"/>
                    </a:lnTo>
                    <a:lnTo>
                      <a:pt x="1141" y="2633"/>
                    </a:lnTo>
                    <a:lnTo>
                      <a:pt x="1133" y="2627"/>
                    </a:lnTo>
                    <a:lnTo>
                      <a:pt x="1126" y="2622"/>
                    </a:lnTo>
                    <a:lnTo>
                      <a:pt x="1119" y="2619"/>
                    </a:lnTo>
                    <a:lnTo>
                      <a:pt x="1111" y="2617"/>
                    </a:lnTo>
                    <a:lnTo>
                      <a:pt x="1104" y="2616"/>
                    </a:lnTo>
                    <a:lnTo>
                      <a:pt x="1097" y="2617"/>
                    </a:lnTo>
                    <a:lnTo>
                      <a:pt x="1091" y="2618"/>
                    </a:lnTo>
                    <a:lnTo>
                      <a:pt x="1085" y="2622"/>
                    </a:lnTo>
                    <a:lnTo>
                      <a:pt x="1080" y="2626"/>
                    </a:lnTo>
                    <a:lnTo>
                      <a:pt x="1075" y="2632"/>
                    </a:lnTo>
                    <a:lnTo>
                      <a:pt x="1071" y="2639"/>
                    </a:lnTo>
                    <a:lnTo>
                      <a:pt x="1068" y="2647"/>
                    </a:lnTo>
                    <a:lnTo>
                      <a:pt x="1066" y="2657"/>
                    </a:lnTo>
                    <a:lnTo>
                      <a:pt x="1062" y="2671"/>
                    </a:lnTo>
                    <a:lnTo>
                      <a:pt x="1058" y="2682"/>
                    </a:lnTo>
                    <a:lnTo>
                      <a:pt x="1055" y="2690"/>
                    </a:lnTo>
                    <a:lnTo>
                      <a:pt x="1051" y="2696"/>
                    </a:lnTo>
                    <a:lnTo>
                      <a:pt x="1047" y="2701"/>
                    </a:lnTo>
                    <a:lnTo>
                      <a:pt x="1043" y="2703"/>
                    </a:lnTo>
                    <a:lnTo>
                      <a:pt x="1039" y="2702"/>
                    </a:lnTo>
                    <a:lnTo>
                      <a:pt x="1035" y="2700"/>
                    </a:lnTo>
                    <a:lnTo>
                      <a:pt x="1031" y="2696"/>
                    </a:lnTo>
                    <a:lnTo>
                      <a:pt x="1027" y="2690"/>
                    </a:lnTo>
                    <a:lnTo>
                      <a:pt x="1023" y="2684"/>
                    </a:lnTo>
                    <a:lnTo>
                      <a:pt x="1019" y="2676"/>
                    </a:lnTo>
                    <a:lnTo>
                      <a:pt x="1010" y="2658"/>
                    </a:lnTo>
                    <a:lnTo>
                      <a:pt x="1001" y="2638"/>
                    </a:lnTo>
                    <a:lnTo>
                      <a:pt x="995" y="2624"/>
                    </a:lnTo>
                    <a:lnTo>
                      <a:pt x="990" y="2608"/>
                    </a:lnTo>
                    <a:lnTo>
                      <a:pt x="985" y="2592"/>
                    </a:lnTo>
                    <a:lnTo>
                      <a:pt x="980" y="2575"/>
                    </a:lnTo>
                    <a:lnTo>
                      <a:pt x="975" y="2557"/>
                    </a:lnTo>
                    <a:lnTo>
                      <a:pt x="971" y="2539"/>
                    </a:lnTo>
                    <a:lnTo>
                      <a:pt x="967" y="2519"/>
                    </a:lnTo>
                    <a:lnTo>
                      <a:pt x="963" y="2500"/>
                    </a:lnTo>
                    <a:lnTo>
                      <a:pt x="961" y="2480"/>
                    </a:lnTo>
                    <a:lnTo>
                      <a:pt x="958" y="2461"/>
                    </a:lnTo>
                    <a:lnTo>
                      <a:pt x="957" y="2441"/>
                    </a:lnTo>
                    <a:lnTo>
                      <a:pt x="955" y="2421"/>
                    </a:lnTo>
                    <a:lnTo>
                      <a:pt x="955" y="2401"/>
                    </a:lnTo>
                    <a:lnTo>
                      <a:pt x="955" y="2382"/>
                    </a:lnTo>
                    <a:lnTo>
                      <a:pt x="955" y="2363"/>
                    </a:lnTo>
                    <a:lnTo>
                      <a:pt x="956" y="2344"/>
                    </a:lnTo>
                    <a:lnTo>
                      <a:pt x="959" y="2318"/>
                    </a:lnTo>
                    <a:lnTo>
                      <a:pt x="961" y="2300"/>
                    </a:lnTo>
                    <a:lnTo>
                      <a:pt x="963" y="2294"/>
                    </a:lnTo>
                    <a:lnTo>
                      <a:pt x="964" y="2290"/>
                    </a:lnTo>
                    <a:lnTo>
                      <a:pt x="966" y="2287"/>
                    </a:lnTo>
                    <a:lnTo>
                      <a:pt x="968" y="2286"/>
                    </a:lnTo>
                    <a:lnTo>
                      <a:pt x="971" y="2286"/>
                    </a:lnTo>
                    <a:lnTo>
                      <a:pt x="973" y="2288"/>
                    </a:lnTo>
                    <a:lnTo>
                      <a:pt x="976" y="2291"/>
                    </a:lnTo>
                    <a:lnTo>
                      <a:pt x="980" y="2295"/>
                    </a:lnTo>
                    <a:lnTo>
                      <a:pt x="989" y="2308"/>
                    </a:lnTo>
                    <a:lnTo>
                      <a:pt x="1000" y="2323"/>
                    </a:lnTo>
                    <a:lnTo>
                      <a:pt x="1018" y="2341"/>
                    </a:lnTo>
                    <a:lnTo>
                      <a:pt x="1038" y="2358"/>
                    </a:lnTo>
                    <a:lnTo>
                      <a:pt x="1058" y="2374"/>
                    </a:lnTo>
                    <a:lnTo>
                      <a:pt x="1078" y="2389"/>
                    </a:lnTo>
                    <a:lnTo>
                      <a:pt x="1099" y="2403"/>
                    </a:lnTo>
                    <a:lnTo>
                      <a:pt x="1119" y="2416"/>
                    </a:lnTo>
                    <a:lnTo>
                      <a:pt x="1139" y="2428"/>
                    </a:lnTo>
                    <a:lnTo>
                      <a:pt x="1158" y="2439"/>
                    </a:lnTo>
                    <a:lnTo>
                      <a:pt x="1193" y="2457"/>
                    </a:lnTo>
                    <a:lnTo>
                      <a:pt x="1220" y="2471"/>
                    </a:lnTo>
                    <a:lnTo>
                      <a:pt x="1239" y="2479"/>
                    </a:lnTo>
                    <a:lnTo>
                      <a:pt x="1245" y="2482"/>
                    </a:lnTo>
                    <a:lnTo>
                      <a:pt x="1257" y="2486"/>
                    </a:lnTo>
                    <a:lnTo>
                      <a:pt x="1265" y="2489"/>
                    </a:lnTo>
                    <a:lnTo>
                      <a:pt x="1272" y="2492"/>
                    </a:lnTo>
                    <a:lnTo>
                      <a:pt x="1278" y="2496"/>
                    </a:lnTo>
                    <a:lnTo>
                      <a:pt x="1282" y="2499"/>
                    </a:lnTo>
                    <a:lnTo>
                      <a:pt x="1284" y="2502"/>
                    </a:lnTo>
                    <a:lnTo>
                      <a:pt x="1285" y="2505"/>
                    </a:lnTo>
                    <a:lnTo>
                      <a:pt x="1285" y="2507"/>
                    </a:lnTo>
                    <a:lnTo>
                      <a:pt x="1284" y="2510"/>
                    </a:lnTo>
                    <a:lnTo>
                      <a:pt x="1282" y="2512"/>
                    </a:lnTo>
                    <a:lnTo>
                      <a:pt x="1278" y="2514"/>
                    </a:lnTo>
                    <a:lnTo>
                      <a:pt x="1274" y="2516"/>
                    </a:lnTo>
                    <a:lnTo>
                      <a:pt x="1263" y="2518"/>
                    </a:lnTo>
                    <a:lnTo>
                      <a:pt x="1250" y="2519"/>
                    </a:lnTo>
                    <a:lnTo>
                      <a:pt x="1238" y="2520"/>
                    </a:lnTo>
                    <a:lnTo>
                      <a:pt x="1228" y="2522"/>
                    </a:lnTo>
                    <a:lnTo>
                      <a:pt x="1220" y="2526"/>
                    </a:lnTo>
                    <a:lnTo>
                      <a:pt x="1213" y="2530"/>
                    </a:lnTo>
                    <a:lnTo>
                      <a:pt x="1208" y="2535"/>
                    </a:lnTo>
                    <a:lnTo>
                      <a:pt x="1203" y="2541"/>
                    </a:lnTo>
                    <a:lnTo>
                      <a:pt x="1200" y="2548"/>
                    </a:lnTo>
                    <a:lnTo>
                      <a:pt x="1198" y="2555"/>
                    </a:lnTo>
                    <a:lnTo>
                      <a:pt x="1197" y="2563"/>
                    </a:lnTo>
                    <a:lnTo>
                      <a:pt x="1198" y="2571"/>
                    </a:lnTo>
                    <a:lnTo>
                      <a:pt x="1199" y="2579"/>
                    </a:lnTo>
                    <a:lnTo>
                      <a:pt x="1201" y="2588"/>
                    </a:lnTo>
                    <a:lnTo>
                      <a:pt x="1204" y="2597"/>
                    </a:lnTo>
                    <a:lnTo>
                      <a:pt x="1209" y="2605"/>
                    </a:lnTo>
                    <a:lnTo>
                      <a:pt x="1214" y="2613"/>
                    </a:lnTo>
                    <a:lnTo>
                      <a:pt x="1219" y="2621"/>
                    </a:lnTo>
                    <a:lnTo>
                      <a:pt x="1238" y="2639"/>
                    </a:lnTo>
                    <a:lnTo>
                      <a:pt x="1259" y="2656"/>
                    </a:lnTo>
                    <a:lnTo>
                      <a:pt x="1279" y="2671"/>
                    </a:lnTo>
                    <a:lnTo>
                      <a:pt x="1299" y="2684"/>
                    </a:lnTo>
                    <a:lnTo>
                      <a:pt x="1320" y="2695"/>
                    </a:lnTo>
                    <a:lnTo>
                      <a:pt x="1341" y="2706"/>
                    </a:lnTo>
                    <a:lnTo>
                      <a:pt x="1363" y="2714"/>
                    </a:lnTo>
                    <a:lnTo>
                      <a:pt x="1385" y="2720"/>
                    </a:lnTo>
                    <a:lnTo>
                      <a:pt x="1406" y="2725"/>
                    </a:lnTo>
                    <a:lnTo>
                      <a:pt x="1428" y="2728"/>
                    </a:lnTo>
                    <a:lnTo>
                      <a:pt x="1450" y="2730"/>
                    </a:lnTo>
                    <a:lnTo>
                      <a:pt x="1471" y="2730"/>
                    </a:lnTo>
                    <a:lnTo>
                      <a:pt x="1492" y="2729"/>
                    </a:lnTo>
                    <a:lnTo>
                      <a:pt x="1513" y="2727"/>
                    </a:lnTo>
                    <a:lnTo>
                      <a:pt x="1535" y="2723"/>
                    </a:lnTo>
                    <a:lnTo>
                      <a:pt x="1555" y="2718"/>
                    </a:lnTo>
                    <a:lnTo>
                      <a:pt x="1574" y="2712"/>
                    </a:lnTo>
                    <a:lnTo>
                      <a:pt x="1593" y="2704"/>
                    </a:lnTo>
                    <a:lnTo>
                      <a:pt x="1611" y="2694"/>
                    </a:lnTo>
                    <a:lnTo>
                      <a:pt x="1628" y="2684"/>
                    </a:lnTo>
                    <a:lnTo>
                      <a:pt x="1644" y="2673"/>
                    </a:lnTo>
                    <a:lnTo>
                      <a:pt x="1659" y="2660"/>
                    </a:lnTo>
                    <a:lnTo>
                      <a:pt x="1674" y="2647"/>
                    </a:lnTo>
                    <a:lnTo>
                      <a:pt x="1687" y="2632"/>
                    </a:lnTo>
                    <a:lnTo>
                      <a:pt x="1698" y="2617"/>
                    </a:lnTo>
                    <a:lnTo>
                      <a:pt x="1709" y="2600"/>
                    </a:lnTo>
                    <a:lnTo>
                      <a:pt x="1718" y="2583"/>
                    </a:lnTo>
                    <a:lnTo>
                      <a:pt x="1726" y="2564"/>
                    </a:lnTo>
                    <a:lnTo>
                      <a:pt x="1732" y="2545"/>
                    </a:lnTo>
                    <a:lnTo>
                      <a:pt x="1736" y="2525"/>
                    </a:lnTo>
                    <a:lnTo>
                      <a:pt x="1739" y="2503"/>
                    </a:lnTo>
                    <a:lnTo>
                      <a:pt x="1740" y="2481"/>
                    </a:lnTo>
                    <a:lnTo>
                      <a:pt x="1740" y="2313"/>
                    </a:lnTo>
                    <a:lnTo>
                      <a:pt x="1740" y="1656"/>
                    </a:lnTo>
                    <a:lnTo>
                      <a:pt x="1740" y="840"/>
                    </a:lnTo>
                    <a:lnTo>
                      <a:pt x="1733" y="835"/>
                    </a:lnTo>
                    <a:lnTo>
                      <a:pt x="1726" y="829"/>
                    </a:lnTo>
                    <a:lnTo>
                      <a:pt x="1720" y="823"/>
                    </a:lnTo>
                    <a:lnTo>
                      <a:pt x="1714" y="816"/>
                    </a:lnTo>
                    <a:lnTo>
                      <a:pt x="1708" y="810"/>
                    </a:lnTo>
                    <a:lnTo>
                      <a:pt x="1703" y="803"/>
                    </a:lnTo>
                    <a:lnTo>
                      <a:pt x="1698" y="795"/>
                    </a:lnTo>
                    <a:lnTo>
                      <a:pt x="1694" y="787"/>
                    </a:lnTo>
                    <a:lnTo>
                      <a:pt x="1690" y="778"/>
                    </a:lnTo>
                    <a:lnTo>
                      <a:pt x="1686" y="770"/>
                    </a:lnTo>
                    <a:lnTo>
                      <a:pt x="1683" y="762"/>
                    </a:lnTo>
                    <a:lnTo>
                      <a:pt x="1681" y="753"/>
                    </a:lnTo>
                    <a:lnTo>
                      <a:pt x="1679" y="744"/>
                    </a:lnTo>
                    <a:lnTo>
                      <a:pt x="1678" y="735"/>
                    </a:lnTo>
                    <a:lnTo>
                      <a:pt x="1677" y="726"/>
                    </a:lnTo>
                    <a:lnTo>
                      <a:pt x="1676" y="716"/>
                    </a:lnTo>
                    <a:lnTo>
                      <a:pt x="1677" y="700"/>
                    </a:lnTo>
                    <a:lnTo>
                      <a:pt x="1680" y="684"/>
                    </a:lnTo>
                    <a:lnTo>
                      <a:pt x="1684" y="668"/>
                    </a:lnTo>
                    <a:lnTo>
                      <a:pt x="1690" y="653"/>
                    </a:lnTo>
                    <a:lnTo>
                      <a:pt x="1698" y="639"/>
                    </a:lnTo>
                    <a:lnTo>
                      <a:pt x="1707" y="626"/>
                    </a:lnTo>
                    <a:lnTo>
                      <a:pt x="1717" y="614"/>
                    </a:lnTo>
                    <a:lnTo>
                      <a:pt x="1728" y="602"/>
                    </a:lnTo>
                    <a:lnTo>
                      <a:pt x="1734" y="596"/>
                    </a:lnTo>
                    <a:lnTo>
                      <a:pt x="1739" y="589"/>
                    </a:lnTo>
                    <a:lnTo>
                      <a:pt x="1744" y="581"/>
                    </a:lnTo>
                    <a:lnTo>
                      <a:pt x="1747" y="572"/>
                    </a:lnTo>
                    <a:lnTo>
                      <a:pt x="1750" y="562"/>
                    </a:lnTo>
                    <a:lnTo>
                      <a:pt x="1752" y="552"/>
                    </a:lnTo>
                    <a:lnTo>
                      <a:pt x="1754" y="541"/>
                    </a:lnTo>
                    <a:lnTo>
                      <a:pt x="1754" y="529"/>
                    </a:lnTo>
                    <a:lnTo>
                      <a:pt x="1754" y="518"/>
                    </a:lnTo>
                    <a:lnTo>
                      <a:pt x="1752" y="507"/>
                    </a:lnTo>
                    <a:lnTo>
                      <a:pt x="1750" y="496"/>
                    </a:lnTo>
                    <a:lnTo>
                      <a:pt x="1747" y="486"/>
                    </a:lnTo>
                    <a:lnTo>
                      <a:pt x="1743" y="476"/>
                    </a:lnTo>
                    <a:lnTo>
                      <a:pt x="1738" y="467"/>
                    </a:lnTo>
                    <a:lnTo>
                      <a:pt x="1732" y="460"/>
                    </a:lnTo>
                    <a:lnTo>
                      <a:pt x="1725" y="453"/>
                    </a:lnTo>
                    <a:lnTo>
                      <a:pt x="1718" y="447"/>
                    </a:lnTo>
                    <a:lnTo>
                      <a:pt x="1711" y="441"/>
                    </a:lnTo>
                    <a:lnTo>
                      <a:pt x="1704" y="433"/>
                    </a:lnTo>
                    <a:lnTo>
                      <a:pt x="1698" y="426"/>
                    </a:lnTo>
                    <a:lnTo>
                      <a:pt x="1692" y="419"/>
                    </a:lnTo>
                    <a:lnTo>
                      <a:pt x="1687" y="411"/>
                    </a:lnTo>
                    <a:lnTo>
                      <a:pt x="1682" y="403"/>
                    </a:lnTo>
                    <a:lnTo>
                      <a:pt x="1677" y="395"/>
                    </a:lnTo>
                    <a:lnTo>
                      <a:pt x="1673" y="386"/>
                    </a:lnTo>
                    <a:lnTo>
                      <a:pt x="1670" y="377"/>
                    </a:lnTo>
                    <a:lnTo>
                      <a:pt x="1667" y="368"/>
                    </a:lnTo>
                    <a:lnTo>
                      <a:pt x="1664" y="359"/>
                    </a:lnTo>
                    <a:lnTo>
                      <a:pt x="1662" y="349"/>
                    </a:lnTo>
                    <a:lnTo>
                      <a:pt x="1661" y="339"/>
                    </a:lnTo>
                    <a:lnTo>
                      <a:pt x="1660" y="330"/>
                    </a:lnTo>
                    <a:lnTo>
                      <a:pt x="1660" y="319"/>
                    </a:lnTo>
                    <a:lnTo>
                      <a:pt x="1661" y="303"/>
                    </a:lnTo>
                    <a:lnTo>
                      <a:pt x="1663" y="286"/>
                    </a:lnTo>
                    <a:lnTo>
                      <a:pt x="1667" y="270"/>
                    </a:lnTo>
                    <a:lnTo>
                      <a:pt x="1672" y="254"/>
                    </a:lnTo>
                    <a:lnTo>
                      <a:pt x="1679" y="240"/>
                    </a:lnTo>
                    <a:lnTo>
                      <a:pt x="1687" y="226"/>
                    </a:lnTo>
                    <a:lnTo>
                      <a:pt x="1697" y="213"/>
                    </a:lnTo>
                    <a:lnTo>
                      <a:pt x="1707" y="201"/>
                    </a:lnTo>
                    <a:lnTo>
                      <a:pt x="1719" y="191"/>
                    </a:lnTo>
                    <a:lnTo>
                      <a:pt x="1731" y="181"/>
                    </a:lnTo>
                    <a:lnTo>
                      <a:pt x="1745" y="173"/>
                    </a:lnTo>
                    <a:lnTo>
                      <a:pt x="1759" y="165"/>
                    </a:lnTo>
                    <a:lnTo>
                      <a:pt x="1774" y="160"/>
                    </a:lnTo>
                    <a:lnTo>
                      <a:pt x="1790" y="156"/>
                    </a:lnTo>
                    <a:lnTo>
                      <a:pt x="1807" y="153"/>
                    </a:lnTo>
                    <a:lnTo>
                      <a:pt x="1824" y="152"/>
                    </a:lnTo>
                    <a:lnTo>
                      <a:pt x="1841" y="153"/>
                    </a:lnTo>
                    <a:lnTo>
                      <a:pt x="1857" y="155"/>
                    </a:lnTo>
                    <a:lnTo>
                      <a:pt x="1873" y="159"/>
                    </a:lnTo>
                    <a:lnTo>
                      <a:pt x="1889" y="165"/>
                    </a:lnTo>
                    <a:lnTo>
                      <a:pt x="1903" y="172"/>
                    </a:lnTo>
                    <a:lnTo>
                      <a:pt x="1917" y="180"/>
                    </a:lnTo>
                    <a:lnTo>
                      <a:pt x="1929" y="190"/>
                    </a:lnTo>
                    <a:lnTo>
                      <a:pt x="1941" y="201"/>
                    </a:lnTo>
                    <a:lnTo>
                      <a:pt x="1952" y="213"/>
                    </a:lnTo>
                    <a:lnTo>
                      <a:pt x="1961" y="225"/>
                    </a:lnTo>
                    <a:lnTo>
                      <a:pt x="1969" y="239"/>
                    </a:lnTo>
                    <a:lnTo>
                      <a:pt x="1976" y="254"/>
                    </a:lnTo>
                    <a:lnTo>
                      <a:pt x="1982" y="270"/>
                    </a:lnTo>
                    <a:lnTo>
                      <a:pt x="1986" y="286"/>
                    </a:lnTo>
                    <a:lnTo>
                      <a:pt x="1988" y="302"/>
                    </a:lnTo>
                    <a:lnTo>
                      <a:pt x="1989" y="319"/>
                    </a:lnTo>
                    <a:lnTo>
                      <a:pt x="1989" y="330"/>
                    </a:lnTo>
                    <a:lnTo>
                      <a:pt x="1988" y="339"/>
                    </a:lnTo>
                    <a:lnTo>
                      <a:pt x="1986" y="349"/>
                    </a:lnTo>
                    <a:lnTo>
                      <a:pt x="1984" y="359"/>
                    </a:lnTo>
                    <a:lnTo>
                      <a:pt x="1982" y="368"/>
                    </a:lnTo>
                    <a:lnTo>
                      <a:pt x="1979" y="377"/>
                    </a:lnTo>
                    <a:lnTo>
                      <a:pt x="1975" y="386"/>
                    </a:lnTo>
                    <a:lnTo>
                      <a:pt x="1971" y="395"/>
                    </a:lnTo>
                    <a:lnTo>
                      <a:pt x="1967" y="403"/>
                    </a:lnTo>
                    <a:lnTo>
                      <a:pt x="1962" y="411"/>
                    </a:lnTo>
                    <a:lnTo>
                      <a:pt x="1957" y="419"/>
                    </a:lnTo>
                    <a:lnTo>
                      <a:pt x="1951" y="426"/>
                    </a:lnTo>
                    <a:lnTo>
                      <a:pt x="1945" y="433"/>
                    </a:lnTo>
                    <a:lnTo>
                      <a:pt x="1938" y="441"/>
                    </a:lnTo>
                    <a:lnTo>
                      <a:pt x="1931" y="447"/>
                    </a:lnTo>
                    <a:lnTo>
                      <a:pt x="1924" y="453"/>
                    </a:lnTo>
                    <a:close/>
                    <a:moveTo>
                      <a:pt x="1813" y="3512"/>
                    </a:moveTo>
                    <a:lnTo>
                      <a:pt x="1801" y="3512"/>
                    </a:lnTo>
                    <a:lnTo>
                      <a:pt x="1789" y="3510"/>
                    </a:lnTo>
                    <a:lnTo>
                      <a:pt x="1778" y="3508"/>
                    </a:lnTo>
                    <a:lnTo>
                      <a:pt x="1768" y="3505"/>
                    </a:lnTo>
                    <a:lnTo>
                      <a:pt x="1759" y="3502"/>
                    </a:lnTo>
                    <a:lnTo>
                      <a:pt x="1750" y="3497"/>
                    </a:lnTo>
                    <a:lnTo>
                      <a:pt x="1743" y="3492"/>
                    </a:lnTo>
                    <a:lnTo>
                      <a:pt x="1735" y="3486"/>
                    </a:lnTo>
                    <a:lnTo>
                      <a:pt x="1729" y="3479"/>
                    </a:lnTo>
                    <a:lnTo>
                      <a:pt x="1723" y="3471"/>
                    </a:lnTo>
                    <a:lnTo>
                      <a:pt x="1719" y="3463"/>
                    </a:lnTo>
                    <a:lnTo>
                      <a:pt x="1714" y="3454"/>
                    </a:lnTo>
                    <a:lnTo>
                      <a:pt x="1711" y="3444"/>
                    </a:lnTo>
                    <a:lnTo>
                      <a:pt x="1709" y="3434"/>
                    </a:lnTo>
                    <a:lnTo>
                      <a:pt x="1707" y="3423"/>
                    </a:lnTo>
                    <a:lnTo>
                      <a:pt x="1706" y="3411"/>
                    </a:lnTo>
                    <a:lnTo>
                      <a:pt x="1719" y="3416"/>
                    </a:lnTo>
                    <a:lnTo>
                      <a:pt x="1733" y="3420"/>
                    </a:lnTo>
                    <a:lnTo>
                      <a:pt x="1746" y="3423"/>
                    </a:lnTo>
                    <a:lnTo>
                      <a:pt x="1760" y="3427"/>
                    </a:lnTo>
                    <a:lnTo>
                      <a:pt x="1773" y="3429"/>
                    </a:lnTo>
                    <a:lnTo>
                      <a:pt x="1787" y="3431"/>
                    </a:lnTo>
                    <a:lnTo>
                      <a:pt x="1801" y="3432"/>
                    </a:lnTo>
                    <a:lnTo>
                      <a:pt x="1815" y="3432"/>
                    </a:lnTo>
                    <a:lnTo>
                      <a:pt x="1828" y="3432"/>
                    </a:lnTo>
                    <a:lnTo>
                      <a:pt x="1842" y="3431"/>
                    </a:lnTo>
                    <a:lnTo>
                      <a:pt x="1855" y="3429"/>
                    </a:lnTo>
                    <a:lnTo>
                      <a:pt x="1869" y="3427"/>
                    </a:lnTo>
                    <a:lnTo>
                      <a:pt x="1882" y="3424"/>
                    </a:lnTo>
                    <a:lnTo>
                      <a:pt x="1894" y="3420"/>
                    </a:lnTo>
                    <a:lnTo>
                      <a:pt x="1907" y="3416"/>
                    </a:lnTo>
                    <a:lnTo>
                      <a:pt x="1919" y="3411"/>
                    </a:lnTo>
                    <a:lnTo>
                      <a:pt x="1918" y="3421"/>
                    </a:lnTo>
                    <a:lnTo>
                      <a:pt x="1916" y="3431"/>
                    </a:lnTo>
                    <a:lnTo>
                      <a:pt x="1913" y="3441"/>
                    </a:lnTo>
                    <a:lnTo>
                      <a:pt x="1910" y="3451"/>
                    </a:lnTo>
                    <a:lnTo>
                      <a:pt x="1905" y="3459"/>
                    </a:lnTo>
                    <a:lnTo>
                      <a:pt x="1900" y="3468"/>
                    </a:lnTo>
                    <a:lnTo>
                      <a:pt x="1894" y="3475"/>
                    </a:lnTo>
                    <a:lnTo>
                      <a:pt x="1887" y="3483"/>
                    </a:lnTo>
                    <a:lnTo>
                      <a:pt x="1879" y="3489"/>
                    </a:lnTo>
                    <a:lnTo>
                      <a:pt x="1871" y="3495"/>
                    </a:lnTo>
                    <a:lnTo>
                      <a:pt x="1863" y="3500"/>
                    </a:lnTo>
                    <a:lnTo>
                      <a:pt x="1854" y="3504"/>
                    </a:lnTo>
                    <a:lnTo>
                      <a:pt x="1844" y="3508"/>
                    </a:lnTo>
                    <a:lnTo>
                      <a:pt x="1834" y="3510"/>
                    </a:lnTo>
                    <a:lnTo>
                      <a:pt x="1824" y="3512"/>
                    </a:lnTo>
                    <a:lnTo>
                      <a:pt x="1813" y="3512"/>
                    </a:lnTo>
                    <a:close/>
                    <a:moveTo>
                      <a:pt x="1730" y="3338"/>
                    </a:moveTo>
                    <a:lnTo>
                      <a:pt x="1738" y="3330"/>
                    </a:lnTo>
                    <a:lnTo>
                      <a:pt x="1746" y="3322"/>
                    </a:lnTo>
                    <a:lnTo>
                      <a:pt x="1756" y="3315"/>
                    </a:lnTo>
                    <a:lnTo>
                      <a:pt x="1766" y="3309"/>
                    </a:lnTo>
                    <a:lnTo>
                      <a:pt x="1777" y="3304"/>
                    </a:lnTo>
                    <a:lnTo>
                      <a:pt x="1789" y="3301"/>
                    </a:lnTo>
                    <a:lnTo>
                      <a:pt x="1802" y="3299"/>
                    </a:lnTo>
                    <a:lnTo>
                      <a:pt x="1814" y="3298"/>
                    </a:lnTo>
                    <a:lnTo>
                      <a:pt x="1827" y="3299"/>
                    </a:lnTo>
                    <a:lnTo>
                      <a:pt x="1839" y="3301"/>
                    </a:lnTo>
                    <a:lnTo>
                      <a:pt x="1851" y="3305"/>
                    </a:lnTo>
                    <a:lnTo>
                      <a:pt x="1862" y="3310"/>
                    </a:lnTo>
                    <a:lnTo>
                      <a:pt x="1872" y="3316"/>
                    </a:lnTo>
                    <a:lnTo>
                      <a:pt x="1882" y="3324"/>
                    </a:lnTo>
                    <a:lnTo>
                      <a:pt x="1891" y="3332"/>
                    </a:lnTo>
                    <a:lnTo>
                      <a:pt x="1899" y="3341"/>
                    </a:lnTo>
                    <a:lnTo>
                      <a:pt x="1888" y="3345"/>
                    </a:lnTo>
                    <a:lnTo>
                      <a:pt x="1878" y="3348"/>
                    </a:lnTo>
                    <a:lnTo>
                      <a:pt x="1868" y="3350"/>
                    </a:lnTo>
                    <a:lnTo>
                      <a:pt x="1857" y="3352"/>
                    </a:lnTo>
                    <a:lnTo>
                      <a:pt x="1846" y="3354"/>
                    </a:lnTo>
                    <a:lnTo>
                      <a:pt x="1835" y="3355"/>
                    </a:lnTo>
                    <a:lnTo>
                      <a:pt x="1825" y="3355"/>
                    </a:lnTo>
                    <a:lnTo>
                      <a:pt x="1813" y="3355"/>
                    </a:lnTo>
                    <a:lnTo>
                      <a:pt x="1801" y="3354"/>
                    </a:lnTo>
                    <a:lnTo>
                      <a:pt x="1789" y="3353"/>
                    </a:lnTo>
                    <a:lnTo>
                      <a:pt x="1778" y="3352"/>
                    </a:lnTo>
                    <a:lnTo>
                      <a:pt x="1767" y="3350"/>
                    </a:lnTo>
                    <a:lnTo>
                      <a:pt x="1757" y="3347"/>
                    </a:lnTo>
                    <a:lnTo>
                      <a:pt x="1748" y="3345"/>
                    </a:lnTo>
                    <a:lnTo>
                      <a:pt x="1738" y="3342"/>
                    </a:lnTo>
                    <a:lnTo>
                      <a:pt x="1730" y="3338"/>
                    </a:lnTo>
                    <a:close/>
                    <a:moveTo>
                      <a:pt x="1814" y="3224"/>
                    </a:moveTo>
                    <a:lnTo>
                      <a:pt x="1803" y="3224"/>
                    </a:lnTo>
                    <a:lnTo>
                      <a:pt x="1790" y="3225"/>
                    </a:lnTo>
                    <a:lnTo>
                      <a:pt x="1779" y="3227"/>
                    </a:lnTo>
                    <a:lnTo>
                      <a:pt x="1768" y="3229"/>
                    </a:lnTo>
                    <a:lnTo>
                      <a:pt x="1758" y="3232"/>
                    </a:lnTo>
                    <a:lnTo>
                      <a:pt x="1747" y="3236"/>
                    </a:lnTo>
                    <a:lnTo>
                      <a:pt x="1737" y="3240"/>
                    </a:lnTo>
                    <a:lnTo>
                      <a:pt x="1727" y="3245"/>
                    </a:lnTo>
                    <a:lnTo>
                      <a:pt x="1718" y="3251"/>
                    </a:lnTo>
                    <a:lnTo>
                      <a:pt x="1709" y="3257"/>
                    </a:lnTo>
                    <a:lnTo>
                      <a:pt x="1700" y="3263"/>
                    </a:lnTo>
                    <a:lnTo>
                      <a:pt x="1692" y="3270"/>
                    </a:lnTo>
                    <a:lnTo>
                      <a:pt x="1684" y="3278"/>
                    </a:lnTo>
                    <a:lnTo>
                      <a:pt x="1677" y="3286"/>
                    </a:lnTo>
                    <a:lnTo>
                      <a:pt x="1670" y="3294"/>
                    </a:lnTo>
                    <a:lnTo>
                      <a:pt x="1663" y="3303"/>
                    </a:lnTo>
                    <a:lnTo>
                      <a:pt x="1662" y="3302"/>
                    </a:lnTo>
                    <a:lnTo>
                      <a:pt x="1661" y="3301"/>
                    </a:lnTo>
                    <a:lnTo>
                      <a:pt x="1660" y="3300"/>
                    </a:lnTo>
                    <a:lnTo>
                      <a:pt x="1659" y="3300"/>
                    </a:lnTo>
                    <a:lnTo>
                      <a:pt x="1658" y="3299"/>
                    </a:lnTo>
                    <a:lnTo>
                      <a:pt x="1657" y="3298"/>
                    </a:lnTo>
                    <a:lnTo>
                      <a:pt x="1656" y="3297"/>
                    </a:lnTo>
                    <a:lnTo>
                      <a:pt x="1655" y="3297"/>
                    </a:lnTo>
                    <a:lnTo>
                      <a:pt x="1633" y="3278"/>
                    </a:lnTo>
                    <a:lnTo>
                      <a:pt x="1614" y="3259"/>
                    </a:lnTo>
                    <a:lnTo>
                      <a:pt x="1596" y="3240"/>
                    </a:lnTo>
                    <a:lnTo>
                      <a:pt x="1579" y="3220"/>
                    </a:lnTo>
                    <a:lnTo>
                      <a:pt x="1564" y="3199"/>
                    </a:lnTo>
                    <a:lnTo>
                      <a:pt x="1550" y="3179"/>
                    </a:lnTo>
                    <a:lnTo>
                      <a:pt x="1537" y="3159"/>
                    </a:lnTo>
                    <a:lnTo>
                      <a:pt x="1526" y="3139"/>
                    </a:lnTo>
                    <a:lnTo>
                      <a:pt x="1515" y="3118"/>
                    </a:lnTo>
                    <a:lnTo>
                      <a:pt x="1506" y="3098"/>
                    </a:lnTo>
                    <a:lnTo>
                      <a:pt x="1499" y="3076"/>
                    </a:lnTo>
                    <a:lnTo>
                      <a:pt x="1492" y="3055"/>
                    </a:lnTo>
                    <a:lnTo>
                      <a:pt x="1486" y="3033"/>
                    </a:lnTo>
                    <a:lnTo>
                      <a:pt x="1481" y="3011"/>
                    </a:lnTo>
                    <a:lnTo>
                      <a:pt x="1477" y="2989"/>
                    </a:lnTo>
                    <a:lnTo>
                      <a:pt x="1474" y="2966"/>
                    </a:lnTo>
                    <a:lnTo>
                      <a:pt x="1501" y="2974"/>
                    </a:lnTo>
                    <a:lnTo>
                      <a:pt x="1529" y="2983"/>
                    </a:lnTo>
                    <a:lnTo>
                      <a:pt x="1554" y="2992"/>
                    </a:lnTo>
                    <a:lnTo>
                      <a:pt x="1577" y="3002"/>
                    </a:lnTo>
                    <a:lnTo>
                      <a:pt x="1600" y="3013"/>
                    </a:lnTo>
                    <a:lnTo>
                      <a:pt x="1622" y="3025"/>
                    </a:lnTo>
                    <a:lnTo>
                      <a:pt x="1643" y="3037"/>
                    </a:lnTo>
                    <a:lnTo>
                      <a:pt x="1664" y="3051"/>
                    </a:lnTo>
                    <a:lnTo>
                      <a:pt x="1684" y="3066"/>
                    </a:lnTo>
                    <a:lnTo>
                      <a:pt x="1704" y="3081"/>
                    </a:lnTo>
                    <a:lnTo>
                      <a:pt x="1724" y="3097"/>
                    </a:lnTo>
                    <a:lnTo>
                      <a:pt x="1743" y="3114"/>
                    </a:lnTo>
                    <a:lnTo>
                      <a:pt x="1763" y="3133"/>
                    </a:lnTo>
                    <a:lnTo>
                      <a:pt x="1783" y="3153"/>
                    </a:lnTo>
                    <a:lnTo>
                      <a:pt x="1804" y="3174"/>
                    </a:lnTo>
                    <a:lnTo>
                      <a:pt x="1825" y="3196"/>
                    </a:lnTo>
                    <a:lnTo>
                      <a:pt x="1844" y="3176"/>
                    </a:lnTo>
                    <a:lnTo>
                      <a:pt x="1862" y="3157"/>
                    </a:lnTo>
                    <a:lnTo>
                      <a:pt x="1880" y="3139"/>
                    </a:lnTo>
                    <a:lnTo>
                      <a:pt x="1898" y="3122"/>
                    </a:lnTo>
                    <a:lnTo>
                      <a:pt x="1916" y="3106"/>
                    </a:lnTo>
                    <a:lnTo>
                      <a:pt x="1934" y="3091"/>
                    </a:lnTo>
                    <a:lnTo>
                      <a:pt x="1952" y="3076"/>
                    </a:lnTo>
                    <a:lnTo>
                      <a:pt x="1970" y="3063"/>
                    </a:lnTo>
                    <a:lnTo>
                      <a:pt x="1988" y="3050"/>
                    </a:lnTo>
                    <a:lnTo>
                      <a:pt x="2007" y="3038"/>
                    </a:lnTo>
                    <a:lnTo>
                      <a:pt x="2026" y="3027"/>
                    </a:lnTo>
                    <a:lnTo>
                      <a:pt x="2046" y="3016"/>
                    </a:lnTo>
                    <a:lnTo>
                      <a:pt x="2067" y="3006"/>
                    </a:lnTo>
                    <a:lnTo>
                      <a:pt x="2089" y="2997"/>
                    </a:lnTo>
                    <a:lnTo>
                      <a:pt x="2111" y="2989"/>
                    </a:lnTo>
                    <a:lnTo>
                      <a:pt x="2134" y="2980"/>
                    </a:lnTo>
                    <a:lnTo>
                      <a:pt x="2134" y="2981"/>
                    </a:lnTo>
                    <a:lnTo>
                      <a:pt x="2134" y="2981"/>
                    </a:lnTo>
                    <a:lnTo>
                      <a:pt x="2134" y="2982"/>
                    </a:lnTo>
                    <a:lnTo>
                      <a:pt x="2134" y="2982"/>
                    </a:lnTo>
                    <a:lnTo>
                      <a:pt x="2134" y="2982"/>
                    </a:lnTo>
                    <a:lnTo>
                      <a:pt x="2134" y="2983"/>
                    </a:lnTo>
                    <a:lnTo>
                      <a:pt x="2134" y="2983"/>
                    </a:lnTo>
                    <a:lnTo>
                      <a:pt x="2134" y="2983"/>
                    </a:lnTo>
                    <a:lnTo>
                      <a:pt x="2135" y="2989"/>
                    </a:lnTo>
                    <a:lnTo>
                      <a:pt x="2135" y="2997"/>
                    </a:lnTo>
                    <a:lnTo>
                      <a:pt x="2134" y="3006"/>
                    </a:lnTo>
                    <a:lnTo>
                      <a:pt x="2133" y="3018"/>
                    </a:lnTo>
                    <a:lnTo>
                      <a:pt x="2128" y="3046"/>
                    </a:lnTo>
                    <a:lnTo>
                      <a:pt x="2121" y="3077"/>
                    </a:lnTo>
                    <a:lnTo>
                      <a:pt x="2116" y="3093"/>
                    </a:lnTo>
                    <a:lnTo>
                      <a:pt x="2111" y="3110"/>
                    </a:lnTo>
                    <a:lnTo>
                      <a:pt x="2104" y="3128"/>
                    </a:lnTo>
                    <a:lnTo>
                      <a:pt x="2097" y="3145"/>
                    </a:lnTo>
                    <a:lnTo>
                      <a:pt x="2089" y="3162"/>
                    </a:lnTo>
                    <a:lnTo>
                      <a:pt x="2080" y="3179"/>
                    </a:lnTo>
                    <a:lnTo>
                      <a:pt x="2070" y="3195"/>
                    </a:lnTo>
                    <a:lnTo>
                      <a:pt x="2059" y="3210"/>
                    </a:lnTo>
                    <a:lnTo>
                      <a:pt x="2048" y="3225"/>
                    </a:lnTo>
                    <a:lnTo>
                      <a:pt x="2037" y="3238"/>
                    </a:lnTo>
                    <a:lnTo>
                      <a:pt x="2026" y="3251"/>
                    </a:lnTo>
                    <a:lnTo>
                      <a:pt x="2014" y="3264"/>
                    </a:lnTo>
                    <a:lnTo>
                      <a:pt x="2002" y="3275"/>
                    </a:lnTo>
                    <a:lnTo>
                      <a:pt x="1990" y="3286"/>
                    </a:lnTo>
                    <a:lnTo>
                      <a:pt x="1978" y="3297"/>
                    </a:lnTo>
                    <a:lnTo>
                      <a:pt x="1965" y="3306"/>
                    </a:lnTo>
                    <a:lnTo>
                      <a:pt x="1958" y="3297"/>
                    </a:lnTo>
                    <a:lnTo>
                      <a:pt x="1952" y="3289"/>
                    </a:lnTo>
                    <a:lnTo>
                      <a:pt x="1944" y="3280"/>
                    </a:lnTo>
                    <a:lnTo>
                      <a:pt x="1937" y="3273"/>
                    </a:lnTo>
                    <a:lnTo>
                      <a:pt x="1928" y="3265"/>
                    </a:lnTo>
                    <a:lnTo>
                      <a:pt x="1920" y="3259"/>
                    </a:lnTo>
                    <a:lnTo>
                      <a:pt x="1910" y="3252"/>
                    </a:lnTo>
                    <a:lnTo>
                      <a:pt x="1901" y="3247"/>
                    </a:lnTo>
                    <a:lnTo>
                      <a:pt x="1891" y="3242"/>
                    </a:lnTo>
                    <a:lnTo>
                      <a:pt x="1881" y="3237"/>
                    </a:lnTo>
                    <a:lnTo>
                      <a:pt x="1870" y="3233"/>
                    </a:lnTo>
                    <a:lnTo>
                      <a:pt x="1860" y="3230"/>
                    </a:lnTo>
                    <a:lnTo>
                      <a:pt x="1849" y="3227"/>
                    </a:lnTo>
                    <a:lnTo>
                      <a:pt x="1837" y="3225"/>
                    </a:lnTo>
                    <a:lnTo>
                      <a:pt x="1826" y="3224"/>
                    </a:lnTo>
                    <a:lnTo>
                      <a:pt x="1814" y="3224"/>
                    </a:lnTo>
                    <a:close/>
                    <a:moveTo>
                      <a:pt x="918" y="1652"/>
                    </a:moveTo>
                    <a:lnTo>
                      <a:pt x="920" y="1648"/>
                    </a:lnTo>
                    <a:lnTo>
                      <a:pt x="922" y="1644"/>
                    </a:lnTo>
                    <a:lnTo>
                      <a:pt x="924" y="1640"/>
                    </a:lnTo>
                    <a:lnTo>
                      <a:pt x="926" y="1636"/>
                    </a:lnTo>
                    <a:lnTo>
                      <a:pt x="927" y="1631"/>
                    </a:lnTo>
                    <a:lnTo>
                      <a:pt x="929" y="1627"/>
                    </a:lnTo>
                    <a:lnTo>
                      <a:pt x="931" y="1623"/>
                    </a:lnTo>
                    <a:lnTo>
                      <a:pt x="933" y="1619"/>
                    </a:lnTo>
                    <a:lnTo>
                      <a:pt x="939" y="1624"/>
                    </a:lnTo>
                    <a:lnTo>
                      <a:pt x="945" y="1630"/>
                    </a:lnTo>
                    <a:lnTo>
                      <a:pt x="951" y="1635"/>
                    </a:lnTo>
                    <a:lnTo>
                      <a:pt x="956" y="1640"/>
                    </a:lnTo>
                    <a:lnTo>
                      <a:pt x="962" y="1644"/>
                    </a:lnTo>
                    <a:lnTo>
                      <a:pt x="968" y="1649"/>
                    </a:lnTo>
                    <a:lnTo>
                      <a:pt x="974" y="1654"/>
                    </a:lnTo>
                    <a:lnTo>
                      <a:pt x="980" y="1658"/>
                    </a:lnTo>
                    <a:lnTo>
                      <a:pt x="1003" y="1675"/>
                    </a:lnTo>
                    <a:lnTo>
                      <a:pt x="1029" y="1693"/>
                    </a:lnTo>
                    <a:lnTo>
                      <a:pt x="1056" y="1713"/>
                    </a:lnTo>
                    <a:lnTo>
                      <a:pt x="1085" y="1733"/>
                    </a:lnTo>
                    <a:lnTo>
                      <a:pt x="1116" y="1755"/>
                    </a:lnTo>
                    <a:lnTo>
                      <a:pt x="1150" y="1777"/>
                    </a:lnTo>
                    <a:lnTo>
                      <a:pt x="1184" y="1799"/>
                    </a:lnTo>
                    <a:lnTo>
                      <a:pt x="1221" y="1822"/>
                    </a:lnTo>
                    <a:lnTo>
                      <a:pt x="1226" y="1852"/>
                    </a:lnTo>
                    <a:lnTo>
                      <a:pt x="1233" y="1880"/>
                    </a:lnTo>
                    <a:lnTo>
                      <a:pt x="1240" y="1908"/>
                    </a:lnTo>
                    <a:lnTo>
                      <a:pt x="1249" y="1936"/>
                    </a:lnTo>
                    <a:lnTo>
                      <a:pt x="1258" y="1963"/>
                    </a:lnTo>
                    <a:lnTo>
                      <a:pt x="1268" y="1989"/>
                    </a:lnTo>
                    <a:lnTo>
                      <a:pt x="1278" y="2016"/>
                    </a:lnTo>
                    <a:lnTo>
                      <a:pt x="1289" y="2041"/>
                    </a:lnTo>
                    <a:lnTo>
                      <a:pt x="1300" y="2065"/>
                    </a:lnTo>
                    <a:lnTo>
                      <a:pt x="1312" y="2088"/>
                    </a:lnTo>
                    <a:lnTo>
                      <a:pt x="1324" y="2110"/>
                    </a:lnTo>
                    <a:lnTo>
                      <a:pt x="1336" y="2132"/>
                    </a:lnTo>
                    <a:lnTo>
                      <a:pt x="1349" y="2152"/>
                    </a:lnTo>
                    <a:lnTo>
                      <a:pt x="1362" y="2171"/>
                    </a:lnTo>
                    <a:lnTo>
                      <a:pt x="1375" y="2191"/>
                    </a:lnTo>
                    <a:lnTo>
                      <a:pt x="1389" y="2208"/>
                    </a:lnTo>
                    <a:lnTo>
                      <a:pt x="1405" y="2226"/>
                    </a:lnTo>
                    <a:lnTo>
                      <a:pt x="1421" y="2242"/>
                    </a:lnTo>
                    <a:lnTo>
                      <a:pt x="1438" y="2257"/>
                    </a:lnTo>
                    <a:lnTo>
                      <a:pt x="1455" y="2269"/>
                    </a:lnTo>
                    <a:lnTo>
                      <a:pt x="1472" y="2279"/>
                    </a:lnTo>
                    <a:lnTo>
                      <a:pt x="1489" y="2288"/>
                    </a:lnTo>
                    <a:lnTo>
                      <a:pt x="1506" y="2295"/>
                    </a:lnTo>
                    <a:lnTo>
                      <a:pt x="1522" y="2301"/>
                    </a:lnTo>
                    <a:lnTo>
                      <a:pt x="1509" y="2318"/>
                    </a:lnTo>
                    <a:lnTo>
                      <a:pt x="1497" y="2337"/>
                    </a:lnTo>
                    <a:lnTo>
                      <a:pt x="1485" y="2357"/>
                    </a:lnTo>
                    <a:lnTo>
                      <a:pt x="1474" y="2377"/>
                    </a:lnTo>
                    <a:lnTo>
                      <a:pt x="1464" y="2397"/>
                    </a:lnTo>
                    <a:lnTo>
                      <a:pt x="1455" y="2418"/>
                    </a:lnTo>
                    <a:lnTo>
                      <a:pt x="1446" y="2439"/>
                    </a:lnTo>
                    <a:lnTo>
                      <a:pt x="1438" y="2460"/>
                    </a:lnTo>
                    <a:lnTo>
                      <a:pt x="1431" y="2482"/>
                    </a:lnTo>
                    <a:lnTo>
                      <a:pt x="1424" y="2503"/>
                    </a:lnTo>
                    <a:lnTo>
                      <a:pt x="1418" y="2526"/>
                    </a:lnTo>
                    <a:lnTo>
                      <a:pt x="1412" y="2548"/>
                    </a:lnTo>
                    <a:lnTo>
                      <a:pt x="1407" y="2570"/>
                    </a:lnTo>
                    <a:lnTo>
                      <a:pt x="1402" y="2592"/>
                    </a:lnTo>
                    <a:lnTo>
                      <a:pt x="1398" y="2614"/>
                    </a:lnTo>
                    <a:lnTo>
                      <a:pt x="1395" y="2635"/>
                    </a:lnTo>
                    <a:lnTo>
                      <a:pt x="1383" y="2630"/>
                    </a:lnTo>
                    <a:lnTo>
                      <a:pt x="1370" y="2625"/>
                    </a:lnTo>
                    <a:lnTo>
                      <a:pt x="1359" y="2620"/>
                    </a:lnTo>
                    <a:lnTo>
                      <a:pt x="1348" y="2614"/>
                    </a:lnTo>
                    <a:lnTo>
                      <a:pt x="1337" y="2607"/>
                    </a:lnTo>
                    <a:lnTo>
                      <a:pt x="1327" y="2600"/>
                    </a:lnTo>
                    <a:lnTo>
                      <a:pt x="1318" y="2593"/>
                    </a:lnTo>
                    <a:lnTo>
                      <a:pt x="1309" y="2585"/>
                    </a:lnTo>
                    <a:lnTo>
                      <a:pt x="1314" y="2585"/>
                    </a:lnTo>
                    <a:lnTo>
                      <a:pt x="1319" y="2583"/>
                    </a:lnTo>
                    <a:lnTo>
                      <a:pt x="1324" y="2582"/>
                    </a:lnTo>
                    <a:lnTo>
                      <a:pt x="1329" y="2580"/>
                    </a:lnTo>
                    <a:lnTo>
                      <a:pt x="1339" y="2574"/>
                    </a:lnTo>
                    <a:lnTo>
                      <a:pt x="1347" y="2566"/>
                    </a:lnTo>
                    <a:lnTo>
                      <a:pt x="1355" y="2558"/>
                    </a:lnTo>
                    <a:lnTo>
                      <a:pt x="1361" y="2547"/>
                    </a:lnTo>
                    <a:lnTo>
                      <a:pt x="1366" y="2536"/>
                    </a:lnTo>
                    <a:lnTo>
                      <a:pt x="1369" y="2525"/>
                    </a:lnTo>
                    <a:lnTo>
                      <a:pt x="1370" y="2518"/>
                    </a:lnTo>
                    <a:lnTo>
                      <a:pt x="1370" y="2512"/>
                    </a:lnTo>
                    <a:lnTo>
                      <a:pt x="1370" y="2506"/>
                    </a:lnTo>
                    <a:lnTo>
                      <a:pt x="1369" y="2499"/>
                    </a:lnTo>
                    <a:lnTo>
                      <a:pt x="1368" y="2494"/>
                    </a:lnTo>
                    <a:lnTo>
                      <a:pt x="1366" y="2488"/>
                    </a:lnTo>
                    <a:lnTo>
                      <a:pt x="1364" y="2482"/>
                    </a:lnTo>
                    <a:lnTo>
                      <a:pt x="1360" y="2476"/>
                    </a:lnTo>
                    <a:lnTo>
                      <a:pt x="1357" y="2471"/>
                    </a:lnTo>
                    <a:lnTo>
                      <a:pt x="1352" y="2465"/>
                    </a:lnTo>
                    <a:lnTo>
                      <a:pt x="1347" y="2460"/>
                    </a:lnTo>
                    <a:lnTo>
                      <a:pt x="1340" y="2456"/>
                    </a:lnTo>
                    <a:lnTo>
                      <a:pt x="1333" y="2451"/>
                    </a:lnTo>
                    <a:lnTo>
                      <a:pt x="1326" y="2447"/>
                    </a:lnTo>
                    <a:lnTo>
                      <a:pt x="1317" y="2444"/>
                    </a:lnTo>
                    <a:lnTo>
                      <a:pt x="1308" y="2440"/>
                    </a:lnTo>
                    <a:lnTo>
                      <a:pt x="1299" y="2436"/>
                    </a:lnTo>
                    <a:lnTo>
                      <a:pt x="1274" y="2425"/>
                    </a:lnTo>
                    <a:lnTo>
                      <a:pt x="1257" y="2416"/>
                    </a:lnTo>
                    <a:lnTo>
                      <a:pt x="1236" y="2405"/>
                    </a:lnTo>
                    <a:lnTo>
                      <a:pt x="1214" y="2392"/>
                    </a:lnTo>
                    <a:lnTo>
                      <a:pt x="1191" y="2378"/>
                    </a:lnTo>
                    <a:lnTo>
                      <a:pt x="1166" y="2361"/>
                    </a:lnTo>
                    <a:lnTo>
                      <a:pt x="1140" y="2342"/>
                    </a:lnTo>
                    <a:lnTo>
                      <a:pt x="1113" y="2322"/>
                    </a:lnTo>
                    <a:lnTo>
                      <a:pt x="1086" y="2300"/>
                    </a:lnTo>
                    <a:lnTo>
                      <a:pt x="1060" y="2276"/>
                    </a:lnTo>
                    <a:lnTo>
                      <a:pt x="1034" y="2251"/>
                    </a:lnTo>
                    <a:lnTo>
                      <a:pt x="1022" y="2238"/>
                    </a:lnTo>
                    <a:lnTo>
                      <a:pt x="1010" y="2224"/>
                    </a:lnTo>
                    <a:lnTo>
                      <a:pt x="998" y="2209"/>
                    </a:lnTo>
                    <a:lnTo>
                      <a:pt x="987" y="2195"/>
                    </a:lnTo>
                    <a:lnTo>
                      <a:pt x="979" y="2183"/>
                    </a:lnTo>
                    <a:lnTo>
                      <a:pt x="971" y="2172"/>
                    </a:lnTo>
                    <a:lnTo>
                      <a:pt x="963" y="2163"/>
                    </a:lnTo>
                    <a:lnTo>
                      <a:pt x="957" y="2156"/>
                    </a:lnTo>
                    <a:lnTo>
                      <a:pt x="951" y="2151"/>
                    </a:lnTo>
                    <a:lnTo>
                      <a:pt x="945" y="2147"/>
                    </a:lnTo>
                    <a:lnTo>
                      <a:pt x="942" y="2147"/>
                    </a:lnTo>
                    <a:lnTo>
                      <a:pt x="940" y="2146"/>
                    </a:lnTo>
                    <a:lnTo>
                      <a:pt x="937" y="2146"/>
                    </a:lnTo>
                    <a:lnTo>
                      <a:pt x="935" y="2147"/>
                    </a:lnTo>
                    <a:lnTo>
                      <a:pt x="930" y="2150"/>
                    </a:lnTo>
                    <a:lnTo>
                      <a:pt x="925" y="2155"/>
                    </a:lnTo>
                    <a:lnTo>
                      <a:pt x="921" y="2162"/>
                    </a:lnTo>
                    <a:lnTo>
                      <a:pt x="917" y="2172"/>
                    </a:lnTo>
                    <a:lnTo>
                      <a:pt x="912" y="2185"/>
                    </a:lnTo>
                    <a:lnTo>
                      <a:pt x="908" y="2200"/>
                    </a:lnTo>
                    <a:lnTo>
                      <a:pt x="904" y="2218"/>
                    </a:lnTo>
                    <a:lnTo>
                      <a:pt x="899" y="2238"/>
                    </a:lnTo>
                    <a:lnTo>
                      <a:pt x="897" y="2257"/>
                    </a:lnTo>
                    <a:lnTo>
                      <a:pt x="894" y="2276"/>
                    </a:lnTo>
                    <a:lnTo>
                      <a:pt x="893" y="2295"/>
                    </a:lnTo>
                    <a:lnTo>
                      <a:pt x="891" y="2315"/>
                    </a:lnTo>
                    <a:lnTo>
                      <a:pt x="890" y="2355"/>
                    </a:lnTo>
                    <a:lnTo>
                      <a:pt x="890" y="2395"/>
                    </a:lnTo>
                    <a:lnTo>
                      <a:pt x="892" y="2435"/>
                    </a:lnTo>
                    <a:lnTo>
                      <a:pt x="895" y="2474"/>
                    </a:lnTo>
                    <a:lnTo>
                      <a:pt x="900" y="2513"/>
                    </a:lnTo>
                    <a:lnTo>
                      <a:pt x="905" y="2552"/>
                    </a:lnTo>
                    <a:lnTo>
                      <a:pt x="911" y="2588"/>
                    </a:lnTo>
                    <a:lnTo>
                      <a:pt x="918" y="2622"/>
                    </a:lnTo>
                    <a:lnTo>
                      <a:pt x="926" y="2654"/>
                    </a:lnTo>
                    <a:lnTo>
                      <a:pt x="934" y="2684"/>
                    </a:lnTo>
                    <a:lnTo>
                      <a:pt x="941" y="2711"/>
                    </a:lnTo>
                    <a:lnTo>
                      <a:pt x="950" y="2734"/>
                    </a:lnTo>
                    <a:lnTo>
                      <a:pt x="957" y="2754"/>
                    </a:lnTo>
                    <a:lnTo>
                      <a:pt x="965" y="2769"/>
                    </a:lnTo>
                    <a:lnTo>
                      <a:pt x="966" y="2770"/>
                    </a:lnTo>
                    <a:lnTo>
                      <a:pt x="966" y="2772"/>
                    </a:lnTo>
                    <a:lnTo>
                      <a:pt x="967" y="2773"/>
                    </a:lnTo>
                    <a:lnTo>
                      <a:pt x="968" y="2774"/>
                    </a:lnTo>
                    <a:lnTo>
                      <a:pt x="970" y="2775"/>
                    </a:lnTo>
                    <a:lnTo>
                      <a:pt x="970" y="2777"/>
                    </a:lnTo>
                    <a:lnTo>
                      <a:pt x="971" y="2778"/>
                    </a:lnTo>
                    <a:lnTo>
                      <a:pt x="972" y="2779"/>
                    </a:lnTo>
                    <a:lnTo>
                      <a:pt x="972" y="2779"/>
                    </a:lnTo>
                    <a:lnTo>
                      <a:pt x="972" y="2780"/>
                    </a:lnTo>
                    <a:lnTo>
                      <a:pt x="972" y="2780"/>
                    </a:lnTo>
                    <a:lnTo>
                      <a:pt x="972" y="2780"/>
                    </a:lnTo>
                    <a:lnTo>
                      <a:pt x="972" y="2780"/>
                    </a:lnTo>
                    <a:lnTo>
                      <a:pt x="972" y="2781"/>
                    </a:lnTo>
                    <a:lnTo>
                      <a:pt x="972" y="2781"/>
                    </a:lnTo>
                    <a:lnTo>
                      <a:pt x="972" y="2781"/>
                    </a:lnTo>
                    <a:lnTo>
                      <a:pt x="979" y="2792"/>
                    </a:lnTo>
                    <a:lnTo>
                      <a:pt x="985" y="2804"/>
                    </a:lnTo>
                    <a:lnTo>
                      <a:pt x="990" y="2815"/>
                    </a:lnTo>
                    <a:lnTo>
                      <a:pt x="994" y="2826"/>
                    </a:lnTo>
                    <a:lnTo>
                      <a:pt x="997" y="2838"/>
                    </a:lnTo>
                    <a:lnTo>
                      <a:pt x="999" y="2849"/>
                    </a:lnTo>
                    <a:lnTo>
                      <a:pt x="1000" y="2860"/>
                    </a:lnTo>
                    <a:lnTo>
                      <a:pt x="1000" y="2870"/>
                    </a:lnTo>
                    <a:lnTo>
                      <a:pt x="998" y="2882"/>
                    </a:lnTo>
                    <a:lnTo>
                      <a:pt x="996" y="2891"/>
                    </a:lnTo>
                    <a:lnTo>
                      <a:pt x="993" y="2900"/>
                    </a:lnTo>
                    <a:lnTo>
                      <a:pt x="989" y="2909"/>
                    </a:lnTo>
                    <a:lnTo>
                      <a:pt x="985" y="2916"/>
                    </a:lnTo>
                    <a:lnTo>
                      <a:pt x="979" y="2923"/>
                    </a:lnTo>
                    <a:lnTo>
                      <a:pt x="972" y="2929"/>
                    </a:lnTo>
                    <a:lnTo>
                      <a:pt x="964" y="2934"/>
                    </a:lnTo>
                    <a:lnTo>
                      <a:pt x="955" y="2938"/>
                    </a:lnTo>
                    <a:lnTo>
                      <a:pt x="947" y="2941"/>
                    </a:lnTo>
                    <a:lnTo>
                      <a:pt x="939" y="2944"/>
                    </a:lnTo>
                    <a:lnTo>
                      <a:pt x="931" y="2945"/>
                    </a:lnTo>
                    <a:lnTo>
                      <a:pt x="924" y="2946"/>
                    </a:lnTo>
                    <a:lnTo>
                      <a:pt x="916" y="2947"/>
                    </a:lnTo>
                    <a:lnTo>
                      <a:pt x="908" y="2946"/>
                    </a:lnTo>
                    <a:lnTo>
                      <a:pt x="901" y="2946"/>
                    </a:lnTo>
                    <a:lnTo>
                      <a:pt x="886" y="2943"/>
                    </a:lnTo>
                    <a:lnTo>
                      <a:pt x="870" y="2939"/>
                    </a:lnTo>
                    <a:lnTo>
                      <a:pt x="855" y="2934"/>
                    </a:lnTo>
                    <a:lnTo>
                      <a:pt x="839" y="2929"/>
                    </a:lnTo>
                    <a:lnTo>
                      <a:pt x="830" y="2926"/>
                    </a:lnTo>
                    <a:lnTo>
                      <a:pt x="821" y="2921"/>
                    </a:lnTo>
                    <a:lnTo>
                      <a:pt x="811" y="2916"/>
                    </a:lnTo>
                    <a:lnTo>
                      <a:pt x="802" y="2910"/>
                    </a:lnTo>
                    <a:lnTo>
                      <a:pt x="791" y="2904"/>
                    </a:lnTo>
                    <a:lnTo>
                      <a:pt x="781" y="2896"/>
                    </a:lnTo>
                    <a:lnTo>
                      <a:pt x="770" y="2888"/>
                    </a:lnTo>
                    <a:lnTo>
                      <a:pt x="760" y="2878"/>
                    </a:lnTo>
                    <a:lnTo>
                      <a:pt x="749" y="2867"/>
                    </a:lnTo>
                    <a:lnTo>
                      <a:pt x="738" y="2857"/>
                    </a:lnTo>
                    <a:lnTo>
                      <a:pt x="727" y="2845"/>
                    </a:lnTo>
                    <a:lnTo>
                      <a:pt x="717" y="2833"/>
                    </a:lnTo>
                    <a:lnTo>
                      <a:pt x="706" y="2820"/>
                    </a:lnTo>
                    <a:lnTo>
                      <a:pt x="696" y="2807"/>
                    </a:lnTo>
                    <a:lnTo>
                      <a:pt x="685" y="2792"/>
                    </a:lnTo>
                    <a:lnTo>
                      <a:pt x="675" y="2778"/>
                    </a:lnTo>
                    <a:lnTo>
                      <a:pt x="665" y="2762"/>
                    </a:lnTo>
                    <a:lnTo>
                      <a:pt x="656" y="2746"/>
                    </a:lnTo>
                    <a:lnTo>
                      <a:pt x="647" y="2730"/>
                    </a:lnTo>
                    <a:lnTo>
                      <a:pt x="639" y="2713"/>
                    </a:lnTo>
                    <a:lnTo>
                      <a:pt x="631" y="2694"/>
                    </a:lnTo>
                    <a:lnTo>
                      <a:pt x="624" y="2676"/>
                    </a:lnTo>
                    <a:lnTo>
                      <a:pt x="618" y="2657"/>
                    </a:lnTo>
                    <a:lnTo>
                      <a:pt x="612" y="2638"/>
                    </a:lnTo>
                    <a:lnTo>
                      <a:pt x="607" y="2619"/>
                    </a:lnTo>
                    <a:lnTo>
                      <a:pt x="602" y="2599"/>
                    </a:lnTo>
                    <a:lnTo>
                      <a:pt x="599" y="2579"/>
                    </a:lnTo>
                    <a:lnTo>
                      <a:pt x="596" y="2559"/>
                    </a:lnTo>
                    <a:lnTo>
                      <a:pt x="595" y="2538"/>
                    </a:lnTo>
                    <a:lnTo>
                      <a:pt x="594" y="2516"/>
                    </a:lnTo>
                    <a:lnTo>
                      <a:pt x="594" y="2494"/>
                    </a:lnTo>
                    <a:lnTo>
                      <a:pt x="596" y="2472"/>
                    </a:lnTo>
                    <a:lnTo>
                      <a:pt x="599" y="2438"/>
                    </a:lnTo>
                    <a:lnTo>
                      <a:pt x="604" y="2406"/>
                    </a:lnTo>
                    <a:lnTo>
                      <a:pt x="608" y="2374"/>
                    </a:lnTo>
                    <a:lnTo>
                      <a:pt x="614" y="2343"/>
                    </a:lnTo>
                    <a:lnTo>
                      <a:pt x="619" y="2314"/>
                    </a:lnTo>
                    <a:lnTo>
                      <a:pt x="626" y="2285"/>
                    </a:lnTo>
                    <a:lnTo>
                      <a:pt x="633" y="2258"/>
                    </a:lnTo>
                    <a:lnTo>
                      <a:pt x="640" y="2231"/>
                    </a:lnTo>
                    <a:lnTo>
                      <a:pt x="648" y="2205"/>
                    </a:lnTo>
                    <a:lnTo>
                      <a:pt x="656" y="2180"/>
                    </a:lnTo>
                    <a:lnTo>
                      <a:pt x="665" y="2155"/>
                    </a:lnTo>
                    <a:lnTo>
                      <a:pt x="674" y="2131"/>
                    </a:lnTo>
                    <a:lnTo>
                      <a:pt x="695" y="2084"/>
                    </a:lnTo>
                    <a:lnTo>
                      <a:pt x="716" y="2038"/>
                    </a:lnTo>
                    <a:lnTo>
                      <a:pt x="738" y="1993"/>
                    </a:lnTo>
                    <a:lnTo>
                      <a:pt x="761" y="1948"/>
                    </a:lnTo>
                    <a:lnTo>
                      <a:pt x="786" y="1904"/>
                    </a:lnTo>
                    <a:lnTo>
                      <a:pt x="811" y="1858"/>
                    </a:lnTo>
                    <a:lnTo>
                      <a:pt x="837" y="1810"/>
                    </a:lnTo>
                    <a:lnTo>
                      <a:pt x="864" y="1760"/>
                    </a:lnTo>
                    <a:lnTo>
                      <a:pt x="891" y="1708"/>
                    </a:lnTo>
                    <a:lnTo>
                      <a:pt x="918" y="1652"/>
                    </a:lnTo>
                    <a:close/>
                    <a:moveTo>
                      <a:pt x="857" y="1397"/>
                    </a:moveTo>
                    <a:lnTo>
                      <a:pt x="840" y="1367"/>
                    </a:lnTo>
                    <a:lnTo>
                      <a:pt x="823" y="1338"/>
                    </a:lnTo>
                    <a:lnTo>
                      <a:pt x="806" y="1309"/>
                    </a:lnTo>
                    <a:lnTo>
                      <a:pt x="792" y="1277"/>
                    </a:lnTo>
                    <a:lnTo>
                      <a:pt x="785" y="1261"/>
                    </a:lnTo>
                    <a:lnTo>
                      <a:pt x="778" y="1244"/>
                    </a:lnTo>
                    <a:lnTo>
                      <a:pt x="773" y="1227"/>
                    </a:lnTo>
                    <a:lnTo>
                      <a:pt x="768" y="1209"/>
                    </a:lnTo>
                    <a:lnTo>
                      <a:pt x="763" y="1190"/>
                    </a:lnTo>
                    <a:lnTo>
                      <a:pt x="760" y="1169"/>
                    </a:lnTo>
                    <a:lnTo>
                      <a:pt x="757" y="1148"/>
                    </a:lnTo>
                    <a:lnTo>
                      <a:pt x="755" y="1125"/>
                    </a:lnTo>
                    <a:lnTo>
                      <a:pt x="755" y="1114"/>
                    </a:lnTo>
                    <a:lnTo>
                      <a:pt x="755" y="1103"/>
                    </a:lnTo>
                    <a:lnTo>
                      <a:pt x="756" y="1091"/>
                    </a:lnTo>
                    <a:lnTo>
                      <a:pt x="758" y="1078"/>
                    </a:lnTo>
                    <a:lnTo>
                      <a:pt x="761" y="1065"/>
                    </a:lnTo>
                    <a:lnTo>
                      <a:pt x="764" y="1052"/>
                    </a:lnTo>
                    <a:lnTo>
                      <a:pt x="769" y="1039"/>
                    </a:lnTo>
                    <a:lnTo>
                      <a:pt x="774" y="1027"/>
                    </a:lnTo>
                    <a:lnTo>
                      <a:pt x="781" y="1015"/>
                    </a:lnTo>
                    <a:lnTo>
                      <a:pt x="789" y="1004"/>
                    </a:lnTo>
                    <a:lnTo>
                      <a:pt x="798" y="994"/>
                    </a:lnTo>
                    <a:lnTo>
                      <a:pt x="809" y="985"/>
                    </a:lnTo>
                    <a:lnTo>
                      <a:pt x="814" y="981"/>
                    </a:lnTo>
                    <a:lnTo>
                      <a:pt x="820" y="978"/>
                    </a:lnTo>
                    <a:lnTo>
                      <a:pt x="827" y="974"/>
                    </a:lnTo>
                    <a:lnTo>
                      <a:pt x="834" y="972"/>
                    </a:lnTo>
                    <a:lnTo>
                      <a:pt x="841" y="970"/>
                    </a:lnTo>
                    <a:lnTo>
                      <a:pt x="848" y="968"/>
                    </a:lnTo>
                    <a:lnTo>
                      <a:pt x="856" y="967"/>
                    </a:lnTo>
                    <a:lnTo>
                      <a:pt x="864" y="967"/>
                    </a:lnTo>
                    <a:lnTo>
                      <a:pt x="874" y="967"/>
                    </a:lnTo>
                    <a:lnTo>
                      <a:pt x="884" y="969"/>
                    </a:lnTo>
                    <a:lnTo>
                      <a:pt x="892" y="972"/>
                    </a:lnTo>
                    <a:lnTo>
                      <a:pt x="900" y="977"/>
                    </a:lnTo>
                    <a:lnTo>
                      <a:pt x="908" y="983"/>
                    </a:lnTo>
                    <a:lnTo>
                      <a:pt x="915" y="990"/>
                    </a:lnTo>
                    <a:lnTo>
                      <a:pt x="921" y="997"/>
                    </a:lnTo>
                    <a:lnTo>
                      <a:pt x="927" y="1006"/>
                    </a:lnTo>
                    <a:lnTo>
                      <a:pt x="932" y="1016"/>
                    </a:lnTo>
                    <a:lnTo>
                      <a:pt x="937" y="1027"/>
                    </a:lnTo>
                    <a:lnTo>
                      <a:pt x="941" y="1038"/>
                    </a:lnTo>
                    <a:lnTo>
                      <a:pt x="944" y="1050"/>
                    </a:lnTo>
                    <a:lnTo>
                      <a:pt x="947" y="1063"/>
                    </a:lnTo>
                    <a:lnTo>
                      <a:pt x="950" y="1076"/>
                    </a:lnTo>
                    <a:lnTo>
                      <a:pt x="952" y="1090"/>
                    </a:lnTo>
                    <a:lnTo>
                      <a:pt x="954" y="1104"/>
                    </a:lnTo>
                    <a:lnTo>
                      <a:pt x="955" y="1121"/>
                    </a:lnTo>
                    <a:lnTo>
                      <a:pt x="955" y="1140"/>
                    </a:lnTo>
                    <a:lnTo>
                      <a:pt x="954" y="1159"/>
                    </a:lnTo>
                    <a:lnTo>
                      <a:pt x="952" y="1179"/>
                    </a:lnTo>
                    <a:lnTo>
                      <a:pt x="950" y="1198"/>
                    </a:lnTo>
                    <a:lnTo>
                      <a:pt x="947" y="1219"/>
                    </a:lnTo>
                    <a:lnTo>
                      <a:pt x="943" y="1240"/>
                    </a:lnTo>
                    <a:lnTo>
                      <a:pt x="939" y="1261"/>
                    </a:lnTo>
                    <a:lnTo>
                      <a:pt x="928" y="1304"/>
                    </a:lnTo>
                    <a:lnTo>
                      <a:pt x="915" y="1350"/>
                    </a:lnTo>
                    <a:lnTo>
                      <a:pt x="901" y="1394"/>
                    </a:lnTo>
                    <a:lnTo>
                      <a:pt x="885" y="1439"/>
                    </a:lnTo>
                    <a:lnTo>
                      <a:pt x="881" y="1434"/>
                    </a:lnTo>
                    <a:lnTo>
                      <a:pt x="877" y="1429"/>
                    </a:lnTo>
                    <a:lnTo>
                      <a:pt x="874" y="1423"/>
                    </a:lnTo>
                    <a:lnTo>
                      <a:pt x="870" y="1418"/>
                    </a:lnTo>
                    <a:lnTo>
                      <a:pt x="867" y="1413"/>
                    </a:lnTo>
                    <a:lnTo>
                      <a:pt x="863" y="1407"/>
                    </a:lnTo>
                    <a:lnTo>
                      <a:pt x="860" y="1402"/>
                    </a:lnTo>
                    <a:lnTo>
                      <a:pt x="857" y="1397"/>
                    </a:lnTo>
                    <a:close/>
                    <a:moveTo>
                      <a:pt x="1617" y="796"/>
                    </a:moveTo>
                    <a:lnTo>
                      <a:pt x="1368" y="796"/>
                    </a:lnTo>
                    <a:lnTo>
                      <a:pt x="1359" y="796"/>
                    </a:lnTo>
                    <a:lnTo>
                      <a:pt x="1351" y="794"/>
                    </a:lnTo>
                    <a:lnTo>
                      <a:pt x="1343" y="792"/>
                    </a:lnTo>
                    <a:lnTo>
                      <a:pt x="1336" y="790"/>
                    </a:lnTo>
                    <a:lnTo>
                      <a:pt x="1329" y="786"/>
                    </a:lnTo>
                    <a:lnTo>
                      <a:pt x="1322" y="781"/>
                    </a:lnTo>
                    <a:lnTo>
                      <a:pt x="1316" y="776"/>
                    </a:lnTo>
                    <a:lnTo>
                      <a:pt x="1310" y="771"/>
                    </a:lnTo>
                    <a:lnTo>
                      <a:pt x="1305" y="765"/>
                    </a:lnTo>
                    <a:lnTo>
                      <a:pt x="1300" y="759"/>
                    </a:lnTo>
                    <a:lnTo>
                      <a:pt x="1296" y="752"/>
                    </a:lnTo>
                    <a:lnTo>
                      <a:pt x="1292" y="745"/>
                    </a:lnTo>
                    <a:lnTo>
                      <a:pt x="1290" y="737"/>
                    </a:lnTo>
                    <a:lnTo>
                      <a:pt x="1288" y="730"/>
                    </a:lnTo>
                    <a:lnTo>
                      <a:pt x="1286" y="721"/>
                    </a:lnTo>
                    <a:lnTo>
                      <a:pt x="1286" y="713"/>
                    </a:lnTo>
                    <a:lnTo>
                      <a:pt x="1286" y="705"/>
                    </a:lnTo>
                    <a:lnTo>
                      <a:pt x="1288" y="697"/>
                    </a:lnTo>
                    <a:lnTo>
                      <a:pt x="1290" y="689"/>
                    </a:lnTo>
                    <a:lnTo>
                      <a:pt x="1292" y="681"/>
                    </a:lnTo>
                    <a:lnTo>
                      <a:pt x="1296" y="674"/>
                    </a:lnTo>
                    <a:lnTo>
                      <a:pt x="1300" y="667"/>
                    </a:lnTo>
                    <a:lnTo>
                      <a:pt x="1305" y="661"/>
                    </a:lnTo>
                    <a:lnTo>
                      <a:pt x="1310" y="655"/>
                    </a:lnTo>
                    <a:lnTo>
                      <a:pt x="1316" y="650"/>
                    </a:lnTo>
                    <a:lnTo>
                      <a:pt x="1322" y="645"/>
                    </a:lnTo>
                    <a:lnTo>
                      <a:pt x="1329" y="641"/>
                    </a:lnTo>
                    <a:lnTo>
                      <a:pt x="1336" y="638"/>
                    </a:lnTo>
                    <a:lnTo>
                      <a:pt x="1343" y="635"/>
                    </a:lnTo>
                    <a:lnTo>
                      <a:pt x="1351" y="633"/>
                    </a:lnTo>
                    <a:lnTo>
                      <a:pt x="1359" y="632"/>
                    </a:lnTo>
                    <a:lnTo>
                      <a:pt x="1368" y="631"/>
                    </a:lnTo>
                    <a:lnTo>
                      <a:pt x="1478" y="631"/>
                    </a:lnTo>
                    <a:lnTo>
                      <a:pt x="1619" y="632"/>
                    </a:lnTo>
                    <a:lnTo>
                      <a:pt x="1616" y="642"/>
                    </a:lnTo>
                    <a:lnTo>
                      <a:pt x="1612" y="652"/>
                    </a:lnTo>
                    <a:lnTo>
                      <a:pt x="1609" y="662"/>
                    </a:lnTo>
                    <a:lnTo>
                      <a:pt x="1607" y="673"/>
                    </a:lnTo>
                    <a:lnTo>
                      <a:pt x="1605" y="684"/>
                    </a:lnTo>
                    <a:lnTo>
                      <a:pt x="1604" y="695"/>
                    </a:lnTo>
                    <a:lnTo>
                      <a:pt x="1603" y="706"/>
                    </a:lnTo>
                    <a:lnTo>
                      <a:pt x="1603" y="717"/>
                    </a:lnTo>
                    <a:lnTo>
                      <a:pt x="1603" y="727"/>
                    </a:lnTo>
                    <a:lnTo>
                      <a:pt x="1604" y="737"/>
                    </a:lnTo>
                    <a:lnTo>
                      <a:pt x="1605" y="747"/>
                    </a:lnTo>
                    <a:lnTo>
                      <a:pt x="1606" y="757"/>
                    </a:lnTo>
                    <a:lnTo>
                      <a:pt x="1608" y="767"/>
                    </a:lnTo>
                    <a:lnTo>
                      <a:pt x="1611" y="777"/>
                    </a:lnTo>
                    <a:lnTo>
                      <a:pt x="1613" y="787"/>
                    </a:lnTo>
                    <a:lnTo>
                      <a:pt x="1617" y="796"/>
                    </a:lnTo>
                    <a:close/>
                    <a:moveTo>
                      <a:pt x="1660" y="869"/>
                    </a:moveTo>
                    <a:lnTo>
                      <a:pt x="1660" y="1655"/>
                    </a:lnTo>
                    <a:lnTo>
                      <a:pt x="1659" y="2176"/>
                    </a:lnTo>
                    <a:lnTo>
                      <a:pt x="1658" y="2166"/>
                    </a:lnTo>
                    <a:lnTo>
                      <a:pt x="1655" y="2157"/>
                    </a:lnTo>
                    <a:lnTo>
                      <a:pt x="1653" y="2149"/>
                    </a:lnTo>
                    <a:lnTo>
                      <a:pt x="1650" y="2139"/>
                    </a:lnTo>
                    <a:lnTo>
                      <a:pt x="1646" y="2130"/>
                    </a:lnTo>
                    <a:lnTo>
                      <a:pt x="1643" y="2121"/>
                    </a:lnTo>
                    <a:lnTo>
                      <a:pt x="1639" y="2112"/>
                    </a:lnTo>
                    <a:lnTo>
                      <a:pt x="1635" y="2102"/>
                    </a:lnTo>
                    <a:lnTo>
                      <a:pt x="1627" y="2084"/>
                    </a:lnTo>
                    <a:lnTo>
                      <a:pt x="1618" y="2065"/>
                    </a:lnTo>
                    <a:lnTo>
                      <a:pt x="1607" y="2046"/>
                    </a:lnTo>
                    <a:lnTo>
                      <a:pt x="1595" y="2027"/>
                    </a:lnTo>
                    <a:lnTo>
                      <a:pt x="1582" y="2008"/>
                    </a:lnTo>
                    <a:lnTo>
                      <a:pt x="1567" y="1988"/>
                    </a:lnTo>
                    <a:lnTo>
                      <a:pt x="1551" y="1968"/>
                    </a:lnTo>
                    <a:lnTo>
                      <a:pt x="1533" y="1948"/>
                    </a:lnTo>
                    <a:lnTo>
                      <a:pt x="1511" y="1927"/>
                    </a:lnTo>
                    <a:lnTo>
                      <a:pt x="1489" y="1906"/>
                    </a:lnTo>
                    <a:lnTo>
                      <a:pt x="1464" y="1884"/>
                    </a:lnTo>
                    <a:lnTo>
                      <a:pt x="1437" y="1861"/>
                    </a:lnTo>
                    <a:lnTo>
                      <a:pt x="1407" y="1837"/>
                    </a:lnTo>
                    <a:lnTo>
                      <a:pt x="1375" y="1812"/>
                    </a:lnTo>
                    <a:lnTo>
                      <a:pt x="1340" y="1786"/>
                    </a:lnTo>
                    <a:lnTo>
                      <a:pt x="1301" y="1759"/>
                    </a:lnTo>
                    <a:lnTo>
                      <a:pt x="1300" y="1743"/>
                    </a:lnTo>
                    <a:lnTo>
                      <a:pt x="1298" y="1726"/>
                    </a:lnTo>
                    <a:lnTo>
                      <a:pt x="1297" y="1710"/>
                    </a:lnTo>
                    <a:lnTo>
                      <a:pt x="1297" y="1694"/>
                    </a:lnTo>
                    <a:lnTo>
                      <a:pt x="1296" y="1678"/>
                    </a:lnTo>
                    <a:lnTo>
                      <a:pt x="1296" y="1663"/>
                    </a:lnTo>
                    <a:lnTo>
                      <a:pt x="1296" y="1647"/>
                    </a:lnTo>
                    <a:lnTo>
                      <a:pt x="1297" y="1632"/>
                    </a:lnTo>
                    <a:lnTo>
                      <a:pt x="1301" y="1595"/>
                    </a:lnTo>
                    <a:lnTo>
                      <a:pt x="1306" y="1556"/>
                    </a:lnTo>
                    <a:lnTo>
                      <a:pt x="1312" y="1514"/>
                    </a:lnTo>
                    <a:lnTo>
                      <a:pt x="1320" y="1470"/>
                    </a:lnTo>
                    <a:lnTo>
                      <a:pt x="1329" y="1425"/>
                    </a:lnTo>
                    <a:lnTo>
                      <a:pt x="1339" y="1378"/>
                    </a:lnTo>
                    <a:lnTo>
                      <a:pt x="1351" y="1329"/>
                    </a:lnTo>
                    <a:lnTo>
                      <a:pt x="1365" y="1279"/>
                    </a:lnTo>
                    <a:lnTo>
                      <a:pt x="1380" y="1228"/>
                    </a:lnTo>
                    <a:lnTo>
                      <a:pt x="1397" y="1177"/>
                    </a:lnTo>
                    <a:lnTo>
                      <a:pt x="1416" y="1125"/>
                    </a:lnTo>
                    <a:lnTo>
                      <a:pt x="1437" y="1073"/>
                    </a:lnTo>
                    <a:lnTo>
                      <a:pt x="1449" y="1048"/>
                    </a:lnTo>
                    <a:lnTo>
                      <a:pt x="1460" y="1022"/>
                    </a:lnTo>
                    <a:lnTo>
                      <a:pt x="1473" y="996"/>
                    </a:lnTo>
                    <a:lnTo>
                      <a:pt x="1485" y="970"/>
                    </a:lnTo>
                    <a:lnTo>
                      <a:pt x="1499" y="944"/>
                    </a:lnTo>
                    <a:lnTo>
                      <a:pt x="1513" y="919"/>
                    </a:lnTo>
                    <a:lnTo>
                      <a:pt x="1528" y="893"/>
                    </a:lnTo>
                    <a:lnTo>
                      <a:pt x="1543" y="868"/>
                    </a:lnTo>
                    <a:lnTo>
                      <a:pt x="1660" y="869"/>
                    </a:lnTo>
                    <a:close/>
                    <a:moveTo>
                      <a:pt x="1660" y="2274"/>
                    </a:moveTo>
                    <a:lnTo>
                      <a:pt x="1660" y="2313"/>
                    </a:lnTo>
                    <a:lnTo>
                      <a:pt x="1660" y="2367"/>
                    </a:lnTo>
                    <a:lnTo>
                      <a:pt x="1659" y="2403"/>
                    </a:lnTo>
                    <a:lnTo>
                      <a:pt x="1658" y="2434"/>
                    </a:lnTo>
                    <a:lnTo>
                      <a:pt x="1655" y="2462"/>
                    </a:lnTo>
                    <a:lnTo>
                      <a:pt x="1652" y="2487"/>
                    </a:lnTo>
                    <a:lnTo>
                      <a:pt x="1648" y="2509"/>
                    </a:lnTo>
                    <a:lnTo>
                      <a:pt x="1644" y="2529"/>
                    </a:lnTo>
                    <a:lnTo>
                      <a:pt x="1639" y="2546"/>
                    </a:lnTo>
                    <a:lnTo>
                      <a:pt x="1634" y="2560"/>
                    </a:lnTo>
                    <a:lnTo>
                      <a:pt x="1629" y="2573"/>
                    </a:lnTo>
                    <a:lnTo>
                      <a:pt x="1623" y="2583"/>
                    </a:lnTo>
                    <a:lnTo>
                      <a:pt x="1618" y="2591"/>
                    </a:lnTo>
                    <a:lnTo>
                      <a:pt x="1612" y="2599"/>
                    </a:lnTo>
                    <a:lnTo>
                      <a:pt x="1602" y="2609"/>
                    </a:lnTo>
                    <a:lnTo>
                      <a:pt x="1593" y="2616"/>
                    </a:lnTo>
                    <a:lnTo>
                      <a:pt x="1586" y="2622"/>
                    </a:lnTo>
                    <a:lnTo>
                      <a:pt x="1578" y="2628"/>
                    </a:lnTo>
                    <a:lnTo>
                      <a:pt x="1571" y="2633"/>
                    </a:lnTo>
                    <a:lnTo>
                      <a:pt x="1564" y="2637"/>
                    </a:lnTo>
                    <a:lnTo>
                      <a:pt x="1549" y="2644"/>
                    </a:lnTo>
                    <a:lnTo>
                      <a:pt x="1535" y="2648"/>
                    </a:lnTo>
                    <a:lnTo>
                      <a:pt x="1520" y="2650"/>
                    </a:lnTo>
                    <a:lnTo>
                      <a:pt x="1506" y="2651"/>
                    </a:lnTo>
                    <a:lnTo>
                      <a:pt x="1491" y="2651"/>
                    </a:lnTo>
                    <a:lnTo>
                      <a:pt x="1477" y="2650"/>
                    </a:lnTo>
                    <a:lnTo>
                      <a:pt x="1481" y="2623"/>
                    </a:lnTo>
                    <a:lnTo>
                      <a:pt x="1486" y="2597"/>
                    </a:lnTo>
                    <a:lnTo>
                      <a:pt x="1492" y="2570"/>
                    </a:lnTo>
                    <a:lnTo>
                      <a:pt x="1498" y="2543"/>
                    </a:lnTo>
                    <a:lnTo>
                      <a:pt x="1506" y="2516"/>
                    </a:lnTo>
                    <a:lnTo>
                      <a:pt x="1514" y="2490"/>
                    </a:lnTo>
                    <a:lnTo>
                      <a:pt x="1525" y="2464"/>
                    </a:lnTo>
                    <a:lnTo>
                      <a:pt x="1535" y="2439"/>
                    </a:lnTo>
                    <a:lnTo>
                      <a:pt x="1547" y="2414"/>
                    </a:lnTo>
                    <a:lnTo>
                      <a:pt x="1559" y="2390"/>
                    </a:lnTo>
                    <a:lnTo>
                      <a:pt x="1573" y="2368"/>
                    </a:lnTo>
                    <a:lnTo>
                      <a:pt x="1588" y="2345"/>
                    </a:lnTo>
                    <a:lnTo>
                      <a:pt x="1604" y="2325"/>
                    </a:lnTo>
                    <a:lnTo>
                      <a:pt x="1622" y="2306"/>
                    </a:lnTo>
                    <a:lnTo>
                      <a:pt x="1631" y="2298"/>
                    </a:lnTo>
                    <a:lnTo>
                      <a:pt x="1640" y="2289"/>
                    </a:lnTo>
                    <a:lnTo>
                      <a:pt x="1650" y="2281"/>
                    </a:lnTo>
                    <a:lnTo>
                      <a:pt x="1660" y="2274"/>
                    </a:lnTo>
                    <a:close/>
                    <a:moveTo>
                      <a:pt x="1378" y="2048"/>
                    </a:moveTo>
                    <a:lnTo>
                      <a:pt x="1369" y="2028"/>
                    </a:lnTo>
                    <a:lnTo>
                      <a:pt x="1361" y="2008"/>
                    </a:lnTo>
                    <a:lnTo>
                      <a:pt x="1353" y="1986"/>
                    </a:lnTo>
                    <a:lnTo>
                      <a:pt x="1346" y="1965"/>
                    </a:lnTo>
                    <a:lnTo>
                      <a:pt x="1339" y="1944"/>
                    </a:lnTo>
                    <a:lnTo>
                      <a:pt x="1332" y="1922"/>
                    </a:lnTo>
                    <a:lnTo>
                      <a:pt x="1327" y="1900"/>
                    </a:lnTo>
                    <a:lnTo>
                      <a:pt x="1321" y="1878"/>
                    </a:lnTo>
                    <a:lnTo>
                      <a:pt x="1322" y="1879"/>
                    </a:lnTo>
                    <a:lnTo>
                      <a:pt x="1322" y="1879"/>
                    </a:lnTo>
                    <a:lnTo>
                      <a:pt x="1323" y="1879"/>
                    </a:lnTo>
                    <a:lnTo>
                      <a:pt x="1324" y="1880"/>
                    </a:lnTo>
                    <a:lnTo>
                      <a:pt x="1324" y="1880"/>
                    </a:lnTo>
                    <a:lnTo>
                      <a:pt x="1325" y="1880"/>
                    </a:lnTo>
                    <a:lnTo>
                      <a:pt x="1326" y="1881"/>
                    </a:lnTo>
                    <a:lnTo>
                      <a:pt x="1326" y="1881"/>
                    </a:lnTo>
                    <a:lnTo>
                      <a:pt x="1336" y="1887"/>
                    </a:lnTo>
                    <a:lnTo>
                      <a:pt x="1348" y="1895"/>
                    </a:lnTo>
                    <a:lnTo>
                      <a:pt x="1363" y="1907"/>
                    </a:lnTo>
                    <a:lnTo>
                      <a:pt x="1379" y="1920"/>
                    </a:lnTo>
                    <a:lnTo>
                      <a:pt x="1396" y="1935"/>
                    </a:lnTo>
                    <a:lnTo>
                      <a:pt x="1415" y="1952"/>
                    </a:lnTo>
                    <a:lnTo>
                      <a:pt x="1434" y="1970"/>
                    </a:lnTo>
                    <a:lnTo>
                      <a:pt x="1453" y="1989"/>
                    </a:lnTo>
                    <a:lnTo>
                      <a:pt x="1472" y="2009"/>
                    </a:lnTo>
                    <a:lnTo>
                      <a:pt x="1490" y="2029"/>
                    </a:lnTo>
                    <a:lnTo>
                      <a:pt x="1507" y="2048"/>
                    </a:lnTo>
                    <a:lnTo>
                      <a:pt x="1524" y="2067"/>
                    </a:lnTo>
                    <a:lnTo>
                      <a:pt x="1537" y="2086"/>
                    </a:lnTo>
                    <a:lnTo>
                      <a:pt x="1549" y="2103"/>
                    </a:lnTo>
                    <a:lnTo>
                      <a:pt x="1553" y="2111"/>
                    </a:lnTo>
                    <a:lnTo>
                      <a:pt x="1557" y="2119"/>
                    </a:lnTo>
                    <a:lnTo>
                      <a:pt x="1560" y="2126"/>
                    </a:lnTo>
                    <a:lnTo>
                      <a:pt x="1563" y="2133"/>
                    </a:lnTo>
                    <a:lnTo>
                      <a:pt x="1565" y="2141"/>
                    </a:lnTo>
                    <a:lnTo>
                      <a:pt x="1568" y="2151"/>
                    </a:lnTo>
                    <a:lnTo>
                      <a:pt x="1570" y="2162"/>
                    </a:lnTo>
                    <a:lnTo>
                      <a:pt x="1571" y="2174"/>
                    </a:lnTo>
                    <a:lnTo>
                      <a:pt x="1570" y="2187"/>
                    </a:lnTo>
                    <a:lnTo>
                      <a:pt x="1568" y="2198"/>
                    </a:lnTo>
                    <a:lnTo>
                      <a:pt x="1566" y="2204"/>
                    </a:lnTo>
                    <a:lnTo>
                      <a:pt x="1564" y="2208"/>
                    </a:lnTo>
                    <a:lnTo>
                      <a:pt x="1561" y="2213"/>
                    </a:lnTo>
                    <a:lnTo>
                      <a:pt x="1556" y="2217"/>
                    </a:lnTo>
                    <a:lnTo>
                      <a:pt x="1550" y="2221"/>
                    </a:lnTo>
                    <a:lnTo>
                      <a:pt x="1543" y="2223"/>
                    </a:lnTo>
                    <a:lnTo>
                      <a:pt x="1535" y="2223"/>
                    </a:lnTo>
                    <a:lnTo>
                      <a:pt x="1526" y="2222"/>
                    </a:lnTo>
                    <a:lnTo>
                      <a:pt x="1515" y="2219"/>
                    </a:lnTo>
                    <a:lnTo>
                      <a:pt x="1505" y="2214"/>
                    </a:lnTo>
                    <a:lnTo>
                      <a:pt x="1494" y="2207"/>
                    </a:lnTo>
                    <a:lnTo>
                      <a:pt x="1482" y="2198"/>
                    </a:lnTo>
                    <a:lnTo>
                      <a:pt x="1470" y="2187"/>
                    </a:lnTo>
                    <a:lnTo>
                      <a:pt x="1458" y="2173"/>
                    </a:lnTo>
                    <a:lnTo>
                      <a:pt x="1445" y="2158"/>
                    </a:lnTo>
                    <a:lnTo>
                      <a:pt x="1432" y="2141"/>
                    </a:lnTo>
                    <a:lnTo>
                      <a:pt x="1419" y="2121"/>
                    </a:lnTo>
                    <a:lnTo>
                      <a:pt x="1406" y="2099"/>
                    </a:lnTo>
                    <a:lnTo>
                      <a:pt x="1392" y="2074"/>
                    </a:lnTo>
                    <a:lnTo>
                      <a:pt x="1378" y="2048"/>
                    </a:lnTo>
                    <a:close/>
                    <a:moveTo>
                      <a:pt x="78" y="1828"/>
                    </a:moveTo>
                    <a:lnTo>
                      <a:pt x="80" y="1740"/>
                    </a:lnTo>
                    <a:lnTo>
                      <a:pt x="87" y="1654"/>
                    </a:lnTo>
                    <a:lnTo>
                      <a:pt x="97" y="1569"/>
                    </a:lnTo>
                    <a:lnTo>
                      <a:pt x="112" y="1486"/>
                    </a:lnTo>
                    <a:lnTo>
                      <a:pt x="130" y="1403"/>
                    </a:lnTo>
                    <a:lnTo>
                      <a:pt x="153" y="1323"/>
                    </a:lnTo>
                    <a:lnTo>
                      <a:pt x="179" y="1243"/>
                    </a:lnTo>
                    <a:lnTo>
                      <a:pt x="208" y="1166"/>
                    </a:lnTo>
                    <a:lnTo>
                      <a:pt x="241" y="1090"/>
                    </a:lnTo>
                    <a:lnTo>
                      <a:pt x="278" y="1017"/>
                    </a:lnTo>
                    <a:lnTo>
                      <a:pt x="317" y="945"/>
                    </a:lnTo>
                    <a:lnTo>
                      <a:pt x="360" y="875"/>
                    </a:lnTo>
                    <a:lnTo>
                      <a:pt x="406" y="809"/>
                    </a:lnTo>
                    <a:lnTo>
                      <a:pt x="456" y="743"/>
                    </a:lnTo>
                    <a:lnTo>
                      <a:pt x="508" y="681"/>
                    </a:lnTo>
                    <a:lnTo>
                      <a:pt x="563" y="621"/>
                    </a:lnTo>
                    <a:lnTo>
                      <a:pt x="620" y="563"/>
                    </a:lnTo>
                    <a:lnTo>
                      <a:pt x="680" y="508"/>
                    </a:lnTo>
                    <a:lnTo>
                      <a:pt x="743" y="456"/>
                    </a:lnTo>
                    <a:lnTo>
                      <a:pt x="808" y="407"/>
                    </a:lnTo>
                    <a:lnTo>
                      <a:pt x="875" y="361"/>
                    </a:lnTo>
                    <a:lnTo>
                      <a:pt x="945" y="318"/>
                    </a:lnTo>
                    <a:lnTo>
                      <a:pt x="1017" y="279"/>
                    </a:lnTo>
                    <a:lnTo>
                      <a:pt x="1090" y="241"/>
                    </a:lnTo>
                    <a:lnTo>
                      <a:pt x="1166" y="208"/>
                    </a:lnTo>
                    <a:lnTo>
                      <a:pt x="1243" y="179"/>
                    </a:lnTo>
                    <a:lnTo>
                      <a:pt x="1322" y="153"/>
                    </a:lnTo>
                    <a:lnTo>
                      <a:pt x="1403" y="131"/>
                    </a:lnTo>
                    <a:lnTo>
                      <a:pt x="1484" y="113"/>
                    </a:lnTo>
                    <a:lnTo>
                      <a:pt x="1569" y="98"/>
                    </a:lnTo>
                    <a:lnTo>
                      <a:pt x="1653" y="88"/>
                    </a:lnTo>
                    <a:lnTo>
                      <a:pt x="1739" y="80"/>
                    </a:lnTo>
                    <a:lnTo>
                      <a:pt x="1721" y="89"/>
                    </a:lnTo>
                    <a:lnTo>
                      <a:pt x="1704" y="97"/>
                    </a:lnTo>
                    <a:lnTo>
                      <a:pt x="1688" y="107"/>
                    </a:lnTo>
                    <a:lnTo>
                      <a:pt x="1672" y="118"/>
                    </a:lnTo>
                    <a:lnTo>
                      <a:pt x="1658" y="130"/>
                    </a:lnTo>
                    <a:lnTo>
                      <a:pt x="1644" y="143"/>
                    </a:lnTo>
                    <a:lnTo>
                      <a:pt x="1632" y="157"/>
                    </a:lnTo>
                    <a:lnTo>
                      <a:pt x="1620" y="172"/>
                    </a:lnTo>
                    <a:lnTo>
                      <a:pt x="1610" y="188"/>
                    </a:lnTo>
                    <a:lnTo>
                      <a:pt x="1601" y="205"/>
                    </a:lnTo>
                    <a:lnTo>
                      <a:pt x="1593" y="222"/>
                    </a:lnTo>
                    <a:lnTo>
                      <a:pt x="1586" y="240"/>
                    </a:lnTo>
                    <a:lnTo>
                      <a:pt x="1581" y="259"/>
                    </a:lnTo>
                    <a:lnTo>
                      <a:pt x="1577" y="279"/>
                    </a:lnTo>
                    <a:lnTo>
                      <a:pt x="1575" y="299"/>
                    </a:lnTo>
                    <a:lnTo>
                      <a:pt x="1574" y="319"/>
                    </a:lnTo>
                    <a:lnTo>
                      <a:pt x="1574" y="334"/>
                    </a:lnTo>
                    <a:lnTo>
                      <a:pt x="1576" y="349"/>
                    </a:lnTo>
                    <a:lnTo>
                      <a:pt x="1578" y="363"/>
                    </a:lnTo>
                    <a:lnTo>
                      <a:pt x="1580" y="377"/>
                    </a:lnTo>
                    <a:lnTo>
                      <a:pt x="1584" y="390"/>
                    </a:lnTo>
                    <a:lnTo>
                      <a:pt x="1588" y="403"/>
                    </a:lnTo>
                    <a:lnTo>
                      <a:pt x="1593" y="416"/>
                    </a:lnTo>
                    <a:lnTo>
                      <a:pt x="1599" y="429"/>
                    </a:lnTo>
                    <a:lnTo>
                      <a:pt x="1605" y="442"/>
                    </a:lnTo>
                    <a:lnTo>
                      <a:pt x="1612" y="454"/>
                    </a:lnTo>
                    <a:lnTo>
                      <a:pt x="1620" y="465"/>
                    </a:lnTo>
                    <a:lnTo>
                      <a:pt x="1628" y="476"/>
                    </a:lnTo>
                    <a:lnTo>
                      <a:pt x="1637" y="487"/>
                    </a:lnTo>
                    <a:lnTo>
                      <a:pt x="1646" y="497"/>
                    </a:lnTo>
                    <a:lnTo>
                      <a:pt x="1656" y="506"/>
                    </a:lnTo>
                    <a:lnTo>
                      <a:pt x="1666" y="515"/>
                    </a:lnTo>
                    <a:lnTo>
                      <a:pt x="1670" y="520"/>
                    </a:lnTo>
                    <a:lnTo>
                      <a:pt x="1674" y="525"/>
                    </a:lnTo>
                    <a:lnTo>
                      <a:pt x="1676" y="531"/>
                    </a:lnTo>
                    <a:lnTo>
                      <a:pt x="1677" y="537"/>
                    </a:lnTo>
                    <a:lnTo>
                      <a:pt x="1678" y="540"/>
                    </a:lnTo>
                    <a:lnTo>
                      <a:pt x="1677" y="543"/>
                    </a:lnTo>
                    <a:lnTo>
                      <a:pt x="1676" y="545"/>
                    </a:lnTo>
                    <a:lnTo>
                      <a:pt x="1675" y="547"/>
                    </a:lnTo>
                    <a:lnTo>
                      <a:pt x="1673" y="549"/>
                    </a:lnTo>
                    <a:lnTo>
                      <a:pt x="1670" y="551"/>
                    </a:lnTo>
                    <a:lnTo>
                      <a:pt x="1667" y="552"/>
                    </a:lnTo>
                    <a:lnTo>
                      <a:pt x="1663" y="552"/>
                    </a:lnTo>
                    <a:lnTo>
                      <a:pt x="1478" y="552"/>
                    </a:lnTo>
                    <a:lnTo>
                      <a:pt x="1373" y="552"/>
                    </a:lnTo>
                    <a:lnTo>
                      <a:pt x="1357" y="553"/>
                    </a:lnTo>
                    <a:lnTo>
                      <a:pt x="1342" y="555"/>
                    </a:lnTo>
                    <a:lnTo>
                      <a:pt x="1327" y="559"/>
                    </a:lnTo>
                    <a:lnTo>
                      <a:pt x="1312" y="564"/>
                    </a:lnTo>
                    <a:lnTo>
                      <a:pt x="1299" y="571"/>
                    </a:lnTo>
                    <a:lnTo>
                      <a:pt x="1286" y="579"/>
                    </a:lnTo>
                    <a:lnTo>
                      <a:pt x="1274" y="588"/>
                    </a:lnTo>
                    <a:lnTo>
                      <a:pt x="1262" y="598"/>
                    </a:lnTo>
                    <a:lnTo>
                      <a:pt x="1252" y="610"/>
                    </a:lnTo>
                    <a:lnTo>
                      <a:pt x="1242" y="622"/>
                    </a:lnTo>
                    <a:lnTo>
                      <a:pt x="1234" y="635"/>
                    </a:lnTo>
                    <a:lnTo>
                      <a:pt x="1228" y="649"/>
                    </a:lnTo>
                    <a:lnTo>
                      <a:pt x="1223" y="663"/>
                    </a:lnTo>
                    <a:lnTo>
                      <a:pt x="1219" y="678"/>
                    </a:lnTo>
                    <a:lnTo>
                      <a:pt x="1216" y="694"/>
                    </a:lnTo>
                    <a:lnTo>
                      <a:pt x="1216" y="710"/>
                    </a:lnTo>
                    <a:lnTo>
                      <a:pt x="1216" y="726"/>
                    </a:lnTo>
                    <a:lnTo>
                      <a:pt x="1219" y="741"/>
                    </a:lnTo>
                    <a:lnTo>
                      <a:pt x="1223" y="756"/>
                    </a:lnTo>
                    <a:lnTo>
                      <a:pt x="1228" y="771"/>
                    </a:lnTo>
                    <a:lnTo>
                      <a:pt x="1234" y="785"/>
                    </a:lnTo>
                    <a:lnTo>
                      <a:pt x="1242" y="798"/>
                    </a:lnTo>
                    <a:lnTo>
                      <a:pt x="1252" y="810"/>
                    </a:lnTo>
                    <a:lnTo>
                      <a:pt x="1262" y="821"/>
                    </a:lnTo>
                    <a:lnTo>
                      <a:pt x="1274" y="832"/>
                    </a:lnTo>
                    <a:lnTo>
                      <a:pt x="1286" y="841"/>
                    </a:lnTo>
                    <a:lnTo>
                      <a:pt x="1299" y="848"/>
                    </a:lnTo>
                    <a:lnTo>
                      <a:pt x="1312" y="855"/>
                    </a:lnTo>
                    <a:lnTo>
                      <a:pt x="1327" y="860"/>
                    </a:lnTo>
                    <a:lnTo>
                      <a:pt x="1342" y="864"/>
                    </a:lnTo>
                    <a:lnTo>
                      <a:pt x="1357" y="867"/>
                    </a:lnTo>
                    <a:lnTo>
                      <a:pt x="1373" y="867"/>
                    </a:lnTo>
                    <a:lnTo>
                      <a:pt x="1478" y="868"/>
                    </a:lnTo>
                    <a:lnTo>
                      <a:pt x="1449" y="915"/>
                    </a:lnTo>
                    <a:lnTo>
                      <a:pt x="1421" y="964"/>
                    </a:lnTo>
                    <a:lnTo>
                      <a:pt x="1395" y="1013"/>
                    </a:lnTo>
                    <a:lnTo>
                      <a:pt x="1371" y="1062"/>
                    </a:lnTo>
                    <a:lnTo>
                      <a:pt x="1348" y="1112"/>
                    </a:lnTo>
                    <a:lnTo>
                      <a:pt x="1326" y="1163"/>
                    </a:lnTo>
                    <a:lnTo>
                      <a:pt x="1307" y="1213"/>
                    </a:lnTo>
                    <a:lnTo>
                      <a:pt x="1289" y="1264"/>
                    </a:lnTo>
                    <a:lnTo>
                      <a:pt x="1273" y="1315"/>
                    </a:lnTo>
                    <a:lnTo>
                      <a:pt x="1258" y="1365"/>
                    </a:lnTo>
                    <a:lnTo>
                      <a:pt x="1244" y="1415"/>
                    </a:lnTo>
                    <a:lnTo>
                      <a:pt x="1234" y="1465"/>
                    </a:lnTo>
                    <a:lnTo>
                      <a:pt x="1225" y="1514"/>
                    </a:lnTo>
                    <a:lnTo>
                      <a:pt x="1218" y="1562"/>
                    </a:lnTo>
                    <a:lnTo>
                      <a:pt x="1212" y="1609"/>
                    </a:lnTo>
                    <a:lnTo>
                      <a:pt x="1209" y="1656"/>
                    </a:lnTo>
                    <a:lnTo>
                      <a:pt x="1209" y="1661"/>
                    </a:lnTo>
                    <a:lnTo>
                      <a:pt x="1209" y="1667"/>
                    </a:lnTo>
                    <a:lnTo>
                      <a:pt x="1209" y="1672"/>
                    </a:lnTo>
                    <a:lnTo>
                      <a:pt x="1209" y="1677"/>
                    </a:lnTo>
                    <a:lnTo>
                      <a:pt x="1209" y="1683"/>
                    </a:lnTo>
                    <a:lnTo>
                      <a:pt x="1209" y="1688"/>
                    </a:lnTo>
                    <a:lnTo>
                      <a:pt x="1209" y="1693"/>
                    </a:lnTo>
                    <a:lnTo>
                      <a:pt x="1209" y="1699"/>
                    </a:lnTo>
                    <a:lnTo>
                      <a:pt x="1195" y="1690"/>
                    </a:lnTo>
                    <a:lnTo>
                      <a:pt x="1180" y="1680"/>
                    </a:lnTo>
                    <a:lnTo>
                      <a:pt x="1166" y="1671"/>
                    </a:lnTo>
                    <a:lnTo>
                      <a:pt x="1151" y="1662"/>
                    </a:lnTo>
                    <a:lnTo>
                      <a:pt x="1135" y="1651"/>
                    </a:lnTo>
                    <a:lnTo>
                      <a:pt x="1119" y="1642"/>
                    </a:lnTo>
                    <a:lnTo>
                      <a:pt x="1103" y="1632"/>
                    </a:lnTo>
                    <a:lnTo>
                      <a:pt x="1087" y="1622"/>
                    </a:lnTo>
                    <a:lnTo>
                      <a:pt x="1073" y="1613"/>
                    </a:lnTo>
                    <a:lnTo>
                      <a:pt x="1058" y="1603"/>
                    </a:lnTo>
                    <a:lnTo>
                      <a:pt x="1043" y="1593"/>
                    </a:lnTo>
                    <a:lnTo>
                      <a:pt x="1028" y="1582"/>
                    </a:lnTo>
                    <a:lnTo>
                      <a:pt x="1013" y="1570"/>
                    </a:lnTo>
                    <a:lnTo>
                      <a:pt x="998" y="1558"/>
                    </a:lnTo>
                    <a:lnTo>
                      <a:pt x="983" y="1545"/>
                    </a:lnTo>
                    <a:lnTo>
                      <a:pt x="967" y="1531"/>
                    </a:lnTo>
                    <a:lnTo>
                      <a:pt x="977" y="1502"/>
                    </a:lnTo>
                    <a:lnTo>
                      <a:pt x="986" y="1471"/>
                    </a:lnTo>
                    <a:lnTo>
                      <a:pt x="995" y="1442"/>
                    </a:lnTo>
                    <a:lnTo>
                      <a:pt x="1003" y="1413"/>
                    </a:lnTo>
                    <a:lnTo>
                      <a:pt x="1016" y="1357"/>
                    </a:lnTo>
                    <a:lnTo>
                      <a:pt x="1027" y="1302"/>
                    </a:lnTo>
                    <a:lnTo>
                      <a:pt x="1036" y="1253"/>
                    </a:lnTo>
                    <a:lnTo>
                      <a:pt x="1042" y="1210"/>
                    </a:lnTo>
                    <a:lnTo>
                      <a:pt x="1045" y="1175"/>
                    </a:lnTo>
                    <a:lnTo>
                      <a:pt x="1046" y="1147"/>
                    </a:lnTo>
                    <a:lnTo>
                      <a:pt x="1046" y="1132"/>
                    </a:lnTo>
                    <a:lnTo>
                      <a:pt x="1044" y="1114"/>
                    </a:lnTo>
                    <a:lnTo>
                      <a:pt x="1042" y="1095"/>
                    </a:lnTo>
                    <a:lnTo>
                      <a:pt x="1038" y="1076"/>
                    </a:lnTo>
                    <a:lnTo>
                      <a:pt x="1034" y="1056"/>
                    </a:lnTo>
                    <a:lnTo>
                      <a:pt x="1028" y="1035"/>
                    </a:lnTo>
                    <a:lnTo>
                      <a:pt x="1021" y="1015"/>
                    </a:lnTo>
                    <a:lnTo>
                      <a:pt x="1012" y="995"/>
                    </a:lnTo>
                    <a:lnTo>
                      <a:pt x="1007" y="986"/>
                    </a:lnTo>
                    <a:lnTo>
                      <a:pt x="1001" y="976"/>
                    </a:lnTo>
                    <a:lnTo>
                      <a:pt x="995" y="968"/>
                    </a:lnTo>
                    <a:lnTo>
                      <a:pt x="989" y="959"/>
                    </a:lnTo>
                    <a:lnTo>
                      <a:pt x="982" y="950"/>
                    </a:lnTo>
                    <a:lnTo>
                      <a:pt x="974" y="942"/>
                    </a:lnTo>
                    <a:lnTo>
                      <a:pt x="965" y="935"/>
                    </a:lnTo>
                    <a:lnTo>
                      <a:pt x="957" y="928"/>
                    </a:lnTo>
                    <a:lnTo>
                      <a:pt x="948" y="922"/>
                    </a:lnTo>
                    <a:lnTo>
                      <a:pt x="938" y="917"/>
                    </a:lnTo>
                    <a:lnTo>
                      <a:pt x="928" y="912"/>
                    </a:lnTo>
                    <a:lnTo>
                      <a:pt x="917" y="908"/>
                    </a:lnTo>
                    <a:lnTo>
                      <a:pt x="906" y="905"/>
                    </a:lnTo>
                    <a:lnTo>
                      <a:pt x="894" y="903"/>
                    </a:lnTo>
                    <a:lnTo>
                      <a:pt x="881" y="901"/>
                    </a:lnTo>
                    <a:lnTo>
                      <a:pt x="868" y="901"/>
                    </a:lnTo>
                    <a:lnTo>
                      <a:pt x="852" y="901"/>
                    </a:lnTo>
                    <a:lnTo>
                      <a:pt x="836" y="903"/>
                    </a:lnTo>
                    <a:lnTo>
                      <a:pt x="821" y="906"/>
                    </a:lnTo>
                    <a:lnTo>
                      <a:pt x="808" y="910"/>
                    </a:lnTo>
                    <a:lnTo>
                      <a:pt x="795" y="915"/>
                    </a:lnTo>
                    <a:lnTo>
                      <a:pt x="783" y="920"/>
                    </a:lnTo>
                    <a:lnTo>
                      <a:pt x="772" y="927"/>
                    </a:lnTo>
                    <a:lnTo>
                      <a:pt x="761" y="934"/>
                    </a:lnTo>
                    <a:lnTo>
                      <a:pt x="752" y="943"/>
                    </a:lnTo>
                    <a:lnTo>
                      <a:pt x="743" y="951"/>
                    </a:lnTo>
                    <a:lnTo>
                      <a:pt x="735" y="962"/>
                    </a:lnTo>
                    <a:lnTo>
                      <a:pt x="728" y="972"/>
                    </a:lnTo>
                    <a:lnTo>
                      <a:pt x="722" y="982"/>
                    </a:lnTo>
                    <a:lnTo>
                      <a:pt x="716" y="993"/>
                    </a:lnTo>
                    <a:lnTo>
                      <a:pt x="710" y="1005"/>
                    </a:lnTo>
                    <a:lnTo>
                      <a:pt x="706" y="1017"/>
                    </a:lnTo>
                    <a:lnTo>
                      <a:pt x="702" y="1029"/>
                    </a:lnTo>
                    <a:lnTo>
                      <a:pt x="699" y="1041"/>
                    </a:lnTo>
                    <a:lnTo>
                      <a:pt x="696" y="1054"/>
                    </a:lnTo>
                    <a:lnTo>
                      <a:pt x="693" y="1066"/>
                    </a:lnTo>
                    <a:lnTo>
                      <a:pt x="689" y="1092"/>
                    </a:lnTo>
                    <a:lnTo>
                      <a:pt x="688" y="1117"/>
                    </a:lnTo>
                    <a:lnTo>
                      <a:pt x="688" y="1142"/>
                    </a:lnTo>
                    <a:lnTo>
                      <a:pt x="690" y="1166"/>
                    </a:lnTo>
                    <a:lnTo>
                      <a:pt x="694" y="1187"/>
                    </a:lnTo>
                    <a:lnTo>
                      <a:pt x="698" y="1207"/>
                    </a:lnTo>
                    <a:lnTo>
                      <a:pt x="702" y="1226"/>
                    </a:lnTo>
                    <a:lnTo>
                      <a:pt x="708" y="1246"/>
                    </a:lnTo>
                    <a:lnTo>
                      <a:pt x="715" y="1266"/>
                    </a:lnTo>
                    <a:lnTo>
                      <a:pt x="722" y="1286"/>
                    </a:lnTo>
                    <a:lnTo>
                      <a:pt x="730" y="1308"/>
                    </a:lnTo>
                    <a:lnTo>
                      <a:pt x="738" y="1328"/>
                    </a:lnTo>
                    <a:lnTo>
                      <a:pt x="747" y="1348"/>
                    </a:lnTo>
                    <a:lnTo>
                      <a:pt x="757" y="1369"/>
                    </a:lnTo>
                    <a:lnTo>
                      <a:pt x="768" y="1389"/>
                    </a:lnTo>
                    <a:lnTo>
                      <a:pt x="778" y="1409"/>
                    </a:lnTo>
                    <a:lnTo>
                      <a:pt x="790" y="1429"/>
                    </a:lnTo>
                    <a:lnTo>
                      <a:pt x="801" y="1449"/>
                    </a:lnTo>
                    <a:lnTo>
                      <a:pt x="826" y="1488"/>
                    </a:lnTo>
                    <a:lnTo>
                      <a:pt x="851" y="1524"/>
                    </a:lnTo>
                    <a:lnTo>
                      <a:pt x="847" y="1533"/>
                    </a:lnTo>
                    <a:lnTo>
                      <a:pt x="844" y="1541"/>
                    </a:lnTo>
                    <a:lnTo>
                      <a:pt x="840" y="1550"/>
                    </a:lnTo>
                    <a:lnTo>
                      <a:pt x="836" y="1558"/>
                    </a:lnTo>
                    <a:lnTo>
                      <a:pt x="832" y="1567"/>
                    </a:lnTo>
                    <a:lnTo>
                      <a:pt x="829" y="1575"/>
                    </a:lnTo>
                    <a:lnTo>
                      <a:pt x="825" y="1583"/>
                    </a:lnTo>
                    <a:lnTo>
                      <a:pt x="821" y="1591"/>
                    </a:lnTo>
                    <a:lnTo>
                      <a:pt x="808" y="1620"/>
                    </a:lnTo>
                    <a:lnTo>
                      <a:pt x="794" y="1654"/>
                    </a:lnTo>
                    <a:lnTo>
                      <a:pt x="778" y="1691"/>
                    </a:lnTo>
                    <a:lnTo>
                      <a:pt x="760" y="1732"/>
                    </a:lnTo>
                    <a:lnTo>
                      <a:pt x="740" y="1777"/>
                    </a:lnTo>
                    <a:lnTo>
                      <a:pt x="719" y="1824"/>
                    </a:lnTo>
                    <a:lnTo>
                      <a:pt x="695" y="1875"/>
                    </a:lnTo>
                    <a:lnTo>
                      <a:pt x="669" y="1927"/>
                    </a:lnTo>
                    <a:lnTo>
                      <a:pt x="651" y="1963"/>
                    </a:lnTo>
                    <a:lnTo>
                      <a:pt x="634" y="1998"/>
                    </a:lnTo>
                    <a:lnTo>
                      <a:pt x="618" y="2034"/>
                    </a:lnTo>
                    <a:lnTo>
                      <a:pt x="604" y="2069"/>
                    </a:lnTo>
                    <a:lnTo>
                      <a:pt x="591" y="2104"/>
                    </a:lnTo>
                    <a:lnTo>
                      <a:pt x="578" y="2138"/>
                    </a:lnTo>
                    <a:lnTo>
                      <a:pt x="567" y="2173"/>
                    </a:lnTo>
                    <a:lnTo>
                      <a:pt x="558" y="2208"/>
                    </a:lnTo>
                    <a:lnTo>
                      <a:pt x="549" y="2242"/>
                    </a:lnTo>
                    <a:lnTo>
                      <a:pt x="542" y="2275"/>
                    </a:lnTo>
                    <a:lnTo>
                      <a:pt x="535" y="2308"/>
                    </a:lnTo>
                    <a:lnTo>
                      <a:pt x="530" y="2341"/>
                    </a:lnTo>
                    <a:lnTo>
                      <a:pt x="526" y="2375"/>
                    </a:lnTo>
                    <a:lnTo>
                      <a:pt x="523" y="2407"/>
                    </a:lnTo>
                    <a:lnTo>
                      <a:pt x="521" y="2438"/>
                    </a:lnTo>
                    <a:lnTo>
                      <a:pt x="520" y="2470"/>
                    </a:lnTo>
                    <a:lnTo>
                      <a:pt x="519" y="2493"/>
                    </a:lnTo>
                    <a:lnTo>
                      <a:pt x="520" y="2515"/>
                    </a:lnTo>
                    <a:lnTo>
                      <a:pt x="521" y="2538"/>
                    </a:lnTo>
                    <a:lnTo>
                      <a:pt x="523" y="2559"/>
                    </a:lnTo>
                    <a:lnTo>
                      <a:pt x="525" y="2579"/>
                    </a:lnTo>
                    <a:lnTo>
                      <a:pt x="528" y="2599"/>
                    </a:lnTo>
                    <a:lnTo>
                      <a:pt x="531" y="2618"/>
                    </a:lnTo>
                    <a:lnTo>
                      <a:pt x="535" y="2636"/>
                    </a:lnTo>
                    <a:lnTo>
                      <a:pt x="544" y="2671"/>
                    </a:lnTo>
                    <a:lnTo>
                      <a:pt x="554" y="2704"/>
                    </a:lnTo>
                    <a:lnTo>
                      <a:pt x="565" y="2733"/>
                    </a:lnTo>
                    <a:lnTo>
                      <a:pt x="577" y="2760"/>
                    </a:lnTo>
                    <a:lnTo>
                      <a:pt x="589" y="2785"/>
                    </a:lnTo>
                    <a:lnTo>
                      <a:pt x="602" y="2807"/>
                    </a:lnTo>
                    <a:lnTo>
                      <a:pt x="615" y="2827"/>
                    </a:lnTo>
                    <a:lnTo>
                      <a:pt x="627" y="2845"/>
                    </a:lnTo>
                    <a:lnTo>
                      <a:pt x="650" y="2876"/>
                    </a:lnTo>
                    <a:lnTo>
                      <a:pt x="670" y="2898"/>
                    </a:lnTo>
                    <a:lnTo>
                      <a:pt x="682" y="2911"/>
                    </a:lnTo>
                    <a:lnTo>
                      <a:pt x="697" y="2924"/>
                    </a:lnTo>
                    <a:lnTo>
                      <a:pt x="714" y="2937"/>
                    </a:lnTo>
                    <a:lnTo>
                      <a:pt x="732" y="2950"/>
                    </a:lnTo>
                    <a:lnTo>
                      <a:pt x="751" y="2962"/>
                    </a:lnTo>
                    <a:lnTo>
                      <a:pt x="772" y="2974"/>
                    </a:lnTo>
                    <a:lnTo>
                      <a:pt x="793" y="2984"/>
                    </a:lnTo>
                    <a:lnTo>
                      <a:pt x="816" y="2994"/>
                    </a:lnTo>
                    <a:lnTo>
                      <a:pt x="838" y="3002"/>
                    </a:lnTo>
                    <a:lnTo>
                      <a:pt x="862" y="3008"/>
                    </a:lnTo>
                    <a:lnTo>
                      <a:pt x="873" y="3010"/>
                    </a:lnTo>
                    <a:lnTo>
                      <a:pt x="885" y="3011"/>
                    </a:lnTo>
                    <a:lnTo>
                      <a:pt x="897" y="3012"/>
                    </a:lnTo>
                    <a:lnTo>
                      <a:pt x="908" y="3013"/>
                    </a:lnTo>
                    <a:lnTo>
                      <a:pt x="920" y="3013"/>
                    </a:lnTo>
                    <a:lnTo>
                      <a:pt x="931" y="3012"/>
                    </a:lnTo>
                    <a:lnTo>
                      <a:pt x="942" y="3010"/>
                    </a:lnTo>
                    <a:lnTo>
                      <a:pt x="953" y="3008"/>
                    </a:lnTo>
                    <a:lnTo>
                      <a:pt x="964" y="3005"/>
                    </a:lnTo>
                    <a:lnTo>
                      <a:pt x="976" y="3001"/>
                    </a:lnTo>
                    <a:lnTo>
                      <a:pt x="986" y="2996"/>
                    </a:lnTo>
                    <a:lnTo>
                      <a:pt x="997" y="2990"/>
                    </a:lnTo>
                    <a:lnTo>
                      <a:pt x="1011" y="2980"/>
                    </a:lnTo>
                    <a:lnTo>
                      <a:pt x="1024" y="2969"/>
                    </a:lnTo>
                    <a:lnTo>
                      <a:pt x="1034" y="2958"/>
                    </a:lnTo>
                    <a:lnTo>
                      <a:pt x="1043" y="2946"/>
                    </a:lnTo>
                    <a:lnTo>
                      <a:pt x="1051" y="2935"/>
                    </a:lnTo>
                    <a:lnTo>
                      <a:pt x="1057" y="2922"/>
                    </a:lnTo>
                    <a:lnTo>
                      <a:pt x="1062" y="2910"/>
                    </a:lnTo>
                    <a:lnTo>
                      <a:pt x="1066" y="2898"/>
                    </a:lnTo>
                    <a:lnTo>
                      <a:pt x="1069" y="2886"/>
                    </a:lnTo>
                    <a:lnTo>
                      <a:pt x="1071" y="2874"/>
                    </a:lnTo>
                    <a:lnTo>
                      <a:pt x="1073" y="2862"/>
                    </a:lnTo>
                    <a:lnTo>
                      <a:pt x="1074" y="2851"/>
                    </a:lnTo>
                    <a:lnTo>
                      <a:pt x="1075" y="2830"/>
                    </a:lnTo>
                    <a:lnTo>
                      <a:pt x="1076" y="2813"/>
                    </a:lnTo>
                    <a:lnTo>
                      <a:pt x="1076" y="2813"/>
                    </a:lnTo>
                    <a:lnTo>
                      <a:pt x="1076" y="2813"/>
                    </a:lnTo>
                    <a:lnTo>
                      <a:pt x="1076" y="2812"/>
                    </a:lnTo>
                    <a:lnTo>
                      <a:pt x="1076" y="2812"/>
                    </a:lnTo>
                    <a:lnTo>
                      <a:pt x="1076" y="2812"/>
                    </a:lnTo>
                    <a:lnTo>
                      <a:pt x="1076" y="2811"/>
                    </a:lnTo>
                    <a:lnTo>
                      <a:pt x="1076" y="2811"/>
                    </a:lnTo>
                    <a:lnTo>
                      <a:pt x="1076" y="2811"/>
                    </a:lnTo>
                    <a:lnTo>
                      <a:pt x="1079" y="2806"/>
                    </a:lnTo>
                    <a:lnTo>
                      <a:pt x="1082" y="2801"/>
                    </a:lnTo>
                    <a:lnTo>
                      <a:pt x="1084" y="2797"/>
                    </a:lnTo>
                    <a:lnTo>
                      <a:pt x="1087" y="2791"/>
                    </a:lnTo>
                    <a:lnTo>
                      <a:pt x="1090" y="2786"/>
                    </a:lnTo>
                    <a:lnTo>
                      <a:pt x="1093" y="2780"/>
                    </a:lnTo>
                    <a:lnTo>
                      <a:pt x="1096" y="2774"/>
                    </a:lnTo>
                    <a:lnTo>
                      <a:pt x="1099" y="2768"/>
                    </a:lnTo>
                    <a:lnTo>
                      <a:pt x="1102" y="2760"/>
                    </a:lnTo>
                    <a:lnTo>
                      <a:pt x="1105" y="2754"/>
                    </a:lnTo>
                    <a:lnTo>
                      <a:pt x="1108" y="2750"/>
                    </a:lnTo>
                    <a:lnTo>
                      <a:pt x="1112" y="2746"/>
                    </a:lnTo>
                    <a:lnTo>
                      <a:pt x="1115" y="2743"/>
                    </a:lnTo>
                    <a:lnTo>
                      <a:pt x="1118" y="2742"/>
                    </a:lnTo>
                    <a:lnTo>
                      <a:pt x="1121" y="2741"/>
                    </a:lnTo>
                    <a:lnTo>
                      <a:pt x="1124" y="2741"/>
                    </a:lnTo>
                    <a:lnTo>
                      <a:pt x="1130" y="2743"/>
                    </a:lnTo>
                    <a:lnTo>
                      <a:pt x="1136" y="2747"/>
                    </a:lnTo>
                    <a:lnTo>
                      <a:pt x="1142" y="2753"/>
                    </a:lnTo>
                    <a:lnTo>
                      <a:pt x="1147" y="2760"/>
                    </a:lnTo>
                    <a:lnTo>
                      <a:pt x="1170" y="2783"/>
                    </a:lnTo>
                    <a:lnTo>
                      <a:pt x="1196" y="2807"/>
                    </a:lnTo>
                    <a:lnTo>
                      <a:pt x="1224" y="2831"/>
                    </a:lnTo>
                    <a:lnTo>
                      <a:pt x="1256" y="2856"/>
                    </a:lnTo>
                    <a:lnTo>
                      <a:pt x="1288" y="2880"/>
                    </a:lnTo>
                    <a:lnTo>
                      <a:pt x="1321" y="2902"/>
                    </a:lnTo>
                    <a:lnTo>
                      <a:pt x="1338" y="2912"/>
                    </a:lnTo>
                    <a:lnTo>
                      <a:pt x="1355" y="2922"/>
                    </a:lnTo>
                    <a:lnTo>
                      <a:pt x="1372" y="2931"/>
                    </a:lnTo>
                    <a:lnTo>
                      <a:pt x="1389" y="2939"/>
                    </a:lnTo>
                    <a:lnTo>
                      <a:pt x="1392" y="2965"/>
                    </a:lnTo>
                    <a:lnTo>
                      <a:pt x="1396" y="2992"/>
                    </a:lnTo>
                    <a:lnTo>
                      <a:pt x="1401" y="3018"/>
                    </a:lnTo>
                    <a:lnTo>
                      <a:pt x="1407" y="3047"/>
                    </a:lnTo>
                    <a:lnTo>
                      <a:pt x="1415" y="3074"/>
                    </a:lnTo>
                    <a:lnTo>
                      <a:pt x="1424" y="3101"/>
                    </a:lnTo>
                    <a:lnTo>
                      <a:pt x="1434" y="3129"/>
                    </a:lnTo>
                    <a:lnTo>
                      <a:pt x="1447" y="3156"/>
                    </a:lnTo>
                    <a:lnTo>
                      <a:pt x="1461" y="3184"/>
                    </a:lnTo>
                    <a:lnTo>
                      <a:pt x="1478" y="3211"/>
                    </a:lnTo>
                    <a:lnTo>
                      <a:pt x="1487" y="3226"/>
                    </a:lnTo>
                    <a:lnTo>
                      <a:pt x="1496" y="3239"/>
                    </a:lnTo>
                    <a:lnTo>
                      <a:pt x="1507" y="3253"/>
                    </a:lnTo>
                    <a:lnTo>
                      <a:pt x="1517" y="3266"/>
                    </a:lnTo>
                    <a:lnTo>
                      <a:pt x="1530" y="3279"/>
                    </a:lnTo>
                    <a:lnTo>
                      <a:pt x="1542" y="3292"/>
                    </a:lnTo>
                    <a:lnTo>
                      <a:pt x="1554" y="3305"/>
                    </a:lnTo>
                    <a:lnTo>
                      <a:pt x="1568" y="3318"/>
                    </a:lnTo>
                    <a:lnTo>
                      <a:pt x="1582" y="3331"/>
                    </a:lnTo>
                    <a:lnTo>
                      <a:pt x="1597" y="3344"/>
                    </a:lnTo>
                    <a:lnTo>
                      <a:pt x="1612" y="3356"/>
                    </a:lnTo>
                    <a:lnTo>
                      <a:pt x="1628" y="3368"/>
                    </a:lnTo>
                    <a:lnTo>
                      <a:pt x="1629" y="3369"/>
                    </a:lnTo>
                    <a:lnTo>
                      <a:pt x="1630" y="3369"/>
                    </a:lnTo>
                    <a:lnTo>
                      <a:pt x="1631" y="3370"/>
                    </a:lnTo>
                    <a:lnTo>
                      <a:pt x="1631" y="3370"/>
                    </a:lnTo>
                    <a:lnTo>
                      <a:pt x="1632" y="3371"/>
                    </a:lnTo>
                    <a:lnTo>
                      <a:pt x="1633" y="3371"/>
                    </a:lnTo>
                    <a:lnTo>
                      <a:pt x="1634" y="3372"/>
                    </a:lnTo>
                    <a:lnTo>
                      <a:pt x="1635" y="3372"/>
                    </a:lnTo>
                    <a:lnTo>
                      <a:pt x="1634" y="3376"/>
                    </a:lnTo>
                    <a:lnTo>
                      <a:pt x="1633" y="3380"/>
                    </a:lnTo>
                    <a:lnTo>
                      <a:pt x="1633" y="3384"/>
                    </a:lnTo>
                    <a:lnTo>
                      <a:pt x="1632" y="3388"/>
                    </a:lnTo>
                    <a:lnTo>
                      <a:pt x="1632" y="3392"/>
                    </a:lnTo>
                    <a:lnTo>
                      <a:pt x="1632" y="3397"/>
                    </a:lnTo>
                    <a:lnTo>
                      <a:pt x="1632" y="3401"/>
                    </a:lnTo>
                    <a:lnTo>
                      <a:pt x="1632" y="3405"/>
                    </a:lnTo>
                    <a:lnTo>
                      <a:pt x="1632" y="3421"/>
                    </a:lnTo>
                    <a:lnTo>
                      <a:pt x="1633" y="3436"/>
                    </a:lnTo>
                    <a:lnTo>
                      <a:pt x="1635" y="3450"/>
                    </a:lnTo>
                    <a:lnTo>
                      <a:pt x="1638" y="3464"/>
                    </a:lnTo>
                    <a:lnTo>
                      <a:pt x="1642" y="3477"/>
                    </a:lnTo>
                    <a:lnTo>
                      <a:pt x="1646" y="3489"/>
                    </a:lnTo>
                    <a:lnTo>
                      <a:pt x="1651" y="3500"/>
                    </a:lnTo>
                    <a:lnTo>
                      <a:pt x="1657" y="3511"/>
                    </a:lnTo>
                    <a:lnTo>
                      <a:pt x="1664" y="3521"/>
                    </a:lnTo>
                    <a:lnTo>
                      <a:pt x="1671" y="3531"/>
                    </a:lnTo>
                    <a:lnTo>
                      <a:pt x="1680" y="3540"/>
                    </a:lnTo>
                    <a:lnTo>
                      <a:pt x="1688" y="3548"/>
                    </a:lnTo>
                    <a:lnTo>
                      <a:pt x="1698" y="3555"/>
                    </a:lnTo>
                    <a:lnTo>
                      <a:pt x="1708" y="3562"/>
                    </a:lnTo>
                    <a:lnTo>
                      <a:pt x="1719" y="3568"/>
                    </a:lnTo>
                    <a:lnTo>
                      <a:pt x="1731" y="3573"/>
                    </a:lnTo>
                    <a:lnTo>
                      <a:pt x="1646" y="3566"/>
                    </a:lnTo>
                    <a:lnTo>
                      <a:pt x="1561" y="3555"/>
                    </a:lnTo>
                    <a:lnTo>
                      <a:pt x="1477" y="3541"/>
                    </a:lnTo>
                    <a:lnTo>
                      <a:pt x="1396" y="3522"/>
                    </a:lnTo>
                    <a:lnTo>
                      <a:pt x="1316" y="3500"/>
                    </a:lnTo>
                    <a:lnTo>
                      <a:pt x="1236" y="3474"/>
                    </a:lnTo>
                    <a:lnTo>
                      <a:pt x="1160" y="3445"/>
                    </a:lnTo>
                    <a:lnTo>
                      <a:pt x="1085" y="3412"/>
                    </a:lnTo>
                    <a:lnTo>
                      <a:pt x="1012" y="3374"/>
                    </a:lnTo>
                    <a:lnTo>
                      <a:pt x="939" y="3335"/>
                    </a:lnTo>
                    <a:lnTo>
                      <a:pt x="870" y="3292"/>
                    </a:lnTo>
                    <a:lnTo>
                      <a:pt x="804" y="3246"/>
                    </a:lnTo>
                    <a:lnTo>
                      <a:pt x="739" y="3196"/>
                    </a:lnTo>
                    <a:lnTo>
                      <a:pt x="676" y="3145"/>
                    </a:lnTo>
                    <a:lnTo>
                      <a:pt x="617" y="3090"/>
                    </a:lnTo>
                    <a:lnTo>
                      <a:pt x="560" y="3032"/>
                    </a:lnTo>
                    <a:lnTo>
                      <a:pt x="505" y="2972"/>
                    </a:lnTo>
                    <a:lnTo>
                      <a:pt x="454" y="2910"/>
                    </a:lnTo>
                    <a:lnTo>
                      <a:pt x="404" y="2845"/>
                    </a:lnTo>
                    <a:lnTo>
                      <a:pt x="358" y="2778"/>
                    </a:lnTo>
                    <a:lnTo>
                      <a:pt x="316" y="2709"/>
                    </a:lnTo>
                    <a:lnTo>
                      <a:pt x="276" y="2636"/>
                    </a:lnTo>
                    <a:lnTo>
                      <a:pt x="240" y="2563"/>
                    </a:lnTo>
                    <a:lnTo>
                      <a:pt x="207" y="2487"/>
                    </a:lnTo>
                    <a:lnTo>
                      <a:pt x="178" y="2410"/>
                    </a:lnTo>
                    <a:lnTo>
                      <a:pt x="153" y="2331"/>
                    </a:lnTo>
                    <a:lnTo>
                      <a:pt x="130" y="2251"/>
                    </a:lnTo>
                    <a:lnTo>
                      <a:pt x="111" y="2168"/>
                    </a:lnTo>
                    <a:lnTo>
                      <a:pt x="97" y="2085"/>
                    </a:lnTo>
                    <a:lnTo>
                      <a:pt x="87" y="2000"/>
                    </a:lnTo>
                    <a:lnTo>
                      <a:pt x="80" y="1914"/>
                    </a:lnTo>
                    <a:lnTo>
                      <a:pt x="78" y="1828"/>
                    </a:lnTo>
                    <a:close/>
                    <a:moveTo>
                      <a:pt x="1880" y="3575"/>
                    </a:moveTo>
                    <a:lnTo>
                      <a:pt x="1893" y="3569"/>
                    </a:lnTo>
                    <a:lnTo>
                      <a:pt x="1904" y="3562"/>
                    </a:lnTo>
                    <a:lnTo>
                      <a:pt x="1916" y="3555"/>
                    </a:lnTo>
                    <a:lnTo>
                      <a:pt x="1926" y="3547"/>
                    </a:lnTo>
                    <a:lnTo>
                      <a:pt x="1936" y="3538"/>
                    </a:lnTo>
                    <a:lnTo>
                      <a:pt x="1946" y="3529"/>
                    </a:lnTo>
                    <a:lnTo>
                      <a:pt x="1954" y="3519"/>
                    </a:lnTo>
                    <a:lnTo>
                      <a:pt x="1962" y="3508"/>
                    </a:lnTo>
                    <a:lnTo>
                      <a:pt x="1969" y="3497"/>
                    </a:lnTo>
                    <a:lnTo>
                      <a:pt x="1976" y="3485"/>
                    </a:lnTo>
                    <a:lnTo>
                      <a:pt x="1981" y="3473"/>
                    </a:lnTo>
                    <a:lnTo>
                      <a:pt x="1986" y="3460"/>
                    </a:lnTo>
                    <a:lnTo>
                      <a:pt x="1989" y="3447"/>
                    </a:lnTo>
                    <a:lnTo>
                      <a:pt x="1992" y="3433"/>
                    </a:lnTo>
                    <a:lnTo>
                      <a:pt x="1994" y="3420"/>
                    </a:lnTo>
                    <a:lnTo>
                      <a:pt x="1994" y="3405"/>
                    </a:lnTo>
                    <a:lnTo>
                      <a:pt x="1994" y="3401"/>
                    </a:lnTo>
                    <a:lnTo>
                      <a:pt x="1994" y="3397"/>
                    </a:lnTo>
                    <a:lnTo>
                      <a:pt x="1994" y="3392"/>
                    </a:lnTo>
                    <a:lnTo>
                      <a:pt x="1993" y="3388"/>
                    </a:lnTo>
                    <a:lnTo>
                      <a:pt x="1993" y="3384"/>
                    </a:lnTo>
                    <a:lnTo>
                      <a:pt x="1992" y="3379"/>
                    </a:lnTo>
                    <a:lnTo>
                      <a:pt x="1992" y="3375"/>
                    </a:lnTo>
                    <a:lnTo>
                      <a:pt x="1991" y="3371"/>
                    </a:lnTo>
                    <a:lnTo>
                      <a:pt x="2011" y="3357"/>
                    </a:lnTo>
                    <a:lnTo>
                      <a:pt x="2030" y="3342"/>
                    </a:lnTo>
                    <a:lnTo>
                      <a:pt x="2048" y="3326"/>
                    </a:lnTo>
                    <a:lnTo>
                      <a:pt x="2064" y="3310"/>
                    </a:lnTo>
                    <a:lnTo>
                      <a:pt x="2081" y="3295"/>
                    </a:lnTo>
                    <a:lnTo>
                      <a:pt x="2094" y="3280"/>
                    </a:lnTo>
                    <a:lnTo>
                      <a:pt x="2107" y="3265"/>
                    </a:lnTo>
                    <a:lnTo>
                      <a:pt x="2118" y="3252"/>
                    </a:lnTo>
                    <a:lnTo>
                      <a:pt x="2127" y="3239"/>
                    </a:lnTo>
                    <a:lnTo>
                      <a:pt x="2136" y="3225"/>
                    </a:lnTo>
                    <a:lnTo>
                      <a:pt x="2145" y="3210"/>
                    </a:lnTo>
                    <a:lnTo>
                      <a:pt x="2154" y="3195"/>
                    </a:lnTo>
                    <a:lnTo>
                      <a:pt x="2162" y="3180"/>
                    </a:lnTo>
                    <a:lnTo>
                      <a:pt x="2170" y="3164"/>
                    </a:lnTo>
                    <a:lnTo>
                      <a:pt x="2178" y="3147"/>
                    </a:lnTo>
                    <a:lnTo>
                      <a:pt x="2185" y="3129"/>
                    </a:lnTo>
                    <a:lnTo>
                      <a:pt x="2191" y="3111"/>
                    </a:lnTo>
                    <a:lnTo>
                      <a:pt x="2197" y="3093"/>
                    </a:lnTo>
                    <a:lnTo>
                      <a:pt x="2202" y="3074"/>
                    </a:lnTo>
                    <a:lnTo>
                      <a:pt x="2206" y="3054"/>
                    </a:lnTo>
                    <a:lnTo>
                      <a:pt x="2209" y="3033"/>
                    </a:lnTo>
                    <a:lnTo>
                      <a:pt x="2212" y="3012"/>
                    </a:lnTo>
                    <a:lnTo>
                      <a:pt x="2214" y="2991"/>
                    </a:lnTo>
                    <a:lnTo>
                      <a:pt x="2214" y="2969"/>
                    </a:lnTo>
                    <a:lnTo>
                      <a:pt x="2214" y="2968"/>
                    </a:lnTo>
                    <a:lnTo>
                      <a:pt x="2214" y="2966"/>
                    </a:lnTo>
                    <a:lnTo>
                      <a:pt x="2214" y="2965"/>
                    </a:lnTo>
                    <a:lnTo>
                      <a:pt x="2214" y="2963"/>
                    </a:lnTo>
                    <a:lnTo>
                      <a:pt x="2214" y="2962"/>
                    </a:lnTo>
                    <a:lnTo>
                      <a:pt x="2213" y="2960"/>
                    </a:lnTo>
                    <a:lnTo>
                      <a:pt x="2213" y="2959"/>
                    </a:lnTo>
                    <a:lnTo>
                      <a:pt x="2212" y="2957"/>
                    </a:lnTo>
                    <a:lnTo>
                      <a:pt x="2232" y="2950"/>
                    </a:lnTo>
                    <a:lnTo>
                      <a:pt x="2253" y="2942"/>
                    </a:lnTo>
                    <a:lnTo>
                      <a:pt x="2273" y="2933"/>
                    </a:lnTo>
                    <a:lnTo>
                      <a:pt x="2293" y="2922"/>
                    </a:lnTo>
                    <a:lnTo>
                      <a:pt x="2313" y="2911"/>
                    </a:lnTo>
                    <a:lnTo>
                      <a:pt x="2333" y="2899"/>
                    </a:lnTo>
                    <a:lnTo>
                      <a:pt x="2352" y="2886"/>
                    </a:lnTo>
                    <a:lnTo>
                      <a:pt x="2372" y="2873"/>
                    </a:lnTo>
                    <a:lnTo>
                      <a:pt x="2391" y="2858"/>
                    </a:lnTo>
                    <a:lnTo>
                      <a:pt x="2409" y="2844"/>
                    </a:lnTo>
                    <a:lnTo>
                      <a:pt x="2427" y="2830"/>
                    </a:lnTo>
                    <a:lnTo>
                      <a:pt x="2443" y="2816"/>
                    </a:lnTo>
                    <a:lnTo>
                      <a:pt x="2459" y="2801"/>
                    </a:lnTo>
                    <a:lnTo>
                      <a:pt x="2474" y="2787"/>
                    </a:lnTo>
                    <a:lnTo>
                      <a:pt x="2489" y="2773"/>
                    </a:lnTo>
                    <a:lnTo>
                      <a:pt x="2502" y="2760"/>
                    </a:lnTo>
                    <a:lnTo>
                      <a:pt x="2507" y="2753"/>
                    </a:lnTo>
                    <a:lnTo>
                      <a:pt x="2513" y="2747"/>
                    </a:lnTo>
                    <a:lnTo>
                      <a:pt x="2519" y="2743"/>
                    </a:lnTo>
                    <a:lnTo>
                      <a:pt x="2525" y="2741"/>
                    </a:lnTo>
                    <a:lnTo>
                      <a:pt x="2528" y="2741"/>
                    </a:lnTo>
                    <a:lnTo>
                      <a:pt x="2531" y="2742"/>
                    </a:lnTo>
                    <a:lnTo>
                      <a:pt x="2534" y="2743"/>
                    </a:lnTo>
                    <a:lnTo>
                      <a:pt x="2537" y="2746"/>
                    </a:lnTo>
                    <a:lnTo>
                      <a:pt x="2540" y="2750"/>
                    </a:lnTo>
                    <a:lnTo>
                      <a:pt x="2544" y="2754"/>
                    </a:lnTo>
                    <a:lnTo>
                      <a:pt x="2547" y="2760"/>
                    </a:lnTo>
                    <a:lnTo>
                      <a:pt x="2550" y="2768"/>
                    </a:lnTo>
                    <a:lnTo>
                      <a:pt x="2559" y="2786"/>
                    </a:lnTo>
                    <a:lnTo>
                      <a:pt x="2568" y="2803"/>
                    </a:lnTo>
                    <a:lnTo>
                      <a:pt x="2576" y="2816"/>
                    </a:lnTo>
                    <a:lnTo>
                      <a:pt x="2584" y="2827"/>
                    </a:lnTo>
                    <a:lnTo>
                      <a:pt x="2592" y="2836"/>
                    </a:lnTo>
                    <a:lnTo>
                      <a:pt x="2599" y="2842"/>
                    </a:lnTo>
                    <a:lnTo>
                      <a:pt x="2603" y="2844"/>
                    </a:lnTo>
                    <a:lnTo>
                      <a:pt x="2607" y="2845"/>
                    </a:lnTo>
                    <a:lnTo>
                      <a:pt x="2610" y="2846"/>
                    </a:lnTo>
                    <a:lnTo>
                      <a:pt x="2614" y="2846"/>
                    </a:lnTo>
                    <a:lnTo>
                      <a:pt x="2618" y="2846"/>
                    </a:lnTo>
                    <a:lnTo>
                      <a:pt x="2622" y="2845"/>
                    </a:lnTo>
                    <a:lnTo>
                      <a:pt x="2626" y="2843"/>
                    </a:lnTo>
                    <a:lnTo>
                      <a:pt x="2631" y="2841"/>
                    </a:lnTo>
                    <a:lnTo>
                      <a:pt x="2638" y="2835"/>
                    </a:lnTo>
                    <a:lnTo>
                      <a:pt x="2647" y="2826"/>
                    </a:lnTo>
                    <a:lnTo>
                      <a:pt x="2655" y="2815"/>
                    </a:lnTo>
                    <a:lnTo>
                      <a:pt x="2664" y="2802"/>
                    </a:lnTo>
                    <a:lnTo>
                      <a:pt x="2674" y="2787"/>
                    </a:lnTo>
                    <a:lnTo>
                      <a:pt x="2684" y="2769"/>
                    </a:lnTo>
                    <a:lnTo>
                      <a:pt x="2693" y="2750"/>
                    </a:lnTo>
                    <a:lnTo>
                      <a:pt x="2703" y="2724"/>
                    </a:lnTo>
                    <a:lnTo>
                      <a:pt x="2713" y="2693"/>
                    </a:lnTo>
                    <a:lnTo>
                      <a:pt x="2723" y="2658"/>
                    </a:lnTo>
                    <a:lnTo>
                      <a:pt x="2732" y="2619"/>
                    </a:lnTo>
                    <a:lnTo>
                      <a:pt x="2741" y="2576"/>
                    </a:lnTo>
                    <a:lnTo>
                      <a:pt x="2748" y="2532"/>
                    </a:lnTo>
                    <a:lnTo>
                      <a:pt x="2754" y="2484"/>
                    </a:lnTo>
                    <a:lnTo>
                      <a:pt x="2772" y="2479"/>
                    </a:lnTo>
                    <a:lnTo>
                      <a:pt x="2789" y="2473"/>
                    </a:lnTo>
                    <a:lnTo>
                      <a:pt x="2807" y="2466"/>
                    </a:lnTo>
                    <a:lnTo>
                      <a:pt x="2824" y="2458"/>
                    </a:lnTo>
                    <a:lnTo>
                      <a:pt x="2840" y="2450"/>
                    </a:lnTo>
                    <a:lnTo>
                      <a:pt x="2856" y="2441"/>
                    </a:lnTo>
                    <a:lnTo>
                      <a:pt x="2872" y="2432"/>
                    </a:lnTo>
                    <a:lnTo>
                      <a:pt x="2888" y="2421"/>
                    </a:lnTo>
                    <a:lnTo>
                      <a:pt x="2903" y="2411"/>
                    </a:lnTo>
                    <a:lnTo>
                      <a:pt x="2919" y="2399"/>
                    </a:lnTo>
                    <a:lnTo>
                      <a:pt x="2933" y="2387"/>
                    </a:lnTo>
                    <a:lnTo>
                      <a:pt x="2947" y="2375"/>
                    </a:lnTo>
                    <a:lnTo>
                      <a:pt x="2961" y="2362"/>
                    </a:lnTo>
                    <a:lnTo>
                      <a:pt x="2974" y="2347"/>
                    </a:lnTo>
                    <a:lnTo>
                      <a:pt x="2986" y="2333"/>
                    </a:lnTo>
                    <a:lnTo>
                      <a:pt x="2998" y="2318"/>
                    </a:lnTo>
                    <a:lnTo>
                      <a:pt x="3010" y="2303"/>
                    </a:lnTo>
                    <a:lnTo>
                      <a:pt x="3021" y="2287"/>
                    </a:lnTo>
                    <a:lnTo>
                      <a:pt x="3031" y="2271"/>
                    </a:lnTo>
                    <a:lnTo>
                      <a:pt x="3040" y="2254"/>
                    </a:lnTo>
                    <a:lnTo>
                      <a:pt x="3049" y="2237"/>
                    </a:lnTo>
                    <a:lnTo>
                      <a:pt x="3058" y="2220"/>
                    </a:lnTo>
                    <a:lnTo>
                      <a:pt x="3065" y="2202"/>
                    </a:lnTo>
                    <a:lnTo>
                      <a:pt x="3072" y="2184"/>
                    </a:lnTo>
                    <a:lnTo>
                      <a:pt x="3079" y="2164"/>
                    </a:lnTo>
                    <a:lnTo>
                      <a:pt x="3084" y="2145"/>
                    </a:lnTo>
                    <a:lnTo>
                      <a:pt x="3089" y="2126"/>
                    </a:lnTo>
                    <a:lnTo>
                      <a:pt x="3093" y="2107"/>
                    </a:lnTo>
                    <a:lnTo>
                      <a:pt x="3096" y="2087"/>
                    </a:lnTo>
                    <a:lnTo>
                      <a:pt x="3098" y="2067"/>
                    </a:lnTo>
                    <a:lnTo>
                      <a:pt x="3099" y="2046"/>
                    </a:lnTo>
                    <a:lnTo>
                      <a:pt x="3100" y="2026"/>
                    </a:lnTo>
                    <a:lnTo>
                      <a:pt x="3098" y="1996"/>
                    </a:lnTo>
                    <a:lnTo>
                      <a:pt x="3094" y="1966"/>
                    </a:lnTo>
                    <a:lnTo>
                      <a:pt x="3088" y="1936"/>
                    </a:lnTo>
                    <a:lnTo>
                      <a:pt x="3081" y="1905"/>
                    </a:lnTo>
                    <a:lnTo>
                      <a:pt x="3072" y="1875"/>
                    </a:lnTo>
                    <a:lnTo>
                      <a:pt x="3062" y="1844"/>
                    </a:lnTo>
                    <a:lnTo>
                      <a:pt x="3051" y="1812"/>
                    </a:lnTo>
                    <a:lnTo>
                      <a:pt x="3039" y="1782"/>
                    </a:lnTo>
                    <a:lnTo>
                      <a:pt x="3026" y="1752"/>
                    </a:lnTo>
                    <a:lnTo>
                      <a:pt x="3012" y="1722"/>
                    </a:lnTo>
                    <a:lnTo>
                      <a:pt x="2998" y="1693"/>
                    </a:lnTo>
                    <a:lnTo>
                      <a:pt x="2983" y="1665"/>
                    </a:lnTo>
                    <a:lnTo>
                      <a:pt x="2953" y="1610"/>
                    </a:lnTo>
                    <a:lnTo>
                      <a:pt x="2924" y="1561"/>
                    </a:lnTo>
                    <a:lnTo>
                      <a:pt x="2914" y="1543"/>
                    </a:lnTo>
                    <a:lnTo>
                      <a:pt x="2902" y="1524"/>
                    </a:lnTo>
                    <a:lnTo>
                      <a:pt x="2891" y="1502"/>
                    </a:lnTo>
                    <a:lnTo>
                      <a:pt x="2880" y="1478"/>
                    </a:lnTo>
                    <a:lnTo>
                      <a:pt x="2869" y="1452"/>
                    </a:lnTo>
                    <a:lnTo>
                      <a:pt x="2858" y="1425"/>
                    </a:lnTo>
                    <a:lnTo>
                      <a:pt x="2849" y="1397"/>
                    </a:lnTo>
                    <a:lnTo>
                      <a:pt x="2840" y="1368"/>
                    </a:lnTo>
                    <a:lnTo>
                      <a:pt x="2832" y="1337"/>
                    </a:lnTo>
                    <a:lnTo>
                      <a:pt x="2826" y="1306"/>
                    </a:lnTo>
                    <a:lnTo>
                      <a:pt x="2824" y="1289"/>
                    </a:lnTo>
                    <a:lnTo>
                      <a:pt x="2822" y="1273"/>
                    </a:lnTo>
                    <a:lnTo>
                      <a:pt x="2821" y="1257"/>
                    </a:lnTo>
                    <a:lnTo>
                      <a:pt x="2820" y="1240"/>
                    </a:lnTo>
                    <a:lnTo>
                      <a:pt x="2819" y="1224"/>
                    </a:lnTo>
                    <a:lnTo>
                      <a:pt x="2820" y="1208"/>
                    </a:lnTo>
                    <a:lnTo>
                      <a:pt x="2821" y="1191"/>
                    </a:lnTo>
                    <a:lnTo>
                      <a:pt x="2823" y="1175"/>
                    </a:lnTo>
                    <a:lnTo>
                      <a:pt x="2825" y="1159"/>
                    </a:lnTo>
                    <a:lnTo>
                      <a:pt x="2828" y="1142"/>
                    </a:lnTo>
                    <a:lnTo>
                      <a:pt x="2832" y="1125"/>
                    </a:lnTo>
                    <a:lnTo>
                      <a:pt x="2837" y="1109"/>
                    </a:lnTo>
                    <a:lnTo>
                      <a:pt x="2860" y="1119"/>
                    </a:lnTo>
                    <a:lnTo>
                      <a:pt x="2884" y="1129"/>
                    </a:lnTo>
                    <a:lnTo>
                      <a:pt x="2910" y="1138"/>
                    </a:lnTo>
                    <a:lnTo>
                      <a:pt x="2936" y="1146"/>
                    </a:lnTo>
                    <a:lnTo>
                      <a:pt x="2963" y="1152"/>
                    </a:lnTo>
                    <a:lnTo>
                      <a:pt x="2993" y="1157"/>
                    </a:lnTo>
                    <a:lnTo>
                      <a:pt x="3024" y="1160"/>
                    </a:lnTo>
                    <a:lnTo>
                      <a:pt x="3057" y="1161"/>
                    </a:lnTo>
                    <a:lnTo>
                      <a:pt x="3072" y="1161"/>
                    </a:lnTo>
                    <a:lnTo>
                      <a:pt x="3086" y="1160"/>
                    </a:lnTo>
                    <a:lnTo>
                      <a:pt x="3099" y="1159"/>
                    </a:lnTo>
                    <a:lnTo>
                      <a:pt x="3112" y="1157"/>
                    </a:lnTo>
                    <a:lnTo>
                      <a:pt x="3125" y="1155"/>
                    </a:lnTo>
                    <a:lnTo>
                      <a:pt x="3136" y="1152"/>
                    </a:lnTo>
                    <a:lnTo>
                      <a:pt x="3147" y="1149"/>
                    </a:lnTo>
                    <a:lnTo>
                      <a:pt x="3158" y="1146"/>
                    </a:lnTo>
                    <a:lnTo>
                      <a:pt x="3168" y="1142"/>
                    </a:lnTo>
                    <a:lnTo>
                      <a:pt x="3177" y="1138"/>
                    </a:lnTo>
                    <a:lnTo>
                      <a:pt x="3187" y="1133"/>
                    </a:lnTo>
                    <a:lnTo>
                      <a:pt x="3195" y="1127"/>
                    </a:lnTo>
                    <a:lnTo>
                      <a:pt x="3209" y="1117"/>
                    </a:lnTo>
                    <a:lnTo>
                      <a:pt x="3222" y="1105"/>
                    </a:lnTo>
                    <a:lnTo>
                      <a:pt x="3233" y="1094"/>
                    </a:lnTo>
                    <a:lnTo>
                      <a:pt x="3242" y="1082"/>
                    </a:lnTo>
                    <a:lnTo>
                      <a:pt x="3249" y="1070"/>
                    </a:lnTo>
                    <a:lnTo>
                      <a:pt x="3255" y="1058"/>
                    </a:lnTo>
                    <a:lnTo>
                      <a:pt x="3260" y="1047"/>
                    </a:lnTo>
                    <a:lnTo>
                      <a:pt x="3263" y="1036"/>
                    </a:lnTo>
                    <a:lnTo>
                      <a:pt x="3264" y="1026"/>
                    </a:lnTo>
                    <a:lnTo>
                      <a:pt x="3265" y="1018"/>
                    </a:lnTo>
                    <a:lnTo>
                      <a:pt x="3265" y="1007"/>
                    </a:lnTo>
                    <a:lnTo>
                      <a:pt x="3264" y="998"/>
                    </a:lnTo>
                    <a:lnTo>
                      <a:pt x="3263" y="988"/>
                    </a:lnTo>
                    <a:lnTo>
                      <a:pt x="3261" y="979"/>
                    </a:lnTo>
                    <a:lnTo>
                      <a:pt x="3259" y="970"/>
                    </a:lnTo>
                    <a:lnTo>
                      <a:pt x="3256" y="961"/>
                    </a:lnTo>
                    <a:lnTo>
                      <a:pt x="3253" y="952"/>
                    </a:lnTo>
                    <a:lnTo>
                      <a:pt x="3249" y="944"/>
                    </a:lnTo>
                    <a:lnTo>
                      <a:pt x="3240" y="929"/>
                    </a:lnTo>
                    <a:lnTo>
                      <a:pt x="3230" y="915"/>
                    </a:lnTo>
                    <a:lnTo>
                      <a:pt x="3218" y="903"/>
                    </a:lnTo>
                    <a:lnTo>
                      <a:pt x="3205" y="891"/>
                    </a:lnTo>
                    <a:lnTo>
                      <a:pt x="3191" y="881"/>
                    </a:lnTo>
                    <a:lnTo>
                      <a:pt x="3175" y="873"/>
                    </a:lnTo>
                    <a:lnTo>
                      <a:pt x="3159" y="865"/>
                    </a:lnTo>
                    <a:lnTo>
                      <a:pt x="3143" y="859"/>
                    </a:lnTo>
                    <a:lnTo>
                      <a:pt x="3127" y="854"/>
                    </a:lnTo>
                    <a:lnTo>
                      <a:pt x="3110" y="850"/>
                    </a:lnTo>
                    <a:lnTo>
                      <a:pt x="3094" y="848"/>
                    </a:lnTo>
                    <a:lnTo>
                      <a:pt x="3078" y="847"/>
                    </a:lnTo>
                    <a:lnTo>
                      <a:pt x="3064" y="847"/>
                    </a:lnTo>
                    <a:lnTo>
                      <a:pt x="3049" y="848"/>
                    </a:lnTo>
                    <a:lnTo>
                      <a:pt x="3034" y="850"/>
                    </a:lnTo>
                    <a:lnTo>
                      <a:pt x="3018" y="852"/>
                    </a:lnTo>
                    <a:lnTo>
                      <a:pt x="3002" y="856"/>
                    </a:lnTo>
                    <a:lnTo>
                      <a:pt x="2986" y="860"/>
                    </a:lnTo>
                    <a:lnTo>
                      <a:pt x="2969" y="866"/>
                    </a:lnTo>
                    <a:lnTo>
                      <a:pt x="2952" y="873"/>
                    </a:lnTo>
                    <a:lnTo>
                      <a:pt x="2936" y="881"/>
                    </a:lnTo>
                    <a:lnTo>
                      <a:pt x="2919" y="891"/>
                    </a:lnTo>
                    <a:lnTo>
                      <a:pt x="2902" y="902"/>
                    </a:lnTo>
                    <a:lnTo>
                      <a:pt x="2886" y="915"/>
                    </a:lnTo>
                    <a:lnTo>
                      <a:pt x="2870" y="929"/>
                    </a:lnTo>
                    <a:lnTo>
                      <a:pt x="2855" y="945"/>
                    </a:lnTo>
                    <a:lnTo>
                      <a:pt x="2840" y="965"/>
                    </a:lnTo>
                    <a:lnTo>
                      <a:pt x="2826" y="985"/>
                    </a:lnTo>
                    <a:lnTo>
                      <a:pt x="2826" y="985"/>
                    </a:lnTo>
                    <a:lnTo>
                      <a:pt x="2826" y="985"/>
                    </a:lnTo>
                    <a:lnTo>
                      <a:pt x="2826" y="986"/>
                    </a:lnTo>
                    <a:lnTo>
                      <a:pt x="2826" y="986"/>
                    </a:lnTo>
                    <a:lnTo>
                      <a:pt x="2825" y="986"/>
                    </a:lnTo>
                    <a:lnTo>
                      <a:pt x="2825" y="986"/>
                    </a:lnTo>
                    <a:lnTo>
                      <a:pt x="2825" y="987"/>
                    </a:lnTo>
                    <a:lnTo>
                      <a:pt x="2825" y="987"/>
                    </a:lnTo>
                    <a:lnTo>
                      <a:pt x="2815" y="982"/>
                    </a:lnTo>
                    <a:lnTo>
                      <a:pt x="2805" y="976"/>
                    </a:lnTo>
                    <a:lnTo>
                      <a:pt x="2795" y="971"/>
                    </a:lnTo>
                    <a:lnTo>
                      <a:pt x="2784" y="965"/>
                    </a:lnTo>
                    <a:lnTo>
                      <a:pt x="2773" y="959"/>
                    </a:lnTo>
                    <a:lnTo>
                      <a:pt x="2762" y="952"/>
                    </a:lnTo>
                    <a:lnTo>
                      <a:pt x="2750" y="946"/>
                    </a:lnTo>
                    <a:lnTo>
                      <a:pt x="2738" y="940"/>
                    </a:lnTo>
                    <a:lnTo>
                      <a:pt x="2719" y="931"/>
                    </a:lnTo>
                    <a:lnTo>
                      <a:pt x="2699" y="922"/>
                    </a:lnTo>
                    <a:lnTo>
                      <a:pt x="2678" y="914"/>
                    </a:lnTo>
                    <a:lnTo>
                      <a:pt x="2658" y="907"/>
                    </a:lnTo>
                    <a:lnTo>
                      <a:pt x="2638" y="901"/>
                    </a:lnTo>
                    <a:lnTo>
                      <a:pt x="2616" y="896"/>
                    </a:lnTo>
                    <a:lnTo>
                      <a:pt x="2595" y="891"/>
                    </a:lnTo>
                    <a:lnTo>
                      <a:pt x="2574" y="888"/>
                    </a:lnTo>
                    <a:lnTo>
                      <a:pt x="2576" y="878"/>
                    </a:lnTo>
                    <a:lnTo>
                      <a:pt x="2577" y="868"/>
                    </a:lnTo>
                    <a:lnTo>
                      <a:pt x="2578" y="858"/>
                    </a:lnTo>
                    <a:lnTo>
                      <a:pt x="2580" y="848"/>
                    </a:lnTo>
                    <a:lnTo>
                      <a:pt x="2580" y="838"/>
                    </a:lnTo>
                    <a:lnTo>
                      <a:pt x="2581" y="828"/>
                    </a:lnTo>
                    <a:lnTo>
                      <a:pt x="2582" y="818"/>
                    </a:lnTo>
                    <a:lnTo>
                      <a:pt x="2582" y="808"/>
                    </a:lnTo>
                    <a:lnTo>
                      <a:pt x="2582" y="778"/>
                    </a:lnTo>
                    <a:lnTo>
                      <a:pt x="2581" y="750"/>
                    </a:lnTo>
                    <a:lnTo>
                      <a:pt x="2579" y="721"/>
                    </a:lnTo>
                    <a:lnTo>
                      <a:pt x="2574" y="693"/>
                    </a:lnTo>
                    <a:lnTo>
                      <a:pt x="2568" y="664"/>
                    </a:lnTo>
                    <a:lnTo>
                      <a:pt x="2561" y="636"/>
                    </a:lnTo>
                    <a:lnTo>
                      <a:pt x="2552" y="607"/>
                    </a:lnTo>
                    <a:lnTo>
                      <a:pt x="2541" y="580"/>
                    </a:lnTo>
                    <a:lnTo>
                      <a:pt x="2534" y="567"/>
                    </a:lnTo>
                    <a:lnTo>
                      <a:pt x="2528" y="554"/>
                    </a:lnTo>
                    <a:lnTo>
                      <a:pt x="2520" y="541"/>
                    </a:lnTo>
                    <a:lnTo>
                      <a:pt x="2513" y="528"/>
                    </a:lnTo>
                    <a:lnTo>
                      <a:pt x="2505" y="516"/>
                    </a:lnTo>
                    <a:lnTo>
                      <a:pt x="2496" y="504"/>
                    </a:lnTo>
                    <a:lnTo>
                      <a:pt x="2487" y="492"/>
                    </a:lnTo>
                    <a:lnTo>
                      <a:pt x="2477" y="481"/>
                    </a:lnTo>
                    <a:lnTo>
                      <a:pt x="2467" y="469"/>
                    </a:lnTo>
                    <a:lnTo>
                      <a:pt x="2456" y="459"/>
                    </a:lnTo>
                    <a:lnTo>
                      <a:pt x="2445" y="448"/>
                    </a:lnTo>
                    <a:lnTo>
                      <a:pt x="2433" y="438"/>
                    </a:lnTo>
                    <a:lnTo>
                      <a:pt x="2420" y="427"/>
                    </a:lnTo>
                    <a:lnTo>
                      <a:pt x="2407" y="418"/>
                    </a:lnTo>
                    <a:lnTo>
                      <a:pt x="2394" y="409"/>
                    </a:lnTo>
                    <a:lnTo>
                      <a:pt x="2380" y="401"/>
                    </a:lnTo>
                    <a:lnTo>
                      <a:pt x="2361" y="392"/>
                    </a:lnTo>
                    <a:lnTo>
                      <a:pt x="2340" y="384"/>
                    </a:lnTo>
                    <a:lnTo>
                      <a:pt x="2319" y="377"/>
                    </a:lnTo>
                    <a:lnTo>
                      <a:pt x="2298" y="371"/>
                    </a:lnTo>
                    <a:lnTo>
                      <a:pt x="2276" y="367"/>
                    </a:lnTo>
                    <a:lnTo>
                      <a:pt x="2253" y="363"/>
                    </a:lnTo>
                    <a:lnTo>
                      <a:pt x="2231" y="361"/>
                    </a:lnTo>
                    <a:lnTo>
                      <a:pt x="2209" y="359"/>
                    </a:lnTo>
                    <a:lnTo>
                      <a:pt x="2188" y="358"/>
                    </a:lnTo>
                    <a:lnTo>
                      <a:pt x="2167" y="358"/>
                    </a:lnTo>
                    <a:lnTo>
                      <a:pt x="2147" y="359"/>
                    </a:lnTo>
                    <a:lnTo>
                      <a:pt x="2129" y="360"/>
                    </a:lnTo>
                    <a:lnTo>
                      <a:pt x="2112" y="362"/>
                    </a:lnTo>
                    <a:lnTo>
                      <a:pt x="2096" y="364"/>
                    </a:lnTo>
                    <a:lnTo>
                      <a:pt x="2083" y="367"/>
                    </a:lnTo>
                    <a:lnTo>
                      <a:pt x="2071" y="370"/>
                    </a:lnTo>
                    <a:lnTo>
                      <a:pt x="2071" y="370"/>
                    </a:lnTo>
                    <a:lnTo>
                      <a:pt x="2070" y="370"/>
                    </a:lnTo>
                    <a:lnTo>
                      <a:pt x="2070" y="370"/>
                    </a:lnTo>
                    <a:lnTo>
                      <a:pt x="2070" y="370"/>
                    </a:lnTo>
                    <a:lnTo>
                      <a:pt x="2070" y="370"/>
                    </a:lnTo>
                    <a:lnTo>
                      <a:pt x="2071" y="370"/>
                    </a:lnTo>
                    <a:lnTo>
                      <a:pt x="2071" y="370"/>
                    </a:lnTo>
                    <a:lnTo>
                      <a:pt x="2071" y="370"/>
                    </a:lnTo>
                    <a:lnTo>
                      <a:pt x="2072" y="364"/>
                    </a:lnTo>
                    <a:lnTo>
                      <a:pt x="2073" y="357"/>
                    </a:lnTo>
                    <a:lnTo>
                      <a:pt x="2074" y="351"/>
                    </a:lnTo>
                    <a:lnTo>
                      <a:pt x="2074" y="345"/>
                    </a:lnTo>
                    <a:lnTo>
                      <a:pt x="2075" y="339"/>
                    </a:lnTo>
                    <a:lnTo>
                      <a:pt x="2075" y="332"/>
                    </a:lnTo>
                    <a:lnTo>
                      <a:pt x="2075" y="326"/>
                    </a:lnTo>
                    <a:lnTo>
                      <a:pt x="2075" y="319"/>
                    </a:lnTo>
                    <a:lnTo>
                      <a:pt x="2074" y="299"/>
                    </a:lnTo>
                    <a:lnTo>
                      <a:pt x="2072" y="280"/>
                    </a:lnTo>
                    <a:lnTo>
                      <a:pt x="2068" y="259"/>
                    </a:lnTo>
                    <a:lnTo>
                      <a:pt x="2063" y="241"/>
                    </a:lnTo>
                    <a:lnTo>
                      <a:pt x="2056" y="223"/>
                    </a:lnTo>
                    <a:lnTo>
                      <a:pt x="2048" y="205"/>
                    </a:lnTo>
                    <a:lnTo>
                      <a:pt x="2039" y="188"/>
                    </a:lnTo>
                    <a:lnTo>
                      <a:pt x="2029" y="173"/>
                    </a:lnTo>
                    <a:lnTo>
                      <a:pt x="2017" y="158"/>
                    </a:lnTo>
                    <a:lnTo>
                      <a:pt x="2005" y="144"/>
                    </a:lnTo>
                    <a:lnTo>
                      <a:pt x="1991" y="130"/>
                    </a:lnTo>
                    <a:lnTo>
                      <a:pt x="1977" y="118"/>
                    </a:lnTo>
                    <a:lnTo>
                      <a:pt x="1961" y="107"/>
                    </a:lnTo>
                    <a:lnTo>
                      <a:pt x="1945" y="98"/>
                    </a:lnTo>
                    <a:lnTo>
                      <a:pt x="1928" y="89"/>
                    </a:lnTo>
                    <a:lnTo>
                      <a:pt x="1911" y="81"/>
                    </a:lnTo>
                    <a:lnTo>
                      <a:pt x="1996" y="88"/>
                    </a:lnTo>
                    <a:lnTo>
                      <a:pt x="2081" y="99"/>
                    </a:lnTo>
                    <a:lnTo>
                      <a:pt x="2164" y="113"/>
                    </a:lnTo>
                    <a:lnTo>
                      <a:pt x="2246" y="132"/>
                    </a:lnTo>
                    <a:lnTo>
                      <a:pt x="2326" y="154"/>
                    </a:lnTo>
                    <a:lnTo>
                      <a:pt x="2406" y="180"/>
                    </a:lnTo>
                    <a:lnTo>
                      <a:pt x="2483" y="209"/>
                    </a:lnTo>
                    <a:lnTo>
                      <a:pt x="2558" y="242"/>
                    </a:lnTo>
                    <a:lnTo>
                      <a:pt x="2632" y="280"/>
                    </a:lnTo>
                    <a:lnTo>
                      <a:pt x="2703" y="319"/>
                    </a:lnTo>
                    <a:lnTo>
                      <a:pt x="2772" y="362"/>
                    </a:lnTo>
                    <a:lnTo>
                      <a:pt x="2839" y="408"/>
                    </a:lnTo>
                    <a:lnTo>
                      <a:pt x="2904" y="458"/>
                    </a:lnTo>
                    <a:lnTo>
                      <a:pt x="2967" y="509"/>
                    </a:lnTo>
                    <a:lnTo>
                      <a:pt x="3027" y="564"/>
                    </a:lnTo>
                    <a:lnTo>
                      <a:pt x="3084" y="622"/>
                    </a:lnTo>
                    <a:lnTo>
                      <a:pt x="3139" y="682"/>
                    </a:lnTo>
                    <a:lnTo>
                      <a:pt x="3192" y="744"/>
                    </a:lnTo>
                    <a:lnTo>
                      <a:pt x="3241" y="810"/>
                    </a:lnTo>
                    <a:lnTo>
                      <a:pt x="3286" y="876"/>
                    </a:lnTo>
                    <a:lnTo>
                      <a:pt x="3329" y="946"/>
                    </a:lnTo>
                    <a:lnTo>
                      <a:pt x="3369" y="1018"/>
                    </a:lnTo>
                    <a:lnTo>
                      <a:pt x="3405" y="1091"/>
                    </a:lnTo>
                    <a:lnTo>
                      <a:pt x="3438" y="1167"/>
                    </a:lnTo>
                    <a:lnTo>
                      <a:pt x="3468" y="1244"/>
                    </a:lnTo>
                    <a:lnTo>
                      <a:pt x="3494" y="1323"/>
                    </a:lnTo>
                    <a:lnTo>
                      <a:pt x="3516" y="1404"/>
                    </a:lnTo>
                    <a:lnTo>
                      <a:pt x="3535" y="1486"/>
                    </a:lnTo>
                    <a:lnTo>
                      <a:pt x="3549" y="1569"/>
                    </a:lnTo>
                    <a:lnTo>
                      <a:pt x="3560" y="1654"/>
                    </a:lnTo>
                    <a:lnTo>
                      <a:pt x="3566" y="1740"/>
                    </a:lnTo>
                    <a:lnTo>
                      <a:pt x="3568" y="1828"/>
                    </a:lnTo>
                    <a:lnTo>
                      <a:pt x="3566" y="1915"/>
                    </a:lnTo>
                    <a:lnTo>
                      <a:pt x="3559" y="2003"/>
                    </a:lnTo>
                    <a:lnTo>
                      <a:pt x="3549" y="2088"/>
                    </a:lnTo>
                    <a:lnTo>
                      <a:pt x="3534" y="2172"/>
                    </a:lnTo>
                    <a:lnTo>
                      <a:pt x="3515" y="2256"/>
                    </a:lnTo>
                    <a:lnTo>
                      <a:pt x="3493" y="2337"/>
                    </a:lnTo>
                    <a:lnTo>
                      <a:pt x="3467" y="2417"/>
                    </a:lnTo>
                    <a:lnTo>
                      <a:pt x="3436" y="2495"/>
                    </a:lnTo>
                    <a:lnTo>
                      <a:pt x="3402" y="2571"/>
                    </a:lnTo>
                    <a:lnTo>
                      <a:pt x="3365" y="2645"/>
                    </a:lnTo>
                    <a:lnTo>
                      <a:pt x="3325" y="2718"/>
                    </a:lnTo>
                    <a:lnTo>
                      <a:pt x="3281" y="2788"/>
                    </a:lnTo>
                    <a:lnTo>
                      <a:pt x="3234" y="2855"/>
                    </a:lnTo>
                    <a:lnTo>
                      <a:pt x="3185" y="2921"/>
                    </a:lnTo>
                    <a:lnTo>
                      <a:pt x="3131" y="2984"/>
                    </a:lnTo>
                    <a:lnTo>
                      <a:pt x="3075" y="3044"/>
                    </a:lnTo>
                    <a:lnTo>
                      <a:pt x="3017" y="3102"/>
                    </a:lnTo>
                    <a:lnTo>
                      <a:pt x="2956" y="3156"/>
                    </a:lnTo>
                    <a:lnTo>
                      <a:pt x="2892" y="3208"/>
                    </a:lnTo>
                    <a:lnTo>
                      <a:pt x="2826" y="3258"/>
                    </a:lnTo>
                    <a:lnTo>
                      <a:pt x="2758" y="3303"/>
                    </a:lnTo>
                    <a:lnTo>
                      <a:pt x="2687" y="3346"/>
                    </a:lnTo>
                    <a:lnTo>
                      <a:pt x="2614" y="3385"/>
                    </a:lnTo>
                    <a:lnTo>
                      <a:pt x="2539" y="3422"/>
                    </a:lnTo>
                    <a:lnTo>
                      <a:pt x="2463" y="3454"/>
                    </a:lnTo>
                    <a:lnTo>
                      <a:pt x="2384" y="3483"/>
                    </a:lnTo>
                    <a:lnTo>
                      <a:pt x="2303" y="3508"/>
                    </a:lnTo>
                    <a:lnTo>
                      <a:pt x="2222" y="3529"/>
                    </a:lnTo>
                    <a:lnTo>
                      <a:pt x="2139" y="3546"/>
                    </a:lnTo>
                    <a:lnTo>
                      <a:pt x="2053" y="3559"/>
                    </a:lnTo>
                    <a:lnTo>
                      <a:pt x="1967" y="3570"/>
                    </a:lnTo>
                    <a:lnTo>
                      <a:pt x="1880" y="3575"/>
                    </a:lnTo>
                    <a:close/>
                    <a:moveTo>
                      <a:pt x="2883" y="1018"/>
                    </a:moveTo>
                    <a:lnTo>
                      <a:pt x="2887" y="1012"/>
                    </a:lnTo>
                    <a:lnTo>
                      <a:pt x="2891" y="1006"/>
                    </a:lnTo>
                    <a:lnTo>
                      <a:pt x="2896" y="1001"/>
                    </a:lnTo>
                    <a:lnTo>
                      <a:pt x="2901" y="995"/>
                    </a:lnTo>
                    <a:lnTo>
                      <a:pt x="2905" y="989"/>
                    </a:lnTo>
                    <a:lnTo>
                      <a:pt x="2911" y="984"/>
                    </a:lnTo>
                    <a:lnTo>
                      <a:pt x="2916" y="978"/>
                    </a:lnTo>
                    <a:lnTo>
                      <a:pt x="2922" y="973"/>
                    </a:lnTo>
                    <a:lnTo>
                      <a:pt x="2929" y="967"/>
                    </a:lnTo>
                    <a:lnTo>
                      <a:pt x="2936" y="960"/>
                    </a:lnTo>
                    <a:lnTo>
                      <a:pt x="2945" y="953"/>
                    </a:lnTo>
                    <a:lnTo>
                      <a:pt x="2954" y="947"/>
                    </a:lnTo>
                    <a:lnTo>
                      <a:pt x="2975" y="936"/>
                    </a:lnTo>
                    <a:lnTo>
                      <a:pt x="2996" y="925"/>
                    </a:lnTo>
                    <a:lnTo>
                      <a:pt x="3019" y="917"/>
                    </a:lnTo>
                    <a:lnTo>
                      <a:pt x="3041" y="910"/>
                    </a:lnTo>
                    <a:lnTo>
                      <a:pt x="3052" y="908"/>
                    </a:lnTo>
                    <a:lnTo>
                      <a:pt x="3062" y="906"/>
                    </a:lnTo>
                    <a:lnTo>
                      <a:pt x="3072" y="905"/>
                    </a:lnTo>
                    <a:lnTo>
                      <a:pt x="3081" y="905"/>
                    </a:lnTo>
                    <a:lnTo>
                      <a:pt x="3090" y="905"/>
                    </a:lnTo>
                    <a:lnTo>
                      <a:pt x="3099" y="906"/>
                    </a:lnTo>
                    <a:lnTo>
                      <a:pt x="3108" y="908"/>
                    </a:lnTo>
                    <a:lnTo>
                      <a:pt x="3117" y="910"/>
                    </a:lnTo>
                    <a:lnTo>
                      <a:pt x="3126" y="913"/>
                    </a:lnTo>
                    <a:lnTo>
                      <a:pt x="3134" y="917"/>
                    </a:lnTo>
                    <a:lnTo>
                      <a:pt x="3142" y="921"/>
                    </a:lnTo>
                    <a:lnTo>
                      <a:pt x="3150" y="926"/>
                    </a:lnTo>
                    <a:lnTo>
                      <a:pt x="3157" y="932"/>
                    </a:lnTo>
                    <a:lnTo>
                      <a:pt x="3164" y="938"/>
                    </a:lnTo>
                    <a:lnTo>
                      <a:pt x="3170" y="945"/>
                    </a:lnTo>
                    <a:lnTo>
                      <a:pt x="3176" y="953"/>
                    </a:lnTo>
                    <a:lnTo>
                      <a:pt x="3180" y="962"/>
                    </a:lnTo>
                    <a:lnTo>
                      <a:pt x="3185" y="972"/>
                    </a:lnTo>
                    <a:lnTo>
                      <a:pt x="3187" y="982"/>
                    </a:lnTo>
                    <a:lnTo>
                      <a:pt x="3189" y="992"/>
                    </a:lnTo>
                    <a:lnTo>
                      <a:pt x="3189" y="1000"/>
                    </a:lnTo>
                    <a:lnTo>
                      <a:pt x="3189" y="1008"/>
                    </a:lnTo>
                    <a:lnTo>
                      <a:pt x="3188" y="1016"/>
                    </a:lnTo>
                    <a:lnTo>
                      <a:pt x="3186" y="1023"/>
                    </a:lnTo>
                    <a:lnTo>
                      <a:pt x="3183" y="1030"/>
                    </a:lnTo>
                    <a:lnTo>
                      <a:pt x="3179" y="1036"/>
                    </a:lnTo>
                    <a:lnTo>
                      <a:pt x="3175" y="1042"/>
                    </a:lnTo>
                    <a:lnTo>
                      <a:pt x="3169" y="1047"/>
                    </a:lnTo>
                    <a:lnTo>
                      <a:pt x="3163" y="1052"/>
                    </a:lnTo>
                    <a:lnTo>
                      <a:pt x="3156" y="1056"/>
                    </a:lnTo>
                    <a:lnTo>
                      <a:pt x="3147" y="1060"/>
                    </a:lnTo>
                    <a:lnTo>
                      <a:pt x="3137" y="1063"/>
                    </a:lnTo>
                    <a:lnTo>
                      <a:pt x="3126" y="1065"/>
                    </a:lnTo>
                    <a:lnTo>
                      <a:pt x="3114" y="1067"/>
                    </a:lnTo>
                    <a:lnTo>
                      <a:pt x="3101" y="1068"/>
                    </a:lnTo>
                    <a:lnTo>
                      <a:pt x="3086" y="1069"/>
                    </a:lnTo>
                    <a:lnTo>
                      <a:pt x="3056" y="1068"/>
                    </a:lnTo>
                    <a:lnTo>
                      <a:pt x="3028" y="1065"/>
                    </a:lnTo>
                    <a:lnTo>
                      <a:pt x="3002" y="1061"/>
                    </a:lnTo>
                    <a:lnTo>
                      <a:pt x="2978" y="1055"/>
                    </a:lnTo>
                    <a:lnTo>
                      <a:pt x="2954" y="1048"/>
                    </a:lnTo>
                    <a:lnTo>
                      <a:pt x="2931" y="1039"/>
                    </a:lnTo>
                    <a:lnTo>
                      <a:pt x="2906" y="1029"/>
                    </a:lnTo>
                    <a:lnTo>
                      <a:pt x="2883" y="1018"/>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14" name="Freeform 117"/>
              <p:cNvSpPr>
                <a:spLocks/>
              </p:cNvSpPr>
              <p:nvPr/>
            </p:nvSpPr>
            <p:spPr bwMode="black">
              <a:xfrm>
                <a:off x="4483" y="3919"/>
                <a:ext cx="1" cy="1"/>
              </a:xfrm>
              <a:custGeom>
                <a:avLst/>
                <a:gdLst/>
                <a:ahLst/>
                <a:cxnLst>
                  <a:cxn ang="0">
                    <a:pos x="0" y="0"/>
                  </a:cxn>
                  <a:cxn ang="0">
                    <a:pos x="1" y="0"/>
                  </a:cxn>
                  <a:cxn ang="0">
                    <a:pos x="1" y="0"/>
                  </a:cxn>
                  <a:cxn ang="0">
                    <a:pos x="1" y="0"/>
                  </a:cxn>
                  <a:cxn ang="0">
                    <a:pos x="1" y="0"/>
                  </a:cxn>
                  <a:cxn ang="0">
                    <a:pos x="1" y="0"/>
                  </a:cxn>
                  <a:cxn ang="0">
                    <a:pos x="1" y="0"/>
                  </a:cxn>
                  <a:cxn ang="0">
                    <a:pos x="1" y="0"/>
                  </a:cxn>
                  <a:cxn ang="0">
                    <a:pos x="0" y="0"/>
                  </a:cxn>
                </a:cxnLst>
                <a:rect l="0" t="0" r="r" b="b"/>
                <a:pathLst>
                  <a:path w="1">
                    <a:moveTo>
                      <a:pt x="0" y="0"/>
                    </a:moveTo>
                    <a:lnTo>
                      <a:pt x="1" y="0"/>
                    </a:lnTo>
                    <a:lnTo>
                      <a:pt x="1" y="0"/>
                    </a:lnTo>
                    <a:lnTo>
                      <a:pt x="1" y="0"/>
                    </a:lnTo>
                    <a:lnTo>
                      <a:pt x="1" y="0"/>
                    </a:lnTo>
                    <a:lnTo>
                      <a:pt x="1" y="0"/>
                    </a:lnTo>
                    <a:lnTo>
                      <a:pt x="1" y="0"/>
                    </a:lnTo>
                    <a:lnTo>
                      <a:pt x="1" y="0"/>
                    </a:lnTo>
                    <a:lnTo>
                      <a:pt x="0" y="0"/>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15" name="Freeform 118"/>
              <p:cNvSpPr>
                <a:spLocks/>
              </p:cNvSpPr>
              <p:nvPr/>
            </p:nvSpPr>
            <p:spPr bwMode="black">
              <a:xfrm>
                <a:off x="4483" y="3919"/>
                <a:ext cx="1" cy="1"/>
              </a:xfrm>
              <a:custGeom>
                <a:avLst/>
                <a:gdLst/>
                <a:ahLst/>
                <a:cxnLst>
                  <a:cxn ang="0">
                    <a:pos x="0" y="0"/>
                  </a:cxn>
                  <a:cxn ang="0">
                    <a:pos x="1" y="0"/>
                  </a:cxn>
                  <a:cxn ang="0">
                    <a:pos x="1" y="0"/>
                  </a:cxn>
                  <a:cxn ang="0">
                    <a:pos x="1" y="0"/>
                  </a:cxn>
                  <a:cxn ang="0">
                    <a:pos x="1" y="0"/>
                  </a:cxn>
                  <a:cxn ang="0">
                    <a:pos x="1" y="0"/>
                  </a:cxn>
                  <a:cxn ang="0">
                    <a:pos x="1" y="0"/>
                  </a:cxn>
                  <a:cxn ang="0">
                    <a:pos x="1" y="0"/>
                  </a:cxn>
                  <a:cxn ang="0">
                    <a:pos x="0" y="0"/>
                  </a:cxn>
                </a:cxnLst>
                <a:rect l="0" t="0" r="r" b="b"/>
                <a:pathLst>
                  <a:path w="1">
                    <a:moveTo>
                      <a:pt x="0" y="0"/>
                    </a:moveTo>
                    <a:lnTo>
                      <a:pt x="1" y="0"/>
                    </a:lnTo>
                    <a:lnTo>
                      <a:pt x="1" y="0"/>
                    </a:lnTo>
                    <a:lnTo>
                      <a:pt x="1" y="0"/>
                    </a:lnTo>
                    <a:lnTo>
                      <a:pt x="1" y="0"/>
                    </a:lnTo>
                    <a:lnTo>
                      <a:pt x="1" y="0"/>
                    </a:lnTo>
                    <a:lnTo>
                      <a:pt x="1" y="0"/>
                    </a:lnTo>
                    <a:lnTo>
                      <a:pt x="1" y="0"/>
                    </a:lnTo>
                    <a:lnTo>
                      <a:pt x="0" y="0"/>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16" name="Freeform 119"/>
              <p:cNvSpPr>
                <a:spLocks/>
              </p:cNvSpPr>
              <p:nvPr/>
            </p:nvSpPr>
            <p:spPr bwMode="black">
              <a:xfrm>
                <a:off x="4663" y="3977"/>
                <a:ext cx="110" cy="110"/>
              </a:xfrm>
              <a:custGeom>
                <a:avLst/>
                <a:gdLst/>
                <a:ahLst/>
                <a:cxnLst>
                  <a:cxn ang="0">
                    <a:pos x="255" y="221"/>
                  </a:cxn>
                  <a:cxn ang="0">
                    <a:pos x="263" y="1028"/>
                  </a:cxn>
                  <a:cxn ang="0">
                    <a:pos x="295" y="1137"/>
                  </a:cxn>
                  <a:cxn ang="0">
                    <a:pos x="340" y="1211"/>
                  </a:cxn>
                  <a:cxn ang="0">
                    <a:pos x="370" y="1242"/>
                  </a:cxn>
                  <a:cxn ang="0">
                    <a:pos x="404" y="1264"/>
                  </a:cxn>
                  <a:cxn ang="0">
                    <a:pos x="437" y="1278"/>
                  </a:cxn>
                  <a:cxn ang="0">
                    <a:pos x="453" y="1296"/>
                  </a:cxn>
                  <a:cxn ang="0">
                    <a:pos x="454" y="1317"/>
                  </a:cxn>
                  <a:cxn ang="0">
                    <a:pos x="443" y="1334"/>
                  </a:cxn>
                  <a:cxn ang="0">
                    <a:pos x="35" y="1339"/>
                  </a:cxn>
                  <a:cxn ang="0">
                    <a:pos x="16" y="1331"/>
                  </a:cxn>
                  <a:cxn ang="0">
                    <a:pos x="3" y="1311"/>
                  </a:cxn>
                  <a:cxn ang="0">
                    <a:pos x="6" y="1289"/>
                  </a:cxn>
                  <a:cxn ang="0">
                    <a:pos x="35" y="1273"/>
                  </a:cxn>
                  <a:cxn ang="0">
                    <a:pos x="70" y="1258"/>
                  </a:cxn>
                  <a:cxn ang="0">
                    <a:pos x="101" y="1233"/>
                  </a:cxn>
                  <a:cxn ang="0">
                    <a:pos x="127" y="1198"/>
                  </a:cxn>
                  <a:cxn ang="0">
                    <a:pos x="166" y="1107"/>
                  </a:cxn>
                  <a:cxn ang="0">
                    <a:pos x="187" y="994"/>
                  </a:cxn>
                  <a:cxn ang="0">
                    <a:pos x="189" y="137"/>
                  </a:cxn>
                  <a:cxn ang="0">
                    <a:pos x="173" y="95"/>
                  </a:cxn>
                  <a:cxn ang="0">
                    <a:pos x="139" y="72"/>
                  </a:cxn>
                  <a:cxn ang="0">
                    <a:pos x="70" y="61"/>
                  </a:cxn>
                  <a:cxn ang="0">
                    <a:pos x="13" y="54"/>
                  </a:cxn>
                  <a:cxn ang="0">
                    <a:pos x="1" y="35"/>
                  </a:cxn>
                  <a:cxn ang="0">
                    <a:pos x="6" y="14"/>
                  </a:cxn>
                  <a:cxn ang="0">
                    <a:pos x="27" y="1"/>
                  </a:cxn>
                  <a:cxn ang="0">
                    <a:pos x="259" y="0"/>
                  </a:cxn>
                  <a:cxn ang="0">
                    <a:pos x="401" y="0"/>
                  </a:cxn>
                  <a:cxn ang="0">
                    <a:pos x="424" y="3"/>
                  </a:cxn>
                  <a:cxn ang="0">
                    <a:pos x="455" y="27"/>
                  </a:cxn>
                  <a:cxn ang="0">
                    <a:pos x="1088" y="904"/>
                  </a:cxn>
                  <a:cxn ang="0">
                    <a:pos x="1085" y="316"/>
                  </a:cxn>
                  <a:cxn ang="0">
                    <a:pos x="1060" y="207"/>
                  </a:cxn>
                  <a:cxn ang="0">
                    <a:pos x="1023" y="131"/>
                  </a:cxn>
                  <a:cxn ang="0">
                    <a:pos x="995" y="99"/>
                  </a:cxn>
                  <a:cxn ang="0">
                    <a:pos x="964" y="77"/>
                  </a:cxn>
                  <a:cxn ang="0">
                    <a:pos x="927" y="64"/>
                  </a:cxn>
                  <a:cxn ang="0">
                    <a:pos x="899" y="45"/>
                  </a:cxn>
                  <a:cxn ang="0">
                    <a:pos x="893" y="23"/>
                  </a:cxn>
                  <a:cxn ang="0">
                    <a:pos x="910" y="5"/>
                  </a:cxn>
                  <a:cxn ang="0">
                    <a:pos x="977" y="0"/>
                  </a:cxn>
                  <a:cxn ang="0">
                    <a:pos x="1192" y="0"/>
                  </a:cxn>
                  <a:cxn ang="0">
                    <a:pos x="1337" y="1"/>
                  </a:cxn>
                  <a:cxn ang="0">
                    <a:pos x="1349" y="13"/>
                  </a:cxn>
                  <a:cxn ang="0">
                    <a:pos x="1352" y="34"/>
                  </a:cxn>
                  <a:cxn ang="0">
                    <a:pos x="1345" y="55"/>
                  </a:cxn>
                  <a:cxn ang="0">
                    <a:pos x="1323" y="66"/>
                  </a:cxn>
                  <a:cxn ang="0">
                    <a:pos x="1288" y="84"/>
                  </a:cxn>
                  <a:cxn ang="0">
                    <a:pos x="1256" y="111"/>
                  </a:cxn>
                  <a:cxn ang="0">
                    <a:pos x="1220" y="157"/>
                  </a:cxn>
                  <a:cxn ang="0">
                    <a:pos x="1178" y="254"/>
                  </a:cxn>
                  <a:cxn ang="0">
                    <a:pos x="1157" y="372"/>
                  </a:cxn>
                </a:cxnLst>
                <a:rect l="0" t="0" r="r" b="b"/>
                <a:pathLst>
                  <a:path w="1352" h="1339">
                    <a:moveTo>
                      <a:pt x="1156" y="406"/>
                    </a:moveTo>
                    <a:lnTo>
                      <a:pt x="1156" y="1339"/>
                    </a:lnTo>
                    <a:lnTo>
                      <a:pt x="1084" y="1339"/>
                    </a:lnTo>
                    <a:lnTo>
                      <a:pt x="255" y="221"/>
                    </a:lnTo>
                    <a:lnTo>
                      <a:pt x="255" y="934"/>
                    </a:lnTo>
                    <a:lnTo>
                      <a:pt x="256" y="966"/>
                    </a:lnTo>
                    <a:lnTo>
                      <a:pt x="259" y="998"/>
                    </a:lnTo>
                    <a:lnTo>
                      <a:pt x="263" y="1028"/>
                    </a:lnTo>
                    <a:lnTo>
                      <a:pt x="269" y="1057"/>
                    </a:lnTo>
                    <a:lnTo>
                      <a:pt x="276" y="1085"/>
                    </a:lnTo>
                    <a:lnTo>
                      <a:pt x="285" y="1112"/>
                    </a:lnTo>
                    <a:lnTo>
                      <a:pt x="295" y="1137"/>
                    </a:lnTo>
                    <a:lnTo>
                      <a:pt x="306" y="1160"/>
                    </a:lnTo>
                    <a:lnTo>
                      <a:pt x="319" y="1182"/>
                    </a:lnTo>
                    <a:lnTo>
                      <a:pt x="333" y="1201"/>
                    </a:lnTo>
                    <a:lnTo>
                      <a:pt x="340" y="1211"/>
                    </a:lnTo>
                    <a:lnTo>
                      <a:pt x="347" y="1219"/>
                    </a:lnTo>
                    <a:lnTo>
                      <a:pt x="355" y="1227"/>
                    </a:lnTo>
                    <a:lnTo>
                      <a:pt x="362" y="1235"/>
                    </a:lnTo>
                    <a:lnTo>
                      <a:pt x="370" y="1242"/>
                    </a:lnTo>
                    <a:lnTo>
                      <a:pt x="378" y="1248"/>
                    </a:lnTo>
                    <a:lnTo>
                      <a:pt x="387" y="1254"/>
                    </a:lnTo>
                    <a:lnTo>
                      <a:pt x="395" y="1259"/>
                    </a:lnTo>
                    <a:lnTo>
                      <a:pt x="404" y="1264"/>
                    </a:lnTo>
                    <a:lnTo>
                      <a:pt x="412" y="1268"/>
                    </a:lnTo>
                    <a:lnTo>
                      <a:pt x="421" y="1272"/>
                    </a:lnTo>
                    <a:lnTo>
                      <a:pt x="430" y="1275"/>
                    </a:lnTo>
                    <a:lnTo>
                      <a:pt x="437" y="1278"/>
                    </a:lnTo>
                    <a:lnTo>
                      <a:pt x="443" y="1281"/>
                    </a:lnTo>
                    <a:lnTo>
                      <a:pt x="448" y="1286"/>
                    </a:lnTo>
                    <a:lnTo>
                      <a:pt x="451" y="1290"/>
                    </a:lnTo>
                    <a:lnTo>
                      <a:pt x="453" y="1296"/>
                    </a:lnTo>
                    <a:lnTo>
                      <a:pt x="455" y="1301"/>
                    </a:lnTo>
                    <a:lnTo>
                      <a:pt x="455" y="1306"/>
                    </a:lnTo>
                    <a:lnTo>
                      <a:pt x="455" y="1312"/>
                    </a:lnTo>
                    <a:lnTo>
                      <a:pt x="454" y="1317"/>
                    </a:lnTo>
                    <a:lnTo>
                      <a:pt x="452" y="1322"/>
                    </a:lnTo>
                    <a:lnTo>
                      <a:pt x="450" y="1327"/>
                    </a:lnTo>
                    <a:lnTo>
                      <a:pt x="447" y="1331"/>
                    </a:lnTo>
                    <a:lnTo>
                      <a:pt x="443" y="1334"/>
                    </a:lnTo>
                    <a:lnTo>
                      <a:pt x="439" y="1337"/>
                    </a:lnTo>
                    <a:lnTo>
                      <a:pt x="435" y="1339"/>
                    </a:lnTo>
                    <a:lnTo>
                      <a:pt x="430" y="1339"/>
                    </a:lnTo>
                    <a:lnTo>
                      <a:pt x="35" y="1339"/>
                    </a:lnTo>
                    <a:lnTo>
                      <a:pt x="30" y="1339"/>
                    </a:lnTo>
                    <a:lnTo>
                      <a:pt x="25" y="1337"/>
                    </a:lnTo>
                    <a:lnTo>
                      <a:pt x="20" y="1334"/>
                    </a:lnTo>
                    <a:lnTo>
                      <a:pt x="16" y="1331"/>
                    </a:lnTo>
                    <a:lnTo>
                      <a:pt x="12" y="1326"/>
                    </a:lnTo>
                    <a:lnTo>
                      <a:pt x="8" y="1322"/>
                    </a:lnTo>
                    <a:lnTo>
                      <a:pt x="5" y="1316"/>
                    </a:lnTo>
                    <a:lnTo>
                      <a:pt x="3" y="1311"/>
                    </a:lnTo>
                    <a:lnTo>
                      <a:pt x="2" y="1305"/>
                    </a:lnTo>
                    <a:lnTo>
                      <a:pt x="2" y="1300"/>
                    </a:lnTo>
                    <a:lnTo>
                      <a:pt x="4" y="1294"/>
                    </a:lnTo>
                    <a:lnTo>
                      <a:pt x="6" y="1289"/>
                    </a:lnTo>
                    <a:lnTo>
                      <a:pt x="11" y="1284"/>
                    </a:lnTo>
                    <a:lnTo>
                      <a:pt x="17" y="1280"/>
                    </a:lnTo>
                    <a:lnTo>
                      <a:pt x="25" y="1276"/>
                    </a:lnTo>
                    <a:lnTo>
                      <a:pt x="35" y="1273"/>
                    </a:lnTo>
                    <a:lnTo>
                      <a:pt x="45" y="1271"/>
                    </a:lnTo>
                    <a:lnTo>
                      <a:pt x="53" y="1266"/>
                    </a:lnTo>
                    <a:lnTo>
                      <a:pt x="62" y="1263"/>
                    </a:lnTo>
                    <a:lnTo>
                      <a:pt x="70" y="1258"/>
                    </a:lnTo>
                    <a:lnTo>
                      <a:pt x="78" y="1253"/>
                    </a:lnTo>
                    <a:lnTo>
                      <a:pt x="86" y="1247"/>
                    </a:lnTo>
                    <a:lnTo>
                      <a:pt x="93" y="1240"/>
                    </a:lnTo>
                    <a:lnTo>
                      <a:pt x="101" y="1233"/>
                    </a:lnTo>
                    <a:lnTo>
                      <a:pt x="108" y="1225"/>
                    </a:lnTo>
                    <a:lnTo>
                      <a:pt x="114" y="1217"/>
                    </a:lnTo>
                    <a:lnTo>
                      <a:pt x="121" y="1208"/>
                    </a:lnTo>
                    <a:lnTo>
                      <a:pt x="127" y="1198"/>
                    </a:lnTo>
                    <a:lnTo>
                      <a:pt x="139" y="1178"/>
                    </a:lnTo>
                    <a:lnTo>
                      <a:pt x="149" y="1156"/>
                    </a:lnTo>
                    <a:lnTo>
                      <a:pt x="158" y="1132"/>
                    </a:lnTo>
                    <a:lnTo>
                      <a:pt x="166" y="1107"/>
                    </a:lnTo>
                    <a:lnTo>
                      <a:pt x="173" y="1079"/>
                    </a:lnTo>
                    <a:lnTo>
                      <a:pt x="179" y="1052"/>
                    </a:lnTo>
                    <a:lnTo>
                      <a:pt x="184" y="1023"/>
                    </a:lnTo>
                    <a:lnTo>
                      <a:pt x="187" y="994"/>
                    </a:lnTo>
                    <a:lnTo>
                      <a:pt x="189" y="964"/>
                    </a:lnTo>
                    <a:lnTo>
                      <a:pt x="189" y="934"/>
                    </a:lnTo>
                    <a:lnTo>
                      <a:pt x="189" y="151"/>
                    </a:lnTo>
                    <a:lnTo>
                      <a:pt x="189" y="137"/>
                    </a:lnTo>
                    <a:lnTo>
                      <a:pt x="187" y="125"/>
                    </a:lnTo>
                    <a:lnTo>
                      <a:pt x="184" y="114"/>
                    </a:lnTo>
                    <a:lnTo>
                      <a:pt x="179" y="104"/>
                    </a:lnTo>
                    <a:lnTo>
                      <a:pt x="173" y="95"/>
                    </a:lnTo>
                    <a:lnTo>
                      <a:pt x="166" y="88"/>
                    </a:lnTo>
                    <a:lnTo>
                      <a:pt x="158" y="81"/>
                    </a:lnTo>
                    <a:lnTo>
                      <a:pt x="149" y="76"/>
                    </a:lnTo>
                    <a:lnTo>
                      <a:pt x="139" y="72"/>
                    </a:lnTo>
                    <a:lnTo>
                      <a:pt x="127" y="68"/>
                    </a:lnTo>
                    <a:lnTo>
                      <a:pt x="114" y="65"/>
                    </a:lnTo>
                    <a:lnTo>
                      <a:pt x="101" y="63"/>
                    </a:lnTo>
                    <a:lnTo>
                      <a:pt x="70" y="61"/>
                    </a:lnTo>
                    <a:lnTo>
                      <a:pt x="35" y="60"/>
                    </a:lnTo>
                    <a:lnTo>
                      <a:pt x="26" y="59"/>
                    </a:lnTo>
                    <a:lnTo>
                      <a:pt x="19" y="57"/>
                    </a:lnTo>
                    <a:lnTo>
                      <a:pt x="13" y="54"/>
                    </a:lnTo>
                    <a:lnTo>
                      <a:pt x="8" y="50"/>
                    </a:lnTo>
                    <a:lnTo>
                      <a:pt x="4" y="45"/>
                    </a:lnTo>
                    <a:lnTo>
                      <a:pt x="2" y="40"/>
                    </a:lnTo>
                    <a:lnTo>
                      <a:pt x="1" y="35"/>
                    </a:lnTo>
                    <a:lnTo>
                      <a:pt x="0" y="30"/>
                    </a:lnTo>
                    <a:lnTo>
                      <a:pt x="1" y="24"/>
                    </a:lnTo>
                    <a:lnTo>
                      <a:pt x="3" y="19"/>
                    </a:lnTo>
                    <a:lnTo>
                      <a:pt x="6" y="14"/>
                    </a:lnTo>
                    <a:lnTo>
                      <a:pt x="10" y="9"/>
                    </a:lnTo>
                    <a:lnTo>
                      <a:pt x="15" y="6"/>
                    </a:lnTo>
                    <a:lnTo>
                      <a:pt x="21" y="3"/>
                    </a:lnTo>
                    <a:lnTo>
                      <a:pt x="27" y="1"/>
                    </a:lnTo>
                    <a:lnTo>
                      <a:pt x="35" y="0"/>
                    </a:lnTo>
                    <a:lnTo>
                      <a:pt x="121" y="0"/>
                    </a:lnTo>
                    <a:lnTo>
                      <a:pt x="195" y="0"/>
                    </a:lnTo>
                    <a:lnTo>
                      <a:pt x="259" y="0"/>
                    </a:lnTo>
                    <a:lnTo>
                      <a:pt x="311" y="0"/>
                    </a:lnTo>
                    <a:lnTo>
                      <a:pt x="353" y="0"/>
                    </a:lnTo>
                    <a:lnTo>
                      <a:pt x="383" y="0"/>
                    </a:lnTo>
                    <a:lnTo>
                      <a:pt x="401" y="0"/>
                    </a:lnTo>
                    <a:lnTo>
                      <a:pt x="407" y="0"/>
                    </a:lnTo>
                    <a:lnTo>
                      <a:pt x="413" y="1"/>
                    </a:lnTo>
                    <a:lnTo>
                      <a:pt x="418" y="1"/>
                    </a:lnTo>
                    <a:lnTo>
                      <a:pt x="424" y="3"/>
                    </a:lnTo>
                    <a:lnTo>
                      <a:pt x="429" y="5"/>
                    </a:lnTo>
                    <a:lnTo>
                      <a:pt x="438" y="11"/>
                    </a:lnTo>
                    <a:lnTo>
                      <a:pt x="447" y="18"/>
                    </a:lnTo>
                    <a:lnTo>
                      <a:pt x="455" y="27"/>
                    </a:lnTo>
                    <a:lnTo>
                      <a:pt x="463" y="37"/>
                    </a:lnTo>
                    <a:lnTo>
                      <a:pt x="470" y="47"/>
                    </a:lnTo>
                    <a:lnTo>
                      <a:pt x="478" y="60"/>
                    </a:lnTo>
                    <a:lnTo>
                      <a:pt x="1088" y="904"/>
                    </a:lnTo>
                    <a:lnTo>
                      <a:pt x="1091" y="406"/>
                    </a:lnTo>
                    <a:lnTo>
                      <a:pt x="1091" y="375"/>
                    </a:lnTo>
                    <a:lnTo>
                      <a:pt x="1089" y="345"/>
                    </a:lnTo>
                    <a:lnTo>
                      <a:pt x="1085" y="316"/>
                    </a:lnTo>
                    <a:lnTo>
                      <a:pt x="1081" y="287"/>
                    </a:lnTo>
                    <a:lnTo>
                      <a:pt x="1075" y="260"/>
                    </a:lnTo>
                    <a:lnTo>
                      <a:pt x="1068" y="233"/>
                    </a:lnTo>
                    <a:lnTo>
                      <a:pt x="1060" y="207"/>
                    </a:lnTo>
                    <a:lnTo>
                      <a:pt x="1051" y="183"/>
                    </a:lnTo>
                    <a:lnTo>
                      <a:pt x="1040" y="161"/>
                    </a:lnTo>
                    <a:lnTo>
                      <a:pt x="1029" y="141"/>
                    </a:lnTo>
                    <a:lnTo>
                      <a:pt x="1023" y="131"/>
                    </a:lnTo>
                    <a:lnTo>
                      <a:pt x="1016" y="123"/>
                    </a:lnTo>
                    <a:lnTo>
                      <a:pt x="1010" y="114"/>
                    </a:lnTo>
                    <a:lnTo>
                      <a:pt x="1003" y="106"/>
                    </a:lnTo>
                    <a:lnTo>
                      <a:pt x="995" y="99"/>
                    </a:lnTo>
                    <a:lnTo>
                      <a:pt x="988" y="93"/>
                    </a:lnTo>
                    <a:lnTo>
                      <a:pt x="980" y="87"/>
                    </a:lnTo>
                    <a:lnTo>
                      <a:pt x="972" y="81"/>
                    </a:lnTo>
                    <a:lnTo>
                      <a:pt x="964" y="77"/>
                    </a:lnTo>
                    <a:lnTo>
                      <a:pt x="955" y="73"/>
                    </a:lnTo>
                    <a:lnTo>
                      <a:pt x="947" y="69"/>
                    </a:lnTo>
                    <a:lnTo>
                      <a:pt x="938" y="67"/>
                    </a:lnTo>
                    <a:lnTo>
                      <a:pt x="927" y="64"/>
                    </a:lnTo>
                    <a:lnTo>
                      <a:pt x="918" y="61"/>
                    </a:lnTo>
                    <a:lnTo>
                      <a:pt x="910" y="56"/>
                    </a:lnTo>
                    <a:lnTo>
                      <a:pt x="904" y="50"/>
                    </a:lnTo>
                    <a:lnTo>
                      <a:pt x="899" y="45"/>
                    </a:lnTo>
                    <a:lnTo>
                      <a:pt x="895" y="40"/>
                    </a:lnTo>
                    <a:lnTo>
                      <a:pt x="893" y="34"/>
                    </a:lnTo>
                    <a:lnTo>
                      <a:pt x="892" y="28"/>
                    </a:lnTo>
                    <a:lnTo>
                      <a:pt x="893" y="23"/>
                    </a:lnTo>
                    <a:lnTo>
                      <a:pt x="895" y="18"/>
                    </a:lnTo>
                    <a:lnTo>
                      <a:pt x="898" y="13"/>
                    </a:lnTo>
                    <a:lnTo>
                      <a:pt x="903" y="9"/>
                    </a:lnTo>
                    <a:lnTo>
                      <a:pt x="910" y="5"/>
                    </a:lnTo>
                    <a:lnTo>
                      <a:pt x="917" y="3"/>
                    </a:lnTo>
                    <a:lnTo>
                      <a:pt x="927" y="1"/>
                    </a:lnTo>
                    <a:lnTo>
                      <a:pt x="938" y="0"/>
                    </a:lnTo>
                    <a:lnTo>
                      <a:pt x="977" y="0"/>
                    </a:lnTo>
                    <a:lnTo>
                      <a:pt x="1025" y="0"/>
                    </a:lnTo>
                    <a:lnTo>
                      <a:pt x="1078" y="0"/>
                    </a:lnTo>
                    <a:lnTo>
                      <a:pt x="1134" y="0"/>
                    </a:lnTo>
                    <a:lnTo>
                      <a:pt x="1192" y="0"/>
                    </a:lnTo>
                    <a:lnTo>
                      <a:pt x="1245" y="0"/>
                    </a:lnTo>
                    <a:lnTo>
                      <a:pt x="1293" y="0"/>
                    </a:lnTo>
                    <a:lnTo>
                      <a:pt x="1332" y="0"/>
                    </a:lnTo>
                    <a:lnTo>
                      <a:pt x="1337" y="1"/>
                    </a:lnTo>
                    <a:lnTo>
                      <a:pt x="1341" y="3"/>
                    </a:lnTo>
                    <a:lnTo>
                      <a:pt x="1344" y="5"/>
                    </a:lnTo>
                    <a:lnTo>
                      <a:pt x="1347" y="9"/>
                    </a:lnTo>
                    <a:lnTo>
                      <a:pt x="1349" y="13"/>
                    </a:lnTo>
                    <a:lnTo>
                      <a:pt x="1351" y="18"/>
                    </a:lnTo>
                    <a:lnTo>
                      <a:pt x="1352" y="23"/>
                    </a:lnTo>
                    <a:lnTo>
                      <a:pt x="1352" y="29"/>
                    </a:lnTo>
                    <a:lnTo>
                      <a:pt x="1352" y="34"/>
                    </a:lnTo>
                    <a:lnTo>
                      <a:pt x="1351" y="40"/>
                    </a:lnTo>
                    <a:lnTo>
                      <a:pt x="1350" y="45"/>
                    </a:lnTo>
                    <a:lnTo>
                      <a:pt x="1347" y="50"/>
                    </a:lnTo>
                    <a:lnTo>
                      <a:pt x="1345" y="55"/>
                    </a:lnTo>
                    <a:lnTo>
                      <a:pt x="1341" y="59"/>
                    </a:lnTo>
                    <a:lnTo>
                      <a:pt x="1337" y="62"/>
                    </a:lnTo>
                    <a:lnTo>
                      <a:pt x="1332" y="63"/>
                    </a:lnTo>
                    <a:lnTo>
                      <a:pt x="1323" y="66"/>
                    </a:lnTo>
                    <a:lnTo>
                      <a:pt x="1314" y="70"/>
                    </a:lnTo>
                    <a:lnTo>
                      <a:pt x="1305" y="74"/>
                    </a:lnTo>
                    <a:lnTo>
                      <a:pt x="1297" y="79"/>
                    </a:lnTo>
                    <a:lnTo>
                      <a:pt x="1288" y="84"/>
                    </a:lnTo>
                    <a:lnTo>
                      <a:pt x="1280" y="90"/>
                    </a:lnTo>
                    <a:lnTo>
                      <a:pt x="1272" y="97"/>
                    </a:lnTo>
                    <a:lnTo>
                      <a:pt x="1264" y="104"/>
                    </a:lnTo>
                    <a:lnTo>
                      <a:pt x="1256" y="111"/>
                    </a:lnTo>
                    <a:lnTo>
                      <a:pt x="1248" y="119"/>
                    </a:lnTo>
                    <a:lnTo>
                      <a:pt x="1241" y="128"/>
                    </a:lnTo>
                    <a:lnTo>
                      <a:pt x="1234" y="137"/>
                    </a:lnTo>
                    <a:lnTo>
                      <a:pt x="1220" y="157"/>
                    </a:lnTo>
                    <a:lnTo>
                      <a:pt x="1208" y="178"/>
                    </a:lnTo>
                    <a:lnTo>
                      <a:pt x="1197" y="201"/>
                    </a:lnTo>
                    <a:lnTo>
                      <a:pt x="1186" y="227"/>
                    </a:lnTo>
                    <a:lnTo>
                      <a:pt x="1178" y="254"/>
                    </a:lnTo>
                    <a:lnTo>
                      <a:pt x="1170" y="281"/>
                    </a:lnTo>
                    <a:lnTo>
                      <a:pt x="1164" y="310"/>
                    </a:lnTo>
                    <a:lnTo>
                      <a:pt x="1160" y="341"/>
                    </a:lnTo>
                    <a:lnTo>
                      <a:pt x="1157" y="372"/>
                    </a:lnTo>
                    <a:lnTo>
                      <a:pt x="1156" y="406"/>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17" name="Freeform 120"/>
              <p:cNvSpPr>
                <a:spLocks noEditPoints="1"/>
              </p:cNvSpPr>
              <p:nvPr/>
            </p:nvSpPr>
            <p:spPr bwMode="black">
              <a:xfrm>
                <a:off x="4766" y="4012"/>
                <a:ext cx="71" cy="77"/>
              </a:xfrm>
              <a:custGeom>
                <a:avLst/>
                <a:gdLst/>
                <a:ahLst/>
                <a:cxnLst>
                  <a:cxn ang="0">
                    <a:pos x="632" y="584"/>
                  </a:cxn>
                  <a:cxn ang="0">
                    <a:pos x="615" y="709"/>
                  </a:cxn>
                  <a:cxn ang="0">
                    <a:pos x="595" y="772"/>
                  </a:cxn>
                  <a:cxn ang="0">
                    <a:pos x="567" y="826"/>
                  </a:cxn>
                  <a:cxn ang="0">
                    <a:pos x="528" y="869"/>
                  </a:cxn>
                  <a:cxn ang="0">
                    <a:pos x="477" y="894"/>
                  </a:cxn>
                  <a:cxn ang="0">
                    <a:pos x="413" y="899"/>
                  </a:cxn>
                  <a:cxn ang="0">
                    <a:pos x="356" y="883"/>
                  </a:cxn>
                  <a:cxn ang="0">
                    <a:pos x="311" y="850"/>
                  </a:cxn>
                  <a:cxn ang="0">
                    <a:pos x="278" y="801"/>
                  </a:cxn>
                  <a:cxn ang="0">
                    <a:pos x="255" y="741"/>
                  </a:cxn>
                  <a:cxn ang="0">
                    <a:pos x="237" y="656"/>
                  </a:cxn>
                  <a:cxn ang="0">
                    <a:pos x="227" y="512"/>
                  </a:cxn>
                  <a:cxn ang="0">
                    <a:pos x="229" y="369"/>
                  </a:cxn>
                  <a:cxn ang="0">
                    <a:pos x="246" y="244"/>
                  </a:cxn>
                  <a:cxn ang="0">
                    <a:pos x="265" y="180"/>
                  </a:cxn>
                  <a:cxn ang="0">
                    <a:pos x="293" y="124"/>
                  </a:cxn>
                  <a:cxn ang="0">
                    <a:pos x="331" y="82"/>
                  </a:cxn>
                  <a:cxn ang="0">
                    <a:pos x="382" y="57"/>
                  </a:cxn>
                  <a:cxn ang="0">
                    <a:pos x="447" y="52"/>
                  </a:cxn>
                  <a:cxn ang="0">
                    <a:pos x="505" y="67"/>
                  </a:cxn>
                  <a:cxn ang="0">
                    <a:pos x="550" y="101"/>
                  </a:cxn>
                  <a:cxn ang="0">
                    <a:pos x="583" y="151"/>
                  </a:cxn>
                  <a:cxn ang="0">
                    <a:pos x="607" y="211"/>
                  </a:cxn>
                  <a:cxn ang="0">
                    <a:pos x="625" y="296"/>
                  </a:cxn>
                  <a:cxn ang="0">
                    <a:pos x="635" y="441"/>
                  </a:cxn>
                  <a:cxn ang="0">
                    <a:pos x="854" y="435"/>
                  </a:cxn>
                  <a:cxn ang="0">
                    <a:pos x="839" y="338"/>
                  </a:cxn>
                  <a:cxn ang="0">
                    <a:pos x="808" y="249"/>
                  </a:cxn>
                  <a:cxn ang="0">
                    <a:pos x="765" y="172"/>
                  </a:cxn>
                  <a:cxn ang="0">
                    <a:pos x="708" y="107"/>
                  </a:cxn>
                  <a:cxn ang="0">
                    <a:pos x="641" y="56"/>
                  </a:cxn>
                  <a:cxn ang="0">
                    <a:pos x="563" y="21"/>
                  </a:cxn>
                  <a:cxn ang="0">
                    <a:pos x="477" y="2"/>
                  </a:cxn>
                  <a:cxn ang="0">
                    <a:pos x="383" y="2"/>
                  </a:cxn>
                  <a:cxn ang="0">
                    <a:pos x="297" y="22"/>
                  </a:cxn>
                  <a:cxn ang="0">
                    <a:pos x="219" y="61"/>
                  </a:cxn>
                  <a:cxn ang="0">
                    <a:pos x="150" y="115"/>
                  </a:cxn>
                  <a:cxn ang="0">
                    <a:pos x="93" y="184"/>
                  </a:cxn>
                  <a:cxn ang="0">
                    <a:pos x="49" y="262"/>
                  </a:cxn>
                  <a:cxn ang="0">
                    <a:pos x="18" y="349"/>
                  </a:cxn>
                  <a:cxn ang="0">
                    <a:pos x="2" y="440"/>
                  </a:cxn>
                  <a:cxn ang="0">
                    <a:pos x="2" y="533"/>
                  </a:cxn>
                  <a:cxn ang="0">
                    <a:pos x="19" y="620"/>
                  </a:cxn>
                  <a:cxn ang="0">
                    <a:pos x="51" y="702"/>
                  </a:cxn>
                  <a:cxn ang="0">
                    <a:pos x="96" y="775"/>
                  </a:cxn>
                  <a:cxn ang="0">
                    <a:pos x="154" y="838"/>
                  </a:cxn>
                  <a:cxn ang="0">
                    <a:pos x="223" y="888"/>
                  </a:cxn>
                  <a:cxn ang="0">
                    <a:pos x="300" y="923"/>
                  </a:cxn>
                  <a:cxn ang="0">
                    <a:pos x="385" y="942"/>
                  </a:cxn>
                  <a:cxn ang="0">
                    <a:pos x="475" y="941"/>
                  </a:cxn>
                  <a:cxn ang="0">
                    <a:pos x="559" y="922"/>
                  </a:cxn>
                  <a:cxn ang="0">
                    <a:pos x="636" y="887"/>
                  </a:cxn>
                  <a:cxn ang="0">
                    <a:pos x="703" y="836"/>
                  </a:cxn>
                  <a:cxn ang="0">
                    <a:pos x="761" y="774"/>
                  </a:cxn>
                  <a:cxn ang="0">
                    <a:pos x="806" y="702"/>
                  </a:cxn>
                  <a:cxn ang="0">
                    <a:pos x="838" y="620"/>
                  </a:cxn>
                  <a:cxn ang="0">
                    <a:pos x="854" y="533"/>
                  </a:cxn>
                </a:cxnLst>
                <a:rect l="0" t="0" r="r" b="b"/>
                <a:pathLst>
                  <a:path w="856" h="944">
                    <a:moveTo>
                      <a:pt x="635" y="476"/>
                    </a:moveTo>
                    <a:lnTo>
                      <a:pt x="635" y="512"/>
                    </a:lnTo>
                    <a:lnTo>
                      <a:pt x="634" y="548"/>
                    </a:lnTo>
                    <a:lnTo>
                      <a:pt x="632" y="584"/>
                    </a:lnTo>
                    <a:lnTo>
                      <a:pt x="629" y="620"/>
                    </a:lnTo>
                    <a:lnTo>
                      <a:pt x="624" y="656"/>
                    </a:lnTo>
                    <a:lnTo>
                      <a:pt x="618" y="692"/>
                    </a:lnTo>
                    <a:lnTo>
                      <a:pt x="615" y="709"/>
                    </a:lnTo>
                    <a:lnTo>
                      <a:pt x="611" y="725"/>
                    </a:lnTo>
                    <a:lnTo>
                      <a:pt x="606" y="741"/>
                    </a:lnTo>
                    <a:lnTo>
                      <a:pt x="601" y="757"/>
                    </a:lnTo>
                    <a:lnTo>
                      <a:pt x="595" y="772"/>
                    </a:lnTo>
                    <a:lnTo>
                      <a:pt x="589" y="787"/>
                    </a:lnTo>
                    <a:lnTo>
                      <a:pt x="582" y="801"/>
                    </a:lnTo>
                    <a:lnTo>
                      <a:pt x="575" y="814"/>
                    </a:lnTo>
                    <a:lnTo>
                      <a:pt x="567" y="826"/>
                    </a:lnTo>
                    <a:lnTo>
                      <a:pt x="558" y="838"/>
                    </a:lnTo>
                    <a:lnTo>
                      <a:pt x="549" y="850"/>
                    </a:lnTo>
                    <a:lnTo>
                      <a:pt x="539" y="860"/>
                    </a:lnTo>
                    <a:lnTo>
                      <a:pt x="528" y="869"/>
                    </a:lnTo>
                    <a:lnTo>
                      <a:pt x="517" y="877"/>
                    </a:lnTo>
                    <a:lnTo>
                      <a:pt x="504" y="883"/>
                    </a:lnTo>
                    <a:lnTo>
                      <a:pt x="491" y="889"/>
                    </a:lnTo>
                    <a:lnTo>
                      <a:pt x="477" y="894"/>
                    </a:lnTo>
                    <a:lnTo>
                      <a:pt x="463" y="897"/>
                    </a:lnTo>
                    <a:lnTo>
                      <a:pt x="447" y="899"/>
                    </a:lnTo>
                    <a:lnTo>
                      <a:pt x="429" y="900"/>
                    </a:lnTo>
                    <a:lnTo>
                      <a:pt x="413" y="899"/>
                    </a:lnTo>
                    <a:lnTo>
                      <a:pt x="397" y="897"/>
                    </a:lnTo>
                    <a:lnTo>
                      <a:pt x="383" y="894"/>
                    </a:lnTo>
                    <a:lnTo>
                      <a:pt x="369" y="889"/>
                    </a:lnTo>
                    <a:lnTo>
                      <a:pt x="356" y="883"/>
                    </a:lnTo>
                    <a:lnTo>
                      <a:pt x="343" y="877"/>
                    </a:lnTo>
                    <a:lnTo>
                      <a:pt x="332" y="869"/>
                    </a:lnTo>
                    <a:lnTo>
                      <a:pt x="321" y="860"/>
                    </a:lnTo>
                    <a:lnTo>
                      <a:pt x="311" y="850"/>
                    </a:lnTo>
                    <a:lnTo>
                      <a:pt x="302" y="838"/>
                    </a:lnTo>
                    <a:lnTo>
                      <a:pt x="293" y="826"/>
                    </a:lnTo>
                    <a:lnTo>
                      <a:pt x="286" y="814"/>
                    </a:lnTo>
                    <a:lnTo>
                      <a:pt x="278" y="801"/>
                    </a:lnTo>
                    <a:lnTo>
                      <a:pt x="272" y="787"/>
                    </a:lnTo>
                    <a:lnTo>
                      <a:pt x="265" y="772"/>
                    </a:lnTo>
                    <a:lnTo>
                      <a:pt x="260" y="757"/>
                    </a:lnTo>
                    <a:lnTo>
                      <a:pt x="255" y="741"/>
                    </a:lnTo>
                    <a:lnTo>
                      <a:pt x="250" y="725"/>
                    </a:lnTo>
                    <a:lnTo>
                      <a:pt x="246" y="709"/>
                    </a:lnTo>
                    <a:lnTo>
                      <a:pt x="243" y="692"/>
                    </a:lnTo>
                    <a:lnTo>
                      <a:pt x="237" y="656"/>
                    </a:lnTo>
                    <a:lnTo>
                      <a:pt x="233" y="620"/>
                    </a:lnTo>
                    <a:lnTo>
                      <a:pt x="230" y="584"/>
                    </a:lnTo>
                    <a:lnTo>
                      <a:pt x="228" y="548"/>
                    </a:lnTo>
                    <a:lnTo>
                      <a:pt x="227" y="512"/>
                    </a:lnTo>
                    <a:lnTo>
                      <a:pt x="226" y="476"/>
                    </a:lnTo>
                    <a:lnTo>
                      <a:pt x="227" y="441"/>
                    </a:lnTo>
                    <a:lnTo>
                      <a:pt x="228" y="405"/>
                    </a:lnTo>
                    <a:lnTo>
                      <a:pt x="229" y="369"/>
                    </a:lnTo>
                    <a:lnTo>
                      <a:pt x="232" y="333"/>
                    </a:lnTo>
                    <a:lnTo>
                      <a:pt x="237" y="296"/>
                    </a:lnTo>
                    <a:lnTo>
                      <a:pt x="242" y="261"/>
                    </a:lnTo>
                    <a:lnTo>
                      <a:pt x="246" y="244"/>
                    </a:lnTo>
                    <a:lnTo>
                      <a:pt x="250" y="227"/>
                    </a:lnTo>
                    <a:lnTo>
                      <a:pt x="254" y="211"/>
                    </a:lnTo>
                    <a:lnTo>
                      <a:pt x="259" y="195"/>
                    </a:lnTo>
                    <a:lnTo>
                      <a:pt x="265" y="180"/>
                    </a:lnTo>
                    <a:lnTo>
                      <a:pt x="271" y="165"/>
                    </a:lnTo>
                    <a:lnTo>
                      <a:pt x="277" y="151"/>
                    </a:lnTo>
                    <a:lnTo>
                      <a:pt x="285" y="137"/>
                    </a:lnTo>
                    <a:lnTo>
                      <a:pt x="293" y="124"/>
                    </a:lnTo>
                    <a:lnTo>
                      <a:pt x="301" y="112"/>
                    </a:lnTo>
                    <a:lnTo>
                      <a:pt x="310" y="101"/>
                    </a:lnTo>
                    <a:lnTo>
                      <a:pt x="320" y="91"/>
                    </a:lnTo>
                    <a:lnTo>
                      <a:pt x="331" y="82"/>
                    </a:lnTo>
                    <a:lnTo>
                      <a:pt x="343" y="74"/>
                    </a:lnTo>
                    <a:lnTo>
                      <a:pt x="355" y="67"/>
                    </a:lnTo>
                    <a:lnTo>
                      <a:pt x="368" y="62"/>
                    </a:lnTo>
                    <a:lnTo>
                      <a:pt x="382" y="57"/>
                    </a:lnTo>
                    <a:lnTo>
                      <a:pt x="397" y="54"/>
                    </a:lnTo>
                    <a:lnTo>
                      <a:pt x="413" y="52"/>
                    </a:lnTo>
                    <a:lnTo>
                      <a:pt x="429" y="51"/>
                    </a:lnTo>
                    <a:lnTo>
                      <a:pt x="447" y="52"/>
                    </a:lnTo>
                    <a:lnTo>
                      <a:pt x="463" y="54"/>
                    </a:lnTo>
                    <a:lnTo>
                      <a:pt x="478" y="57"/>
                    </a:lnTo>
                    <a:lnTo>
                      <a:pt x="492" y="62"/>
                    </a:lnTo>
                    <a:lnTo>
                      <a:pt x="505" y="67"/>
                    </a:lnTo>
                    <a:lnTo>
                      <a:pt x="517" y="74"/>
                    </a:lnTo>
                    <a:lnTo>
                      <a:pt x="529" y="82"/>
                    </a:lnTo>
                    <a:lnTo>
                      <a:pt x="540" y="91"/>
                    </a:lnTo>
                    <a:lnTo>
                      <a:pt x="550" y="101"/>
                    </a:lnTo>
                    <a:lnTo>
                      <a:pt x="559" y="112"/>
                    </a:lnTo>
                    <a:lnTo>
                      <a:pt x="568" y="124"/>
                    </a:lnTo>
                    <a:lnTo>
                      <a:pt x="576" y="137"/>
                    </a:lnTo>
                    <a:lnTo>
                      <a:pt x="583" y="151"/>
                    </a:lnTo>
                    <a:lnTo>
                      <a:pt x="590" y="165"/>
                    </a:lnTo>
                    <a:lnTo>
                      <a:pt x="596" y="180"/>
                    </a:lnTo>
                    <a:lnTo>
                      <a:pt x="602" y="195"/>
                    </a:lnTo>
                    <a:lnTo>
                      <a:pt x="607" y="211"/>
                    </a:lnTo>
                    <a:lnTo>
                      <a:pt x="611" y="227"/>
                    </a:lnTo>
                    <a:lnTo>
                      <a:pt x="615" y="244"/>
                    </a:lnTo>
                    <a:lnTo>
                      <a:pt x="619" y="261"/>
                    </a:lnTo>
                    <a:lnTo>
                      <a:pt x="625" y="296"/>
                    </a:lnTo>
                    <a:lnTo>
                      <a:pt x="629" y="333"/>
                    </a:lnTo>
                    <a:lnTo>
                      <a:pt x="632" y="369"/>
                    </a:lnTo>
                    <a:lnTo>
                      <a:pt x="634" y="405"/>
                    </a:lnTo>
                    <a:lnTo>
                      <a:pt x="635" y="441"/>
                    </a:lnTo>
                    <a:lnTo>
                      <a:pt x="635" y="476"/>
                    </a:lnTo>
                    <a:close/>
                    <a:moveTo>
                      <a:pt x="856" y="487"/>
                    </a:moveTo>
                    <a:lnTo>
                      <a:pt x="856" y="461"/>
                    </a:lnTo>
                    <a:lnTo>
                      <a:pt x="854" y="435"/>
                    </a:lnTo>
                    <a:lnTo>
                      <a:pt x="852" y="410"/>
                    </a:lnTo>
                    <a:lnTo>
                      <a:pt x="848" y="385"/>
                    </a:lnTo>
                    <a:lnTo>
                      <a:pt x="844" y="361"/>
                    </a:lnTo>
                    <a:lnTo>
                      <a:pt x="839" y="338"/>
                    </a:lnTo>
                    <a:lnTo>
                      <a:pt x="832" y="314"/>
                    </a:lnTo>
                    <a:lnTo>
                      <a:pt x="825" y="291"/>
                    </a:lnTo>
                    <a:lnTo>
                      <a:pt x="817" y="270"/>
                    </a:lnTo>
                    <a:lnTo>
                      <a:pt x="808" y="249"/>
                    </a:lnTo>
                    <a:lnTo>
                      <a:pt x="799" y="228"/>
                    </a:lnTo>
                    <a:lnTo>
                      <a:pt x="788" y="209"/>
                    </a:lnTo>
                    <a:lnTo>
                      <a:pt x="777" y="190"/>
                    </a:lnTo>
                    <a:lnTo>
                      <a:pt x="765" y="172"/>
                    </a:lnTo>
                    <a:lnTo>
                      <a:pt x="752" y="155"/>
                    </a:lnTo>
                    <a:lnTo>
                      <a:pt x="739" y="137"/>
                    </a:lnTo>
                    <a:lnTo>
                      <a:pt x="724" y="122"/>
                    </a:lnTo>
                    <a:lnTo>
                      <a:pt x="708" y="107"/>
                    </a:lnTo>
                    <a:lnTo>
                      <a:pt x="692" y="93"/>
                    </a:lnTo>
                    <a:lnTo>
                      <a:pt x="676" y="80"/>
                    </a:lnTo>
                    <a:lnTo>
                      <a:pt x="659" y="68"/>
                    </a:lnTo>
                    <a:lnTo>
                      <a:pt x="641" y="56"/>
                    </a:lnTo>
                    <a:lnTo>
                      <a:pt x="622" y="46"/>
                    </a:lnTo>
                    <a:lnTo>
                      <a:pt x="603" y="37"/>
                    </a:lnTo>
                    <a:lnTo>
                      <a:pt x="584" y="28"/>
                    </a:lnTo>
                    <a:lnTo>
                      <a:pt x="563" y="21"/>
                    </a:lnTo>
                    <a:lnTo>
                      <a:pt x="543" y="15"/>
                    </a:lnTo>
                    <a:lnTo>
                      <a:pt x="521" y="10"/>
                    </a:lnTo>
                    <a:lnTo>
                      <a:pt x="499" y="5"/>
                    </a:lnTo>
                    <a:lnTo>
                      <a:pt x="477" y="2"/>
                    </a:lnTo>
                    <a:lnTo>
                      <a:pt x="454" y="0"/>
                    </a:lnTo>
                    <a:lnTo>
                      <a:pt x="429" y="0"/>
                    </a:lnTo>
                    <a:lnTo>
                      <a:pt x="406" y="0"/>
                    </a:lnTo>
                    <a:lnTo>
                      <a:pt x="383" y="2"/>
                    </a:lnTo>
                    <a:lnTo>
                      <a:pt x="361" y="5"/>
                    </a:lnTo>
                    <a:lnTo>
                      <a:pt x="339" y="10"/>
                    </a:lnTo>
                    <a:lnTo>
                      <a:pt x="318" y="15"/>
                    </a:lnTo>
                    <a:lnTo>
                      <a:pt x="297" y="22"/>
                    </a:lnTo>
                    <a:lnTo>
                      <a:pt x="276" y="30"/>
                    </a:lnTo>
                    <a:lnTo>
                      <a:pt x="257" y="39"/>
                    </a:lnTo>
                    <a:lnTo>
                      <a:pt x="238" y="50"/>
                    </a:lnTo>
                    <a:lnTo>
                      <a:pt x="219" y="61"/>
                    </a:lnTo>
                    <a:lnTo>
                      <a:pt x="201" y="73"/>
                    </a:lnTo>
                    <a:lnTo>
                      <a:pt x="184" y="86"/>
                    </a:lnTo>
                    <a:lnTo>
                      <a:pt x="167" y="100"/>
                    </a:lnTo>
                    <a:lnTo>
                      <a:pt x="150" y="115"/>
                    </a:lnTo>
                    <a:lnTo>
                      <a:pt x="135" y="131"/>
                    </a:lnTo>
                    <a:lnTo>
                      <a:pt x="120" y="148"/>
                    </a:lnTo>
                    <a:lnTo>
                      <a:pt x="106" y="166"/>
                    </a:lnTo>
                    <a:lnTo>
                      <a:pt x="93" y="184"/>
                    </a:lnTo>
                    <a:lnTo>
                      <a:pt x="81" y="202"/>
                    </a:lnTo>
                    <a:lnTo>
                      <a:pt x="70" y="222"/>
                    </a:lnTo>
                    <a:lnTo>
                      <a:pt x="59" y="241"/>
                    </a:lnTo>
                    <a:lnTo>
                      <a:pt x="49" y="262"/>
                    </a:lnTo>
                    <a:lnTo>
                      <a:pt x="40" y="283"/>
                    </a:lnTo>
                    <a:lnTo>
                      <a:pt x="32" y="304"/>
                    </a:lnTo>
                    <a:lnTo>
                      <a:pt x="25" y="327"/>
                    </a:lnTo>
                    <a:lnTo>
                      <a:pt x="18" y="349"/>
                    </a:lnTo>
                    <a:lnTo>
                      <a:pt x="13" y="371"/>
                    </a:lnTo>
                    <a:lnTo>
                      <a:pt x="8" y="394"/>
                    </a:lnTo>
                    <a:lnTo>
                      <a:pt x="5" y="417"/>
                    </a:lnTo>
                    <a:lnTo>
                      <a:pt x="2" y="440"/>
                    </a:lnTo>
                    <a:lnTo>
                      <a:pt x="1" y="463"/>
                    </a:lnTo>
                    <a:lnTo>
                      <a:pt x="0" y="487"/>
                    </a:lnTo>
                    <a:lnTo>
                      <a:pt x="1" y="510"/>
                    </a:lnTo>
                    <a:lnTo>
                      <a:pt x="2" y="533"/>
                    </a:lnTo>
                    <a:lnTo>
                      <a:pt x="5" y="555"/>
                    </a:lnTo>
                    <a:lnTo>
                      <a:pt x="9" y="577"/>
                    </a:lnTo>
                    <a:lnTo>
                      <a:pt x="13" y="599"/>
                    </a:lnTo>
                    <a:lnTo>
                      <a:pt x="19" y="620"/>
                    </a:lnTo>
                    <a:lnTo>
                      <a:pt x="26" y="641"/>
                    </a:lnTo>
                    <a:lnTo>
                      <a:pt x="33" y="662"/>
                    </a:lnTo>
                    <a:lnTo>
                      <a:pt x="41" y="683"/>
                    </a:lnTo>
                    <a:lnTo>
                      <a:pt x="51" y="702"/>
                    </a:lnTo>
                    <a:lnTo>
                      <a:pt x="61" y="721"/>
                    </a:lnTo>
                    <a:lnTo>
                      <a:pt x="72" y="740"/>
                    </a:lnTo>
                    <a:lnTo>
                      <a:pt x="84" y="758"/>
                    </a:lnTo>
                    <a:lnTo>
                      <a:pt x="96" y="775"/>
                    </a:lnTo>
                    <a:lnTo>
                      <a:pt x="110" y="792"/>
                    </a:lnTo>
                    <a:lnTo>
                      <a:pt x="124" y="808"/>
                    </a:lnTo>
                    <a:lnTo>
                      <a:pt x="138" y="823"/>
                    </a:lnTo>
                    <a:lnTo>
                      <a:pt x="154" y="838"/>
                    </a:lnTo>
                    <a:lnTo>
                      <a:pt x="171" y="852"/>
                    </a:lnTo>
                    <a:lnTo>
                      <a:pt x="188" y="865"/>
                    </a:lnTo>
                    <a:lnTo>
                      <a:pt x="205" y="877"/>
                    </a:lnTo>
                    <a:lnTo>
                      <a:pt x="223" y="888"/>
                    </a:lnTo>
                    <a:lnTo>
                      <a:pt x="242" y="899"/>
                    </a:lnTo>
                    <a:lnTo>
                      <a:pt x="261" y="908"/>
                    </a:lnTo>
                    <a:lnTo>
                      <a:pt x="280" y="916"/>
                    </a:lnTo>
                    <a:lnTo>
                      <a:pt x="300" y="923"/>
                    </a:lnTo>
                    <a:lnTo>
                      <a:pt x="321" y="930"/>
                    </a:lnTo>
                    <a:lnTo>
                      <a:pt x="342" y="935"/>
                    </a:lnTo>
                    <a:lnTo>
                      <a:pt x="363" y="939"/>
                    </a:lnTo>
                    <a:lnTo>
                      <a:pt x="385" y="942"/>
                    </a:lnTo>
                    <a:lnTo>
                      <a:pt x="407" y="943"/>
                    </a:lnTo>
                    <a:lnTo>
                      <a:pt x="429" y="944"/>
                    </a:lnTo>
                    <a:lnTo>
                      <a:pt x="453" y="943"/>
                    </a:lnTo>
                    <a:lnTo>
                      <a:pt x="475" y="941"/>
                    </a:lnTo>
                    <a:lnTo>
                      <a:pt x="497" y="938"/>
                    </a:lnTo>
                    <a:lnTo>
                      <a:pt x="518" y="934"/>
                    </a:lnTo>
                    <a:lnTo>
                      <a:pt x="539" y="929"/>
                    </a:lnTo>
                    <a:lnTo>
                      <a:pt x="559" y="922"/>
                    </a:lnTo>
                    <a:lnTo>
                      <a:pt x="579" y="915"/>
                    </a:lnTo>
                    <a:lnTo>
                      <a:pt x="599" y="906"/>
                    </a:lnTo>
                    <a:lnTo>
                      <a:pt x="618" y="897"/>
                    </a:lnTo>
                    <a:lnTo>
                      <a:pt x="636" y="887"/>
                    </a:lnTo>
                    <a:lnTo>
                      <a:pt x="654" y="876"/>
                    </a:lnTo>
                    <a:lnTo>
                      <a:pt x="671" y="864"/>
                    </a:lnTo>
                    <a:lnTo>
                      <a:pt x="688" y="851"/>
                    </a:lnTo>
                    <a:lnTo>
                      <a:pt x="703" y="836"/>
                    </a:lnTo>
                    <a:lnTo>
                      <a:pt x="720" y="822"/>
                    </a:lnTo>
                    <a:lnTo>
                      <a:pt x="734" y="806"/>
                    </a:lnTo>
                    <a:lnTo>
                      <a:pt x="748" y="791"/>
                    </a:lnTo>
                    <a:lnTo>
                      <a:pt x="761" y="774"/>
                    </a:lnTo>
                    <a:lnTo>
                      <a:pt x="774" y="757"/>
                    </a:lnTo>
                    <a:lnTo>
                      <a:pt x="785" y="739"/>
                    </a:lnTo>
                    <a:lnTo>
                      <a:pt x="796" y="721"/>
                    </a:lnTo>
                    <a:lnTo>
                      <a:pt x="806" y="702"/>
                    </a:lnTo>
                    <a:lnTo>
                      <a:pt x="815" y="682"/>
                    </a:lnTo>
                    <a:lnTo>
                      <a:pt x="824" y="661"/>
                    </a:lnTo>
                    <a:lnTo>
                      <a:pt x="831" y="641"/>
                    </a:lnTo>
                    <a:lnTo>
                      <a:pt x="838" y="620"/>
                    </a:lnTo>
                    <a:lnTo>
                      <a:pt x="843" y="599"/>
                    </a:lnTo>
                    <a:lnTo>
                      <a:pt x="848" y="577"/>
                    </a:lnTo>
                    <a:lnTo>
                      <a:pt x="851" y="555"/>
                    </a:lnTo>
                    <a:lnTo>
                      <a:pt x="854" y="533"/>
                    </a:lnTo>
                    <a:lnTo>
                      <a:pt x="856" y="510"/>
                    </a:lnTo>
                    <a:lnTo>
                      <a:pt x="856" y="487"/>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18" name="Freeform 121"/>
              <p:cNvSpPr>
                <a:spLocks/>
              </p:cNvSpPr>
              <p:nvPr/>
            </p:nvSpPr>
            <p:spPr bwMode="black">
              <a:xfrm>
                <a:off x="4838" y="4010"/>
                <a:ext cx="60" cy="77"/>
              </a:xfrm>
              <a:custGeom>
                <a:avLst/>
                <a:gdLst/>
                <a:ahLst/>
                <a:cxnLst>
                  <a:cxn ang="0">
                    <a:pos x="575" y="296"/>
                  </a:cxn>
                  <a:cxn ang="0">
                    <a:pos x="543" y="277"/>
                  </a:cxn>
                  <a:cxn ang="0">
                    <a:pos x="522" y="245"/>
                  </a:cxn>
                  <a:cxn ang="0">
                    <a:pos x="513" y="202"/>
                  </a:cxn>
                  <a:cxn ang="0">
                    <a:pos x="515" y="168"/>
                  </a:cxn>
                  <a:cxn ang="0">
                    <a:pos x="534" y="130"/>
                  </a:cxn>
                  <a:cxn ang="0">
                    <a:pos x="576" y="99"/>
                  </a:cxn>
                  <a:cxn ang="0">
                    <a:pos x="604" y="76"/>
                  </a:cxn>
                  <a:cxn ang="0">
                    <a:pos x="602" y="60"/>
                  </a:cxn>
                  <a:cxn ang="0">
                    <a:pos x="581" y="50"/>
                  </a:cxn>
                  <a:cxn ang="0">
                    <a:pos x="539" y="51"/>
                  </a:cxn>
                  <a:cxn ang="0">
                    <a:pos x="495" y="67"/>
                  </a:cxn>
                  <a:cxn ang="0">
                    <a:pos x="459" y="103"/>
                  </a:cxn>
                  <a:cxn ang="0">
                    <a:pos x="429" y="154"/>
                  </a:cxn>
                  <a:cxn ang="0">
                    <a:pos x="401" y="235"/>
                  </a:cxn>
                  <a:cxn ang="0">
                    <a:pos x="374" y="382"/>
                  </a:cxn>
                  <a:cxn ang="0">
                    <a:pos x="362" y="823"/>
                  </a:cxn>
                  <a:cxn ang="0">
                    <a:pos x="365" y="840"/>
                  </a:cxn>
                  <a:cxn ang="0">
                    <a:pos x="392" y="865"/>
                  </a:cxn>
                  <a:cxn ang="0">
                    <a:pos x="455" y="879"/>
                  </a:cxn>
                  <a:cxn ang="0">
                    <a:pos x="499" y="882"/>
                  </a:cxn>
                  <a:cxn ang="0">
                    <a:pos x="509" y="904"/>
                  </a:cxn>
                  <a:cxn ang="0">
                    <a:pos x="506" y="921"/>
                  </a:cxn>
                  <a:cxn ang="0">
                    <a:pos x="493" y="928"/>
                  </a:cxn>
                  <a:cxn ang="0">
                    <a:pos x="6" y="924"/>
                  </a:cxn>
                  <a:cxn ang="0">
                    <a:pos x="0" y="909"/>
                  </a:cxn>
                  <a:cxn ang="0">
                    <a:pos x="4" y="891"/>
                  </a:cxn>
                  <a:cxn ang="0">
                    <a:pos x="13" y="881"/>
                  </a:cxn>
                  <a:cxn ang="0">
                    <a:pos x="62" y="877"/>
                  </a:cxn>
                  <a:cxn ang="0">
                    <a:pos x="102" y="867"/>
                  </a:cxn>
                  <a:cxn ang="0">
                    <a:pos x="132" y="844"/>
                  </a:cxn>
                  <a:cxn ang="0">
                    <a:pos x="140" y="143"/>
                  </a:cxn>
                  <a:cxn ang="0">
                    <a:pos x="130" y="111"/>
                  </a:cxn>
                  <a:cxn ang="0">
                    <a:pos x="103" y="93"/>
                  </a:cxn>
                  <a:cxn ang="0">
                    <a:pos x="69" y="85"/>
                  </a:cxn>
                  <a:cxn ang="0">
                    <a:pos x="31" y="81"/>
                  </a:cxn>
                  <a:cxn ang="0">
                    <a:pos x="22" y="68"/>
                  </a:cxn>
                  <a:cxn ang="0">
                    <a:pos x="21" y="50"/>
                  </a:cxn>
                  <a:cxn ang="0">
                    <a:pos x="29" y="37"/>
                  </a:cxn>
                  <a:cxn ang="0">
                    <a:pos x="356" y="195"/>
                  </a:cxn>
                  <a:cxn ang="0">
                    <a:pos x="385" y="117"/>
                  </a:cxn>
                  <a:cxn ang="0">
                    <a:pos x="426" y="56"/>
                  </a:cxn>
                  <a:cxn ang="0">
                    <a:pos x="482" y="15"/>
                  </a:cxn>
                  <a:cxn ang="0">
                    <a:pos x="517" y="4"/>
                  </a:cxn>
                  <a:cxn ang="0">
                    <a:pos x="602" y="4"/>
                  </a:cxn>
                  <a:cxn ang="0">
                    <a:pos x="668" y="30"/>
                  </a:cxn>
                  <a:cxn ang="0">
                    <a:pos x="710" y="77"/>
                  </a:cxn>
                  <a:cxn ang="0">
                    <a:pos x="728" y="138"/>
                  </a:cxn>
                  <a:cxn ang="0">
                    <a:pos x="728" y="206"/>
                  </a:cxn>
                  <a:cxn ang="0">
                    <a:pos x="709" y="256"/>
                  </a:cxn>
                  <a:cxn ang="0">
                    <a:pos x="676" y="287"/>
                  </a:cxn>
                  <a:cxn ang="0">
                    <a:pos x="631" y="301"/>
                  </a:cxn>
                </a:cxnLst>
                <a:rect l="0" t="0" r="r" b="b"/>
                <a:pathLst>
                  <a:path w="730" h="928">
                    <a:moveTo>
                      <a:pt x="606" y="302"/>
                    </a:moveTo>
                    <a:lnTo>
                      <a:pt x="595" y="301"/>
                    </a:lnTo>
                    <a:lnTo>
                      <a:pt x="585" y="299"/>
                    </a:lnTo>
                    <a:lnTo>
                      <a:pt x="575" y="296"/>
                    </a:lnTo>
                    <a:lnTo>
                      <a:pt x="566" y="293"/>
                    </a:lnTo>
                    <a:lnTo>
                      <a:pt x="557" y="288"/>
                    </a:lnTo>
                    <a:lnTo>
                      <a:pt x="550" y="283"/>
                    </a:lnTo>
                    <a:lnTo>
                      <a:pt x="543" y="277"/>
                    </a:lnTo>
                    <a:lnTo>
                      <a:pt x="536" y="270"/>
                    </a:lnTo>
                    <a:lnTo>
                      <a:pt x="531" y="262"/>
                    </a:lnTo>
                    <a:lnTo>
                      <a:pt x="526" y="254"/>
                    </a:lnTo>
                    <a:lnTo>
                      <a:pt x="522" y="245"/>
                    </a:lnTo>
                    <a:lnTo>
                      <a:pt x="519" y="235"/>
                    </a:lnTo>
                    <a:lnTo>
                      <a:pt x="516" y="225"/>
                    </a:lnTo>
                    <a:lnTo>
                      <a:pt x="515" y="214"/>
                    </a:lnTo>
                    <a:lnTo>
                      <a:pt x="513" y="202"/>
                    </a:lnTo>
                    <a:lnTo>
                      <a:pt x="513" y="190"/>
                    </a:lnTo>
                    <a:lnTo>
                      <a:pt x="513" y="182"/>
                    </a:lnTo>
                    <a:lnTo>
                      <a:pt x="514" y="175"/>
                    </a:lnTo>
                    <a:lnTo>
                      <a:pt x="515" y="168"/>
                    </a:lnTo>
                    <a:lnTo>
                      <a:pt x="517" y="161"/>
                    </a:lnTo>
                    <a:lnTo>
                      <a:pt x="522" y="149"/>
                    </a:lnTo>
                    <a:lnTo>
                      <a:pt x="527" y="139"/>
                    </a:lnTo>
                    <a:lnTo>
                      <a:pt x="534" y="130"/>
                    </a:lnTo>
                    <a:lnTo>
                      <a:pt x="542" y="122"/>
                    </a:lnTo>
                    <a:lnTo>
                      <a:pt x="550" y="115"/>
                    </a:lnTo>
                    <a:lnTo>
                      <a:pt x="559" y="110"/>
                    </a:lnTo>
                    <a:lnTo>
                      <a:pt x="576" y="99"/>
                    </a:lnTo>
                    <a:lnTo>
                      <a:pt x="590" y="90"/>
                    </a:lnTo>
                    <a:lnTo>
                      <a:pt x="596" y="86"/>
                    </a:lnTo>
                    <a:lnTo>
                      <a:pt x="601" y="81"/>
                    </a:lnTo>
                    <a:lnTo>
                      <a:pt x="604" y="76"/>
                    </a:lnTo>
                    <a:lnTo>
                      <a:pt x="605" y="70"/>
                    </a:lnTo>
                    <a:lnTo>
                      <a:pt x="604" y="66"/>
                    </a:lnTo>
                    <a:lnTo>
                      <a:pt x="604" y="63"/>
                    </a:lnTo>
                    <a:lnTo>
                      <a:pt x="602" y="60"/>
                    </a:lnTo>
                    <a:lnTo>
                      <a:pt x="601" y="58"/>
                    </a:lnTo>
                    <a:lnTo>
                      <a:pt x="596" y="54"/>
                    </a:lnTo>
                    <a:lnTo>
                      <a:pt x="589" y="52"/>
                    </a:lnTo>
                    <a:lnTo>
                      <a:pt x="581" y="50"/>
                    </a:lnTo>
                    <a:lnTo>
                      <a:pt x="572" y="50"/>
                    </a:lnTo>
                    <a:lnTo>
                      <a:pt x="562" y="50"/>
                    </a:lnTo>
                    <a:lnTo>
                      <a:pt x="552" y="50"/>
                    </a:lnTo>
                    <a:lnTo>
                      <a:pt x="539" y="51"/>
                    </a:lnTo>
                    <a:lnTo>
                      <a:pt x="528" y="53"/>
                    </a:lnTo>
                    <a:lnTo>
                      <a:pt x="516" y="56"/>
                    </a:lnTo>
                    <a:lnTo>
                      <a:pt x="505" y="61"/>
                    </a:lnTo>
                    <a:lnTo>
                      <a:pt x="495" y="67"/>
                    </a:lnTo>
                    <a:lnTo>
                      <a:pt x="485" y="75"/>
                    </a:lnTo>
                    <a:lnTo>
                      <a:pt x="476" y="83"/>
                    </a:lnTo>
                    <a:lnTo>
                      <a:pt x="467" y="92"/>
                    </a:lnTo>
                    <a:lnTo>
                      <a:pt x="459" y="103"/>
                    </a:lnTo>
                    <a:lnTo>
                      <a:pt x="451" y="114"/>
                    </a:lnTo>
                    <a:lnTo>
                      <a:pt x="443" y="127"/>
                    </a:lnTo>
                    <a:lnTo>
                      <a:pt x="436" y="140"/>
                    </a:lnTo>
                    <a:lnTo>
                      <a:pt x="429" y="154"/>
                    </a:lnTo>
                    <a:lnTo>
                      <a:pt x="423" y="170"/>
                    </a:lnTo>
                    <a:lnTo>
                      <a:pt x="417" y="185"/>
                    </a:lnTo>
                    <a:lnTo>
                      <a:pt x="411" y="201"/>
                    </a:lnTo>
                    <a:lnTo>
                      <a:pt x="401" y="235"/>
                    </a:lnTo>
                    <a:lnTo>
                      <a:pt x="392" y="270"/>
                    </a:lnTo>
                    <a:lnTo>
                      <a:pt x="385" y="306"/>
                    </a:lnTo>
                    <a:lnTo>
                      <a:pt x="379" y="345"/>
                    </a:lnTo>
                    <a:lnTo>
                      <a:pt x="374" y="382"/>
                    </a:lnTo>
                    <a:lnTo>
                      <a:pt x="371" y="419"/>
                    </a:lnTo>
                    <a:lnTo>
                      <a:pt x="369" y="456"/>
                    </a:lnTo>
                    <a:lnTo>
                      <a:pt x="367" y="491"/>
                    </a:lnTo>
                    <a:lnTo>
                      <a:pt x="362" y="823"/>
                    </a:lnTo>
                    <a:lnTo>
                      <a:pt x="362" y="828"/>
                    </a:lnTo>
                    <a:lnTo>
                      <a:pt x="363" y="832"/>
                    </a:lnTo>
                    <a:lnTo>
                      <a:pt x="364" y="836"/>
                    </a:lnTo>
                    <a:lnTo>
                      <a:pt x="365" y="840"/>
                    </a:lnTo>
                    <a:lnTo>
                      <a:pt x="370" y="848"/>
                    </a:lnTo>
                    <a:lnTo>
                      <a:pt x="376" y="854"/>
                    </a:lnTo>
                    <a:lnTo>
                      <a:pt x="383" y="860"/>
                    </a:lnTo>
                    <a:lnTo>
                      <a:pt x="392" y="865"/>
                    </a:lnTo>
                    <a:lnTo>
                      <a:pt x="402" y="869"/>
                    </a:lnTo>
                    <a:lnTo>
                      <a:pt x="412" y="872"/>
                    </a:lnTo>
                    <a:lnTo>
                      <a:pt x="434" y="876"/>
                    </a:lnTo>
                    <a:lnTo>
                      <a:pt x="455" y="879"/>
                    </a:lnTo>
                    <a:lnTo>
                      <a:pt x="476" y="880"/>
                    </a:lnTo>
                    <a:lnTo>
                      <a:pt x="493" y="880"/>
                    </a:lnTo>
                    <a:lnTo>
                      <a:pt x="496" y="881"/>
                    </a:lnTo>
                    <a:lnTo>
                      <a:pt x="499" y="882"/>
                    </a:lnTo>
                    <a:lnTo>
                      <a:pt x="502" y="885"/>
                    </a:lnTo>
                    <a:lnTo>
                      <a:pt x="504" y="888"/>
                    </a:lnTo>
                    <a:lnTo>
                      <a:pt x="507" y="896"/>
                    </a:lnTo>
                    <a:lnTo>
                      <a:pt x="509" y="904"/>
                    </a:lnTo>
                    <a:lnTo>
                      <a:pt x="509" y="909"/>
                    </a:lnTo>
                    <a:lnTo>
                      <a:pt x="508" y="913"/>
                    </a:lnTo>
                    <a:lnTo>
                      <a:pt x="507" y="917"/>
                    </a:lnTo>
                    <a:lnTo>
                      <a:pt x="506" y="921"/>
                    </a:lnTo>
                    <a:lnTo>
                      <a:pt x="503" y="924"/>
                    </a:lnTo>
                    <a:lnTo>
                      <a:pt x="501" y="926"/>
                    </a:lnTo>
                    <a:lnTo>
                      <a:pt x="497" y="928"/>
                    </a:lnTo>
                    <a:lnTo>
                      <a:pt x="493" y="928"/>
                    </a:lnTo>
                    <a:lnTo>
                      <a:pt x="17" y="928"/>
                    </a:lnTo>
                    <a:lnTo>
                      <a:pt x="12" y="928"/>
                    </a:lnTo>
                    <a:lnTo>
                      <a:pt x="9" y="926"/>
                    </a:lnTo>
                    <a:lnTo>
                      <a:pt x="6" y="924"/>
                    </a:lnTo>
                    <a:lnTo>
                      <a:pt x="3" y="921"/>
                    </a:lnTo>
                    <a:lnTo>
                      <a:pt x="2" y="917"/>
                    </a:lnTo>
                    <a:lnTo>
                      <a:pt x="1" y="913"/>
                    </a:lnTo>
                    <a:lnTo>
                      <a:pt x="0" y="909"/>
                    </a:lnTo>
                    <a:lnTo>
                      <a:pt x="0" y="904"/>
                    </a:lnTo>
                    <a:lnTo>
                      <a:pt x="1" y="900"/>
                    </a:lnTo>
                    <a:lnTo>
                      <a:pt x="2" y="896"/>
                    </a:lnTo>
                    <a:lnTo>
                      <a:pt x="4" y="891"/>
                    </a:lnTo>
                    <a:lnTo>
                      <a:pt x="5" y="888"/>
                    </a:lnTo>
                    <a:lnTo>
                      <a:pt x="8" y="885"/>
                    </a:lnTo>
                    <a:lnTo>
                      <a:pt x="10" y="882"/>
                    </a:lnTo>
                    <a:lnTo>
                      <a:pt x="13" y="881"/>
                    </a:lnTo>
                    <a:lnTo>
                      <a:pt x="17" y="880"/>
                    </a:lnTo>
                    <a:lnTo>
                      <a:pt x="33" y="880"/>
                    </a:lnTo>
                    <a:lnTo>
                      <a:pt x="52" y="878"/>
                    </a:lnTo>
                    <a:lnTo>
                      <a:pt x="62" y="877"/>
                    </a:lnTo>
                    <a:lnTo>
                      <a:pt x="73" y="875"/>
                    </a:lnTo>
                    <a:lnTo>
                      <a:pt x="83" y="873"/>
                    </a:lnTo>
                    <a:lnTo>
                      <a:pt x="93" y="870"/>
                    </a:lnTo>
                    <a:lnTo>
                      <a:pt x="102" y="867"/>
                    </a:lnTo>
                    <a:lnTo>
                      <a:pt x="111" y="862"/>
                    </a:lnTo>
                    <a:lnTo>
                      <a:pt x="120" y="857"/>
                    </a:lnTo>
                    <a:lnTo>
                      <a:pt x="127" y="851"/>
                    </a:lnTo>
                    <a:lnTo>
                      <a:pt x="132" y="844"/>
                    </a:lnTo>
                    <a:lnTo>
                      <a:pt x="137" y="837"/>
                    </a:lnTo>
                    <a:lnTo>
                      <a:pt x="140" y="828"/>
                    </a:lnTo>
                    <a:lnTo>
                      <a:pt x="140" y="819"/>
                    </a:lnTo>
                    <a:lnTo>
                      <a:pt x="140" y="143"/>
                    </a:lnTo>
                    <a:lnTo>
                      <a:pt x="140" y="134"/>
                    </a:lnTo>
                    <a:lnTo>
                      <a:pt x="138" y="125"/>
                    </a:lnTo>
                    <a:lnTo>
                      <a:pt x="134" y="118"/>
                    </a:lnTo>
                    <a:lnTo>
                      <a:pt x="130" y="111"/>
                    </a:lnTo>
                    <a:lnTo>
                      <a:pt x="124" y="106"/>
                    </a:lnTo>
                    <a:lnTo>
                      <a:pt x="117" y="101"/>
                    </a:lnTo>
                    <a:lnTo>
                      <a:pt x="110" y="97"/>
                    </a:lnTo>
                    <a:lnTo>
                      <a:pt x="103" y="93"/>
                    </a:lnTo>
                    <a:lnTo>
                      <a:pt x="95" y="90"/>
                    </a:lnTo>
                    <a:lnTo>
                      <a:pt x="86" y="88"/>
                    </a:lnTo>
                    <a:lnTo>
                      <a:pt x="78" y="86"/>
                    </a:lnTo>
                    <a:lnTo>
                      <a:pt x="69" y="85"/>
                    </a:lnTo>
                    <a:lnTo>
                      <a:pt x="52" y="83"/>
                    </a:lnTo>
                    <a:lnTo>
                      <a:pt x="37" y="83"/>
                    </a:lnTo>
                    <a:lnTo>
                      <a:pt x="34" y="82"/>
                    </a:lnTo>
                    <a:lnTo>
                      <a:pt x="31" y="81"/>
                    </a:lnTo>
                    <a:lnTo>
                      <a:pt x="28" y="78"/>
                    </a:lnTo>
                    <a:lnTo>
                      <a:pt x="26" y="75"/>
                    </a:lnTo>
                    <a:lnTo>
                      <a:pt x="24" y="72"/>
                    </a:lnTo>
                    <a:lnTo>
                      <a:pt x="22" y="68"/>
                    </a:lnTo>
                    <a:lnTo>
                      <a:pt x="21" y="63"/>
                    </a:lnTo>
                    <a:lnTo>
                      <a:pt x="20" y="59"/>
                    </a:lnTo>
                    <a:lnTo>
                      <a:pt x="20" y="55"/>
                    </a:lnTo>
                    <a:lnTo>
                      <a:pt x="21" y="50"/>
                    </a:lnTo>
                    <a:lnTo>
                      <a:pt x="22" y="46"/>
                    </a:lnTo>
                    <a:lnTo>
                      <a:pt x="24" y="43"/>
                    </a:lnTo>
                    <a:lnTo>
                      <a:pt x="26" y="40"/>
                    </a:lnTo>
                    <a:lnTo>
                      <a:pt x="29" y="37"/>
                    </a:lnTo>
                    <a:lnTo>
                      <a:pt x="33" y="36"/>
                    </a:lnTo>
                    <a:lnTo>
                      <a:pt x="37" y="35"/>
                    </a:lnTo>
                    <a:lnTo>
                      <a:pt x="356" y="35"/>
                    </a:lnTo>
                    <a:lnTo>
                      <a:pt x="356" y="195"/>
                    </a:lnTo>
                    <a:lnTo>
                      <a:pt x="363" y="175"/>
                    </a:lnTo>
                    <a:lnTo>
                      <a:pt x="370" y="154"/>
                    </a:lnTo>
                    <a:lnTo>
                      <a:pt x="377" y="135"/>
                    </a:lnTo>
                    <a:lnTo>
                      <a:pt x="385" y="117"/>
                    </a:lnTo>
                    <a:lnTo>
                      <a:pt x="394" y="100"/>
                    </a:lnTo>
                    <a:lnTo>
                      <a:pt x="404" y="84"/>
                    </a:lnTo>
                    <a:lnTo>
                      <a:pt x="415" y="69"/>
                    </a:lnTo>
                    <a:lnTo>
                      <a:pt x="426" y="56"/>
                    </a:lnTo>
                    <a:lnTo>
                      <a:pt x="438" y="43"/>
                    </a:lnTo>
                    <a:lnTo>
                      <a:pt x="452" y="32"/>
                    </a:lnTo>
                    <a:lnTo>
                      <a:pt x="466" y="23"/>
                    </a:lnTo>
                    <a:lnTo>
                      <a:pt x="482" y="15"/>
                    </a:lnTo>
                    <a:lnTo>
                      <a:pt x="490" y="12"/>
                    </a:lnTo>
                    <a:lnTo>
                      <a:pt x="499" y="9"/>
                    </a:lnTo>
                    <a:lnTo>
                      <a:pt x="508" y="6"/>
                    </a:lnTo>
                    <a:lnTo>
                      <a:pt x="517" y="4"/>
                    </a:lnTo>
                    <a:lnTo>
                      <a:pt x="537" y="1"/>
                    </a:lnTo>
                    <a:lnTo>
                      <a:pt x="559" y="0"/>
                    </a:lnTo>
                    <a:lnTo>
                      <a:pt x="582" y="1"/>
                    </a:lnTo>
                    <a:lnTo>
                      <a:pt x="602" y="4"/>
                    </a:lnTo>
                    <a:lnTo>
                      <a:pt x="622" y="8"/>
                    </a:lnTo>
                    <a:lnTo>
                      <a:pt x="639" y="14"/>
                    </a:lnTo>
                    <a:lnTo>
                      <a:pt x="654" y="22"/>
                    </a:lnTo>
                    <a:lnTo>
                      <a:pt x="668" y="30"/>
                    </a:lnTo>
                    <a:lnTo>
                      <a:pt x="682" y="40"/>
                    </a:lnTo>
                    <a:lnTo>
                      <a:pt x="692" y="51"/>
                    </a:lnTo>
                    <a:lnTo>
                      <a:pt x="702" y="64"/>
                    </a:lnTo>
                    <a:lnTo>
                      <a:pt x="710" y="77"/>
                    </a:lnTo>
                    <a:lnTo>
                      <a:pt x="716" y="91"/>
                    </a:lnTo>
                    <a:lnTo>
                      <a:pt x="721" y="106"/>
                    </a:lnTo>
                    <a:lnTo>
                      <a:pt x="725" y="122"/>
                    </a:lnTo>
                    <a:lnTo>
                      <a:pt x="728" y="138"/>
                    </a:lnTo>
                    <a:lnTo>
                      <a:pt x="730" y="155"/>
                    </a:lnTo>
                    <a:lnTo>
                      <a:pt x="730" y="173"/>
                    </a:lnTo>
                    <a:lnTo>
                      <a:pt x="730" y="190"/>
                    </a:lnTo>
                    <a:lnTo>
                      <a:pt x="728" y="206"/>
                    </a:lnTo>
                    <a:lnTo>
                      <a:pt x="725" y="220"/>
                    </a:lnTo>
                    <a:lnTo>
                      <a:pt x="721" y="233"/>
                    </a:lnTo>
                    <a:lnTo>
                      <a:pt x="715" y="245"/>
                    </a:lnTo>
                    <a:lnTo>
                      <a:pt x="709" y="256"/>
                    </a:lnTo>
                    <a:lnTo>
                      <a:pt x="702" y="265"/>
                    </a:lnTo>
                    <a:lnTo>
                      <a:pt x="694" y="273"/>
                    </a:lnTo>
                    <a:lnTo>
                      <a:pt x="686" y="280"/>
                    </a:lnTo>
                    <a:lnTo>
                      <a:pt x="676" y="287"/>
                    </a:lnTo>
                    <a:lnTo>
                      <a:pt x="665" y="292"/>
                    </a:lnTo>
                    <a:lnTo>
                      <a:pt x="654" y="296"/>
                    </a:lnTo>
                    <a:lnTo>
                      <a:pt x="643" y="299"/>
                    </a:lnTo>
                    <a:lnTo>
                      <a:pt x="631" y="301"/>
                    </a:lnTo>
                    <a:lnTo>
                      <a:pt x="619" y="302"/>
                    </a:lnTo>
                    <a:lnTo>
                      <a:pt x="606" y="302"/>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19" name="Freeform 122"/>
              <p:cNvSpPr>
                <a:spLocks/>
              </p:cNvSpPr>
              <p:nvPr/>
            </p:nvSpPr>
            <p:spPr bwMode="black">
              <a:xfrm>
                <a:off x="4902" y="3988"/>
                <a:ext cx="50" cy="101"/>
              </a:xfrm>
              <a:custGeom>
                <a:avLst/>
                <a:gdLst/>
                <a:ahLst/>
                <a:cxnLst>
                  <a:cxn ang="0">
                    <a:pos x="345" y="1238"/>
                  </a:cxn>
                  <a:cxn ang="0">
                    <a:pos x="288" y="1225"/>
                  </a:cxn>
                  <a:cxn ang="0">
                    <a:pos x="254" y="1211"/>
                  </a:cxn>
                  <a:cxn ang="0">
                    <a:pos x="221" y="1192"/>
                  </a:cxn>
                  <a:cxn ang="0">
                    <a:pos x="191" y="1166"/>
                  </a:cxn>
                  <a:cxn ang="0">
                    <a:pos x="164" y="1134"/>
                  </a:cxn>
                  <a:cxn ang="0">
                    <a:pos x="143" y="1095"/>
                  </a:cxn>
                  <a:cxn ang="0">
                    <a:pos x="128" y="1049"/>
                  </a:cxn>
                  <a:cxn ang="0">
                    <a:pos x="120" y="995"/>
                  </a:cxn>
                  <a:cxn ang="0">
                    <a:pos x="130" y="364"/>
                  </a:cxn>
                  <a:cxn ang="0">
                    <a:pos x="12" y="313"/>
                  </a:cxn>
                  <a:cxn ang="0">
                    <a:pos x="50" y="305"/>
                  </a:cxn>
                  <a:cxn ang="0">
                    <a:pos x="89" y="289"/>
                  </a:cxn>
                  <a:cxn ang="0">
                    <a:pos x="127" y="265"/>
                  </a:cxn>
                  <a:cxn ang="0">
                    <a:pos x="164" y="236"/>
                  </a:cxn>
                  <a:cxn ang="0">
                    <a:pos x="200" y="203"/>
                  </a:cxn>
                  <a:cxn ang="0">
                    <a:pos x="231" y="166"/>
                  </a:cxn>
                  <a:cxn ang="0">
                    <a:pos x="257" y="128"/>
                  </a:cxn>
                  <a:cxn ang="0">
                    <a:pos x="279" y="87"/>
                  </a:cxn>
                  <a:cxn ang="0">
                    <a:pos x="293" y="49"/>
                  </a:cxn>
                  <a:cxn ang="0">
                    <a:pos x="300" y="12"/>
                  </a:cxn>
                  <a:cxn ang="0">
                    <a:pos x="359" y="313"/>
                  </a:cxn>
                  <a:cxn ang="0">
                    <a:pos x="359" y="364"/>
                  </a:cxn>
                  <a:cxn ang="0">
                    <a:pos x="360" y="1079"/>
                  </a:cxn>
                  <a:cxn ang="0">
                    <a:pos x="366" y="1120"/>
                  </a:cxn>
                  <a:cxn ang="0">
                    <a:pos x="376" y="1150"/>
                  </a:cxn>
                  <a:cxn ang="0">
                    <a:pos x="393" y="1168"/>
                  </a:cxn>
                  <a:cxn ang="0">
                    <a:pos x="415" y="1177"/>
                  </a:cxn>
                  <a:cxn ang="0">
                    <a:pos x="443" y="1178"/>
                  </a:cxn>
                  <a:cxn ang="0">
                    <a:pos x="469" y="1171"/>
                  </a:cxn>
                  <a:cxn ang="0">
                    <a:pos x="490" y="1158"/>
                  </a:cxn>
                  <a:cxn ang="0">
                    <a:pos x="508" y="1138"/>
                  </a:cxn>
                  <a:cxn ang="0">
                    <a:pos x="527" y="1103"/>
                  </a:cxn>
                  <a:cxn ang="0">
                    <a:pos x="547" y="1042"/>
                  </a:cxn>
                  <a:cxn ang="0">
                    <a:pos x="557" y="975"/>
                  </a:cxn>
                  <a:cxn ang="0">
                    <a:pos x="560" y="911"/>
                  </a:cxn>
                  <a:cxn ang="0">
                    <a:pos x="610" y="951"/>
                  </a:cxn>
                  <a:cxn ang="0">
                    <a:pos x="605" y="1006"/>
                  </a:cxn>
                  <a:cxn ang="0">
                    <a:pos x="596" y="1055"/>
                  </a:cxn>
                  <a:cxn ang="0">
                    <a:pos x="583" y="1098"/>
                  </a:cxn>
                  <a:cxn ang="0">
                    <a:pos x="565" y="1137"/>
                  </a:cxn>
                  <a:cxn ang="0">
                    <a:pos x="545" y="1169"/>
                  </a:cxn>
                  <a:cxn ang="0">
                    <a:pos x="520" y="1195"/>
                  </a:cxn>
                  <a:cxn ang="0">
                    <a:pos x="492" y="1215"/>
                  </a:cxn>
                  <a:cxn ang="0">
                    <a:pos x="461" y="1229"/>
                  </a:cxn>
                  <a:cxn ang="0">
                    <a:pos x="426" y="1238"/>
                  </a:cxn>
                  <a:cxn ang="0">
                    <a:pos x="389" y="1241"/>
                  </a:cxn>
                </a:cxnLst>
                <a:rect l="0" t="0" r="r" b="b"/>
                <a:pathLst>
                  <a:path w="611" h="1241">
                    <a:moveTo>
                      <a:pt x="389" y="1241"/>
                    </a:moveTo>
                    <a:lnTo>
                      <a:pt x="367" y="1240"/>
                    </a:lnTo>
                    <a:lnTo>
                      <a:pt x="345" y="1238"/>
                    </a:lnTo>
                    <a:lnTo>
                      <a:pt x="323" y="1234"/>
                    </a:lnTo>
                    <a:lnTo>
                      <a:pt x="300" y="1228"/>
                    </a:lnTo>
                    <a:lnTo>
                      <a:pt x="288" y="1225"/>
                    </a:lnTo>
                    <a:lnTo>
                      <a:pt x="276" y="1221"/>
                    </a:lnTo>
                    <a:lnTo>
                      <a:pt x="265" y="1216"/>
                    </a:lnTo>
                    <a:lnTo>
                      <a:pt x="254" y="1211"/>
                    </a:lnTo>
                    <a:lnTo>
                      <a:pt x="243" y="1205"/>
                    </a:lnTo>
                    <a:lnTo>
                      <a:pt x="232" y="1199"/>
                    </a:lnTo>
                    <a:lnTo>
                      <a:pt x="221" y="1192"/>
                    </a:lnTo>
                    <a:lnTo>
                      <a:pt x="211" y="1184"/>
                    </a:lnTo>
                    <a:lnTo>
                      <a:pt x="201" y="1176"/>
                    </a:lnTo>
                    <a:lnTo>
                      <a:pt x="191" y="1166"/>
                    </a:lnTo>
                    <a:lnTo>
                      <a:pt x="182" y="1157"/>
                    </a:lnTo>
                    <a:lnTo>
                      <a:pt x="172" y="1146"/>
                    </a:lnTo>
                    <a:lnTo>
                      <a:pt x="164" y="1134"/>
                    </a:lnTo>
                    <a:lnTo>
                      <a:pt x="156" y="1122"/>
                    </a:lnTo>
                    <a:lnTo>
                      <a:pt x="149" y="1109"/>
                    </a:lnTo>
                    <a:lnTo>
                      <a:pt x="143" y="1095"/>
                    </a:lnTo>
                    <a:lnTo>
                      <a:pt x="137" y="1081"/>
                    </a:lnTo>
                    <a:lnTo>
                      <a:pt x="132" y="1066"/>
                    </a:lnTo>
                    <a:lnTo>
                      <a:pt x="128" y="1049"/>
                    </a:lnTo>
                    <a:lnTo>
                      <a:pt x="124" y="1032"/>
                    </a:lnTo>
                    <a:lnTo>
                      <a:pt x="121" y="1014"/>
                    </a:lnTo>
                    <a:lnTo>
                      <a:pt x="120" y="995"/>
                    </a:lnTo>
                    <a:lnTo>
                      <a:pt x="119" y="975"/>
                    </a:lnTo>
                    <a:lnTo>
                      <a:pt x="119" y="953"/>
                    </a:lnTo>
                    <a:lnTo>
                      <a:pt x="130" y="364"/>
                    </a:lnTo>
                    <a:lnTo>
                      <a:pt x="0" y="364"/>
                    </a:lnTo>
                    <a:lnTo>
                      <a:pt x="0" y="313"/>
                    </a:lnTo>
                    <a:lnTo>
                      <a:pt x="12" y="313"/>
                    </a:lnTo>
                    <a:lnTo>
                      <a:pt x="24" y="311"/>
                    </a:lnTo>
                    <a:lnTo>
                      <a:pt x="37" y="309"/>
                    </a:lnTo>
                    <a:lnTo>
                      <a:pt x="50" y="305"/>
                    </a:lnTo>
                    <a:lnTo>
                      <a:pt x="63" y="300"/>
                    </a:lnTo>
                    <a:lnTo>
                      <a:pt x="76" y="295"/>
                    </a:lnTo>
                    <a:lnTo>
                      <a:pt x="89" y="289"/>
                    </a:lnTo>
                    <a:lnTo>
                      <a:pt x="101" y="282"/>
                    </a:lnTo>
                    <a:lnTo>
                      <a:pt x="114" y="274"/>
                    </a:lnTo>
                    <a:lnTo>
                      <a:pt x="127" y="265"/>
                    </a:lnTo>
                    <a:lnTo>
                      <a:pt x="139" y="256"/>
                    </a:lnTo>
                    <a:lnTo>
                      <a:pt x="152" y="246"/>
                    </a:lnTo>
                    <a:lnTo>
                      <a:pt x="164" y="236"/>
                    </a:lnTo>
                    <a:lnTo>
                      <a:pt x="177" y="225"/>
                    </a:lnTo>
                    <a:lnTo>
                      <a:pt x="188" y="214"/>
                    </a:lnTo>
                    <a:lnTo>
                      <a:pt x="200" y="203"/>
                    </a:lnTo>
                    <a:lnTo>
                      <a:pt x="210" y="191"/>
                    </a:lnTo>
                    <a:lnTo>
                      <a:pt x="221" y="179"/>
                    </a:lnTo>
                    <a:lnTo>
                      <a:pt x="231" y="166"/>
                    </a:lnTo>
                    <a:lnTo>
                      <a:pt x="240" y="153"/>
                    </a:lnTo>
                    <a:lnTo>
                      <a:pt x="249" y="141"/>
                    </a:lnTo>
                    <a:lnTo>
                      <a:pt x="257" y="128"/>
                    </a:lnTo>
                    <a:lnTo>
                      <a:pt x="265" y="114"/>
                    </a:lnTo>
                    <a:lnTo>
                      <a:pt x="272" y="101"/>
                    </a:lnTo>
                    <a:lnTo>
                      <a:pt x="279" y="87"/>
                    </a:lnTo>
                    <a:lnTo>
                      <a:pt x="284" y="74"/>
                    </a:lnTo>
                    <a:lnTo>
                      <a:pt x="289" y="61"/>
                    </a:lnTo>
                    <a:lnTo>
                      <a:pt x="293" y="49"/>
                    </a:lnTo>
                    <a:lnTo>
                      <a:pt x="297" y="36"/>
                    </a:lnTo>
                    <a:lnTo>
                      <a:pt x="299" y="24"/>
                    </a:lnTo>
                    <a:lnTo>
                      <a:pt x="300" y="12"/>
                    </a:lnTo>
                    <a:lnTo>
                      <a:pt x="301" y="0"/>
                    </a:lnTo>
                    <a:lnTo>
                      <a:pt x="359" y="0"/>
                    </a:lnTo>
                    <a:lnTo>
                      <a:pt x="359" y="313"/>
                    </a:lnTo>
                    <a:lnTo>
                      <a:pt x="560" y="313"/>
                    </a:lnTo>
                    <a:lnTo>
                      <a:pt x="560" y="364"/>
                    </a:lnTo>
                    <a:lnTo>
                      <a:pt x="359" y="364"/>
                    </a:lnTo>
                    <a:lnTo>
                      <a:pt x="359" y="1044"/>
                    </a:lnTo>
                    <a:lnTo>
                      <a:pt x="360" y="1062"/>
                    </a:lnTo>
                    <a:lnTo>
                      <a:pt x="360" y="1079"/>
                    </a:lnTo>
                    <a:lnTo>
                      <a:pt x="362" y="1094"/>
                    </a:lnTo>
                    <a:lnTo>
                      <a:pt x="363" y="1108"/>
                    </a:lnTo>
                    <a:lnTo>
                      <a:pt x="366" y="1120"/>
                    </a:lnTo>
                    <a:lnTo>
                      <a:pt x="369" y="1131"/>
                    </a:lnTo>
                    <a:lnTo>
                      <a:pt x="372" y="1142"/>
                    </a:lnTo>
                    <a:lnTo>
                      <a:pt x="376" y="1150"/>
                    </a:lnTo>
                    <a:lnTo>
                      <a:pt x="381" y="1157"/>
                    </a:lnTo>
                    <a:lnTo>
                      <a:pt x="387" y="1163"/>
                    </a:lnTo>
                    <a:lnTo>
                      <a:pt x="393" y="1168"/>
                    </a:lnTo>
                    <a:lnTo>
                      <a:pt x="400" y="1172"/>
                    </a:lnTo>
                    <a:lnTo>
                      <a:pt x="407" y="1175"/>
                    </a:lnTo>
                    <a:lnTo>
                      <a:pt x="415" y="1177"/>
                    </a:lnTo>
                    <a:lnTo>
                      <a:pt x="425" y="1178"/>
                    </a:lnTo>
                    <a:lnTo>
                      <a:pt x="434" y="1178"/>
                    </a:lnTo>
                    <a:lnTo>
                      <a:pt x="443" y="1178"/>
                    </a:lnTo>
                    <a:lnTo>
                      <a:pt x="453" y="1177"/>
                    </a:lnTo>
                    <a:lnTo>
                      <a:pt x="461" y="1174"/>
                    </a:lnTo>
                    <a:lnTo>
                      <a:pt x="469" y="1171"/>
                    </a:lnTo>
                    <a:lnTo>
                      <a:pt x="477" y="1168"/>
                    </a:lnTo>
                    <a:lnTo>
                      <a:pt x="484" y="1163"/>
                    </a:lnTo>
                    <a:lnTo>
                      <a:pt x="490" y="1158"/>
                    </a:lnTo>
                    <a:lnTo>
                      <a:pt x="497" y="1152"/>
                    </a:lnTo>
                    <a:lnTo>
                      <a:pt x="503" y="1145"/>
                    </a:lnTo>
                    <a:lnTo>
                      <a:pt x="508" y="1138"/>
                    </a:lnTo>
                    <a:lnTo>
                      <a:pt x="513" y="1129"/>
                    </a:lnTo>
                    <a:lnTo>
                      <a:pt x="518" y="1121"/>
                    </a:lnTo>
                    <a:lnTo>
                      <a:pt x="527" y="1103"/>
                    </a:lnTo>
                    <a:lnTo>
                      <a:pt x="535" y="1084"/>
                    </a:lnTo>
                    <a:lnTo>
                      <a:pt x="541" y="1063"/>
                    </a:lnTo>
                    <a:lnTo>
                      <a:pt x="547" y="1042"/>
                    </a:lnTo>
                    <a:lnTo>
                      <a:pt x="551" y="1020"/>
                    </a:lnTo>
                    <a:lnTo>
                      <a:pt x="554" y="998"/>
                    </a:lnTo>
                    <a:lnTo>
                      <a:pt x="557" y="975"/>
                    </a:lnTo>
                    <a:lnTo>
                      <a:pt x="559" y="952"/>
                    </a:lnTo>
                    <a:lnTo>
                      <a:pt x="560" y="931"/>
                    </a:lnTo>
                    <a:lnTo>
                      <a:pt x="560" y="911"/>
                    </a:lnTo>
                    <a:lnTo>
                      <a:pt x="611" y="911"/>
                    </a:lnTo>
                    <a:lnTo>
                      <a:pt x="611" y="931"/>
                    </a:lnTo>
                    <a:lnTo>
                      <a:pt x="610" y="951"/>
                    </a:lnTo>
                    <a:lnTo>
                      <a:pt x="609" y="971"/>
                    </a:lnTo>
                    <a:lnTo>
                      <a:pt x="607" y="989"/>
                    </a:lnTo>
                    <a:lnTo>
                      <a:pt x="605" y="1006"/>
                    </a:lnTo>
                    <a:lnTo>
                      <a:pt x="603" y="1023"/>
                    </a:lnTo>
                    <a:lnTo>
                      <a:pt x="599" y="1040"/>
                    </a:lnTo>
                    <a:lnTo>
                      <a:pt x="596" y="1055"/>
                    </a:lnTo>
                    <a:lnTo>
                      <a:pt x="592" y="1070"/>
                    </a:lnTo>
                    <a:lnTo>
                      <a:pt x="587" y="1085"/>
                    </a:lnTo>
                    <a:lnTo>
                      <a:pt x="583" y="1098"/>
                    </a:lnTo>
                    <a:lnTo>
                      <a:pt x="577" y="1112"/>
                    </a:lnTo>
                    <a:lnTo>
                      <a:pt x="572" y="1124"/>
                    </a:lnTo>
                    <a:lnTo>
                      <a:pt x="565" y="1137"/>
                    </a:lnTo>
                    <a:lnTo>
                      <a:pt x="559" y="1148"/>
                    </a:lnTo>
                    <a:lnTo>
                      <a:pt x="552" y="1159"/>
                    </a:lnTo>
                    <a:lnTo>
                      <a:pt x="545" y="1169"/>
                    </a:lnTo>
                    <a:lnTo>
                      <a:pt x="537" y="1178"/>
                    </a:lnTo>
                    <a:lnTo>
                      <a:pt x="529" y="1187"/>
                    </a:lnTo>
                    <a:lnTo>
                      <a:pt x="520" y="1195"/>
                    </a:lnTo>
                    <a:lnTo>
                      <a:pt x="511" y="1202"/>
                    </a:lnTo>
                    <a:lnTo>
                      <a:pt x="502" y="1209"/>
                    </a:lnTo>
                    <a:lnTo>
                      <a:pt x="492" y="1215"/>
                    </a:lnTo>
                    <a:lnTo>
                      <a:pt x="482" y="1220"/>
                    </a:lnTo>
                    <a:lnTo>
                      <a:pt x="472" y="1225"/>
                    </a:lnTo>
                    <a:lnTo>
                      <a:pt x="461" y="1229"/>
                    </a:lnTo>
                    <a:lnTo>
                      <a:pt x="449" y="1233"/>
                    </a:lnTo>
                    <a:lnTo>
                      <a:pt x="438" y="1236"/>
                    </a:lnTo>
                    <a:lnTo>
                      <a:pt x="426" y="1238"/>
                    </a:lnTo>
                    <a:lnTo>
                      <a:pt x="414" y="1240"/>
                    </a:lnTo>
                    <a:lnTo>
                      <a:pt x="401" y="1240"/>
                    </a:lnTo>
                    <a:lnTo>
                      <a:pt x="389" y="1241"/>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20" name="Freeform 123"/>
              <p:cNvSpPr>
                <a:spLocks/>
              </p:cNvSpPr>
              <p:nvPr/>
            </p:nvSpPr>
            <p:spPr bwMode="black">
              <a:xfrm>
                <a:off x="4954" y="3977"/>
                <a:ext cx="87" cy="110"/>
              </a:xfrm>
              <a:custGeom>
                <a:avLst/>
                <a:gdLst/>
                <a:ahLst/>
                <a:cxnLst>
                  <a:cxn ang="0">
                    <a:pos x="615" y="1332"/>
                  </a:cxn>
                  <a:cxn ang="0">
                    <a:pos x="613" y="1311"/>
                  </a:cxn>
                  <a:cxn ang="0">
                    <a:pos x="622" y="1293"/>
                  </a:cxn>
                  <a:cxn ang="0">
                    <a:pos x="666" y="1288"/>
                  </a:cxn>
                  <a:cxn ang="0">
                    <a:pos x="697" y="1273"/>
                  </a:cxn>
                  <a:cxn ang="0">
                    <a:pos x="713" y="1239"/>
                  </a:cxn>
                  <a:cxn ang="0">
                    <a:pos x="711" y="697"/>
                  </a:cxn>
                  <a:cxn ang="0">
                    <a:pos x="691" y="586"/>
                  </a:cxn>
                  <a:cxn ang="0">
                    <a:pos x="669" y="541"/>
                  </a:cxn>
                  <a:cxn ang="0">
                    <a:pos x="636" y="509"/>
                  </a:cxn>
                  <a:cxn ang="0">
                    <a:pos x="591" y="494"/>
                  </a:cxn>
                  <a:cxn ang="0">
                    <a:pos x="525" y="504"/>
                  </a:cxn>
                  <a:cxn ang="0">
                    <a:pos x="470" y="542"/>
                  </a:cxn>
                  <a:cxn ang="0">
                    <a:pos x="428" y="602"/>
                  </a:cxn>
                  <a:cxn ang="0">
                    <a:pos x="398" y="677"/>
                  </a:cxn>
                  <a:cxn ang="0">
                    <a:pos x="371" y="833"/>
                  </a:cxn>
                  <a:cxn ang="0">
                    <a:pos x="372" y="1248"/>
                  </a:cxn>
                  <a:cxn ang="0">
                    <a:pos x="406" y="1278"/>
                  </a:cxn>
                  <a:cxn ang="0">
                    <a:pos x="456" y="1289"/>
                  </a:cxn>
                  <a:cxn ang="0">
                    <a:pos x="501" y="1296"/>
                  </a:cxn>
                  <a:cxn ang="0">
                    <a:pos x="508" y="1315"/>
                  </a:cxn>
                  <a:cxn ang="0">
                    <a:pos x="503" y="1335"/>
                  </a:cxn>
                  <a:cxn ang="0">
                    <a:pos x="12" y="1339"/>
                  </a:cxn>
                  <a:cxn ang="0">
                    <a:pos x="0" y="1324"/>
                  </a:cxn>
                  <a:cxn ang="0">
                    <a:pos x="3" y="1302"/>
                  </a:cxn>
                  <a:cxn ang="0">
                    <a:pos x="16" y="1291"/>
                  </a:cxn>
                  <a:cxn ang="0">
                    <a:pos x="82" y="1284"/>
                  </a:cxn>
                  <a:cxn ang="0">
                    <a:pos x="126" y="1262"/>
                  </a:cxn>
                  <a:cxn ang="0">
                    <a:pos x="140" y="109"/>
                  </a:cxn>
                  <a:cxn ang="0">
                    <a:pos x="124" y="72"/>
                  </a:cxn>
                  <a:cxn ang="0">
                    <a:pos x="86" y="54"/>
                  </a:cxn>
                  <a:cxn ang="0">
                    <a:pos x="33" y="47"/>
                  </a:cxn>
                  <a:cxn ang="0">
                    <a:pos x="22" y="33"/>
                  </a:cxn>
                  <a:cxn ang="0">
                    <a:pos x="21" y="11"/>
                  </a:cxn>
                  <a:cxn ang="0">
                    <a:pos x="36" y="0"/>
                  </a:cxn>
                  <a:cxn ang="0">
                    <a:pos x="383" y="554"/>
                  </a:cxn>
                  <a:cxn ang="0">
                    <a:pos x="448" y="487"/>
                  </a:cxn>
                  <a:cxn ang="0">
                    <a:pos x="531" y="449"/>
                  </a:cxn>
                  <a:cxn ang="0">
                    <a:pos x="633" y="444"/>
                  </a:cxn>
                  <a:cxn ang="0">
                    <a:pos x="733" y="461"/>
                  </a:cxn>
                  <a:cxn ang="0">
                    <a:pos x="811" y="495"/>
                  </a:cxn>
                  <a:cxn ang="0">
                    <a:pos x="869" y="545"/>
                  </a:cxn>
                  <a:cxn ang="0">
                    <a:pos x="909" y="608"/>
                  </a:cxn>
                  <a:cxn ang="0">
                    <a:pos x="934" y="682"/>
                  </a:cxn>
                  <a:cxn ang="0">
                    <a:pos x="941" y="767"/>
                  </a:cxn>
                  <a:cxn ang="0">
                    <a:pos x="953" y="1262"/>
                  </a:cxn>
                  <a:cxn ang="0">
                    <a:pos x="989" y="1284"/>
                  </a:cxn>
                  <a:cxn ang="0">
                    <a:pos x="1049" y="1291"/>
                  </a:cxn>
                  <a:cxn ang="0">
                    <a:pos x="1062" y="1302"/>
                  </a:cxn>
                  <a:cxn ang="0">
                    <a:pos x="1065" y="1324"/>
                  </a:cxn>
                  <a:cxn ang="0">
                    <a:pos x="1054" y="1339"/>
                  </a:cxn>
                </a:cxnLst>
                <a:rect l="0" t="0" r="r" b="b"/>
                <a:pathLst>
                  <a:path w="1066" h="1339">
                    <a:moveTo>
                      <a:pt x="628" y="1339"/>
                    </a:moveTo>
                    <a:lnTo>
                      <a:pt x="624" y="1339"/>
                    </a:lnTo>
                    <a:lnTo>
                      <a:pt x="620" y="1337"/>
                    </a:lnTo>
                    <a:lnTo>
                      <a:pt x="618" y="1335"/>
                    </a:lnTo>
                    <a:lnTo>
                      <a:pt x="615" y="1332"/>
                    </a:lnTo>
                    <a:lnTo>
                      <a:pt x="614" y="1328"/>
                    </a:lnTo>
                    <a:lnTo>
                      <a:pt x="613" y="1324"/>
                    </a:lnTo>
                    <a:lnTo>
                      <a:pt x="612" y="1320"/>
                    </a:lnTo>
                    <a:lnTo>
                      <a:pt x="612" y="1315"/>
                    </a:lnTo>
                    <a:lnTo>
                      <a:pt x="613" y="1311"/>
                    </a:lnTo>
                    <a:lnTo>
                      <a:pt x="614" y="1307"/>
                    </a:lnTo>
                    <a:lnTo>
                      <a:pt x="615" y="1302"/>
                    </a:lnTo>
                    <a:lnTo>
                      <a:pt x="617" y="1299"/>
                    </a:lnTo>
                    <a:lnTo>
                      <a:pt x="619" y="1296"/>
                    </a:lnTo>
                    <a:lnTo>
                      <a:pt x="622" y="1293"/>
                    </a:lnTo>
                    <a:lnTo>
                      <a:pt x="625" y="1292"/>
                    </a:lnTo>
                    <a:lnTo>
                      <a:pt x="628" y="1291"/>
                    </a:lnTo>
                    <a:lnTo>
                      <a:pt x="643" y="1291"/>
                    </a:lnTo>
                    <a:lnTo>
                      <a:pt x="659" y="1289"/>
                    </a:lnTo>
                    <a:lnTo>
                      <a:pt x="666" y="1288"/>
                    </a:lnTo>
                    <a:lnTo>
                      <a:pt x="673" y="1286"/>
                    </a:lnTo>
                    <a:lnTo>
                      <a:pt x="680" y="1284"/>
                    </a:lnTo>
                    <a:lnTo>
                      <a:pt x="686" y="1281"/>
                    </a:lnTo>
                    <a:lnTo>
                      <a:pt x="692" y="1278"/>
                    </a:lnTo>
                    <a:lnTo>
                      <a:pt x="697" y="1273"/>
                    </a:lnTo>
                    <a:lnTo>
                      <a:pt x="702" y="1268"/>
                    </a:lnTo>
                    <a:lnTo>
                      <a:pt x="706" y="1262"/>
                    </a:lnTo>
                    <a:lnTo>
                      <a:pt x="709" y="1255"/>
                    </a:lnTo>
                    <a:lnTo>
                      <a:pt x="711" y="1248"/>
                    </a:lnTo>
                    <a:lnTo>
                      <a:pt x="713" y="1239"/>
                    </a:lnTo>
                    <a:lnTo>
                      <a:pt x="713" y="1230"/>
                    </a:lnTo>
                    <a:lnTo>
                      <a:pt x="713" y="767"/>
                    </a:lnTo>
                    <a:lnTo>
                      <a:pt x="713" y="743"/>
                    </a:lnTo>
                    <a:lnTo>
                      <a:pt x="712" y="720"/>
                    </a:lnTo>
                    <a:lnTo>
                      <a:pt x="711" y="697"/>
                    </a:lnTo>
                    <a:lnTo>
                      <a:pt x="709" y="674"/>
                    </a:lnTo>
                    <a:lnTo>
                      <a:pt x="706" y="651"/>
                    </a:lnTo>
                    <a:lnTo>
                      <a:pt x="702" y="629"/>
                    </a:lnTo>
                    <a:lnTo>
                      <a:pt x="697" y="607"/>
                    </a:lnTo>
                    <a:lnTo>
                      <a:pt x="691" y="586"/>
                    </a:lnTo>
                    <a:lnTo>
                      <a:pt x="688" y="577"/>
                    </a:lnTo>
                    <a:lnTo>
                      <a:pt x="684" y="566"/>
                    </a:lnTo>
                    <a:lnTo>
                      <a:pt x="679" y="557"/>
                    </a:lnTo>
                    <a:lnTo>
                      <a:pt x="675" y="549"/>
                    </a:lnTo>
                    <a:lnTo>
                      <a:pt x="669" y="541"/>
                    </a:lnTo>
                    <a:lnTo>
                      <a:pt x="664" y="533"/>
                    </a:lnTo>
                    <a:lnTo>
                      <a:pt x="658" y="526"/>
                    </a:lnTo>
                    <a:lnTo>
                      <a:pt x="651" y="520"/>
                    </a:lnTo>
                    <a:lnTo>
                      <a:pt x="643" y="514"/>
                    </a:lnTo>
                    <a:lnTo>
                      <a:pt x="636" y="509"/>
                    </a:lnTo>
                    <a:lnTo>
                      <a:pt x="628" y="504"/>
                    </a:lnTo>
                    <a:lnTo>
                      <a:pt x="620" y="501"/>
                    </a:lnTo>
                    <a:lnTo>
                      <a:pt x="611" y="498"/>
                    </a:lnTo>
                    <a:lnTo>
                      <a:pt x="601" y="496"/>
                    </a:lnTo>
                    <a:lnTo>
                      <a:pt x="591" y="494"/>
                    </a:lnTo>
                    <a:lnTo>
                      <a:pt x="580" y="494"/>
                    </a:lnTo>
                    <a:lnTo>
                      <a:pt x="566" y="494"/>
                    </a:lnTo>
                    <a:lnTo>
                      <a:pt x="552" y="496"/>
                    </a:lnTo>
                    <a:lnTo>
                      <a:pt x="538" y="500"/>
                    </a:lnTo>
                    <a:lnTo>
                      <a:pt x="525" y="504"/>
                    </a:lnTo>
                    <a:lnTo>
                      <a:pt x="513" y="509"/>
                    </a:lnTo>
                    <a:lnTo>
                      <a:pt x="502" y="516"/>
                    </a:lnTo>
                    <a:lnTo>
                      <a:pt x="490" y="524"/>
                    </a:lnTo>
                    <a:lnTo>
                      <a:pt x="480" y="532"/>
                    </a:lnTo>
                    <a:lnTo>
                      <a:pt x="470" y="542"/>
                    </a:lnTo>
                    <a:lnTo>
                      <a:pt x="460" y="552"/>
                    </a:lnTo>
                    <a:lnTo>
                      <a:pt x="451" y="563"/>
                    </a:lnTo>
                    <a:lnTo>
                      <a:pt x="443" y="576"/>
                    </a:lnTo>
                    <a:lnTo>
                      <a:pt x="435" y="589"/>
                    </a:lnTo>
                    <a:lnTo>
                      <a:pt x="428" y="602"/>
                    </a:lnTo>
                    <a:lnTo>
                      <a:pt x="421" y="616"/>
                    </a:lnTo>
                    <a:lnTo>
                      <a:pt x="414" y="631"/>
                    </a:lnTo>
                    <a:lnTo>
                      <a:pt x="408" y="646"/>
                    </a:lnTo>
                    <a:lnTo>
                      <a:pt x="403" y="661"/>
                    </a:lnTo>
                    <a:lnTo>
                      <a:pt x="398" y="677"/>
                    </a:lnTo>
                    <a:lnTo>
                      <a:pt x="393" y="694"/>
                    </a:lnTo>
                    <a:lnTo>
                      <a:pt x="385" y="727"/>
                    </a:lnTo>
                    <a:lnTo>
                      <a:pt x="379" y="763"/>
                    </a:lnTo>
                    <a:lnTo>
                      <a:pt x="374" y="798"/>
                    </a:lnTo>
                    <a:lnTo>
                      <a:pt x="371" y="833"/>
                    </a:lnTo>
                    <a:lnTo>
                      <a:pt x="368" y="868"/>
                    </a:lnTo>
                    <a:lnTo>
                      <a:pt x="367" y="902"/>
                    </a:lnTo>
                    <a:lnTo>
                      <a:pt x="367" y="1230"/>
                    </a:lnTo>
                    <a:lnTo>
                      <a:pt x="368" y="1239"/>
                    </a:lnTo>
                    <a:lnTo>
                      <a:pt x="372" y="1248"/>
                    </a:lnTo>
                    <a:lnTo>
                      <a:pt x="376" y="1255"/>
                    </a:lnTo>
                    <a:lnTo>
                      <a:pt x="382" y="1262"/>
                    </a:lnTo>
                    <a:lnTo>
                      <a:pt x="389" y="1268"/>
                    </a:lnTo>
                    <a:lnTo>
                      <a:pt x="397" y="1273"/>
                    </a:lnTo>
                    <a:lnTo>
                      <a:pt x="406" y="1278"/>
                    </a:lnTo>
                    <a:lnTo>
                      <a:pt x="415" y="1281"/>
                    </a:lnTo>
                    <a:lnTo>
                      <a:pt x="425" y="1284"/>
                    </a:lnTo>
                    <a:lnTo>
                      <a:pt x="435" y="1286"/>
                    </a:lnTo>
                    <a:lnTo>
                      <a:pt x="446" y="1288"/>
                    </a:lnTo>
                    <a:lnTo>
                      <a:pt x="456" y="1289"/>
                    </a:lnTo>
                    <a:lnTo>
                      <a:pt x="475" y="1291"/>
                    </a:lnTo>
                    <a:lnTo>
                      <a:pt x="492" y="1291"/>
                    </a:lnTo>
                    <a:lnTo>
                      <a:pt x="496" y="1292"/>
                    </a:lnTo>
                    <a:lnTo>
                      <a:pt x="499" y="1293"/>
                    </a:lnTo>
                    <a:lnTo>
                      <a:pt x="501" y="1296"/>
                    </a:lnTo>
                    <a:lnTo>
                      <a:pt x="503" y="1299"/>
                    </a:lnTo>
                    <a:lnTo>
                      <a:pt x="505" y="1302"/>
                    </a:lnTo>
                    <a:lnTo>
                      <a:pt x="507" y="1307"/>
                    </a:lnTo>
                    <a:lnTo>
                      <a:pt x="508" y="1311"/>
                    </a:lnTo>
                    <a:lnTo>
                      <a:pt x="508" y="1315"/>
                    </a:lnTo>
                    <a:lnTo>
                      <a:pt x="508" y="1320"/>
                    </a:lnTo>
                    <a:lnTo>
                      <a:pt x="508" y="1324"/>
                    </a:lnTo>
                    <a:lnTo>
                      <a:pt x="507" y="1328"/>
                    </a:lnTo>
                    <a:lnTo>
                      <a:pt x="505" y="1332"/>
                    </a:lnTo>
                    <a:lnTo>
                      <a:pt x="503" y="1335"/>
                    </a:lnTo>
                    <a:lnTo>
                      <a:pt x="500" y="1337"/>
                    </a:lnTo>
                    <a:lnTo>
                      <a:pt x="497" y="1339"/>
                    </a:lnTo>
                    <a:lnTo>
                      <a:pt x="492" y="1339"/>
                    </a:lnTo>
                    <a:lnTo>
                      <a:pt x="16" y="1339"/>
                    </a:lnTo>
                    <a:lnTo>
                      <a:pt x="12" y="1339"/>
                    </a:lnTo>
                    <a:lnTo>
                      <a:pt x="8" y="1337"/>
                    </a:lnTo>
                    <a:lnTo>
                      <a:pt x="5" y="1335"/>
                    </a:lnTo>
                    <a:lnTo>
                      <a:pt x="3" y="1332"/>
                    </a:lnTo>
                    <a:lnTo>
                      <a:pt x="1" y="1328"/>
                    </a:lnTo>
                    <a:lnTo>
                      <a:pt x="0" y="1324"/>
                    </a:lnTo>
                    <a:lnTo>
                      <a:pt x="0" y="1320"/>
                    </a:lnTo>
                    <a:lnTo>
                      <a:pt x="0" y="1315"/>
                    </a:lnTo>
                    <a:lnTo>
                      <a:pt x="0" y="1311"/>
                    </a:lnTo>
                    <a:lnTo>
                      <a:pt x="2" y="1307"/>
                    </a:lnTo>
                    <a:lnTo>
                      <a:pt x="3" y="1302"/>
                    </a:lnTo>
                    <a:lnTo>
                      <a:pt x="5" y="1299"/>
                    </a:lnTo>
                    <a:lnTo>
                      <a:pt x="7" y="1296"/>
                    </a:lnTo>
                    <a:lnTo>
                      <a:pt x="10" y="1293"/>
                    </a:lnTo>
                    <a:lnTo>
                      <a:pt x="13" y="1292"/>
                    </a:lnTo>
                    <a:lnTo>
                      <a:pt x="16" y="1291"/>
                    </a:lnTo>
                    <a:lnTo>
                      <a:pt x="33" y="1291"/>
                    </a:lnTo>
                    <a:lnTo>
                      <a:pt x="52" y="1289"/>
                    </a:lnTo>
                    <a:lnTo>
                      <a:pt x="62" y="1288"/>
                    </a:lnTo>
                    <a:lnTo>
                      <a:pt x="72" y="1286"/>
                    </a:lnTo>
                    <a:lnTo>
                      <a:pt x="82" y="1284"/>
                    </a:lnTo>
                    <a:lnTo>
                      <a:pt x="92" y="1281"/>
                    </a:lnTo>
                    <a:lnTo>
                      <a:pt x="103" y="1278"/>
                    </a:lnTo>
                    <a:lnTo>
                      <a:pt x="111" y="1273"/>
                    </a:lnTo>
                    <a:lnTo>
                      <a:pt x="119" y="1268"/>
                    </a:lnTo>
                    <a:lnTo>
                      <a:pt x="126" y="1262"/>
                    </a:lnTo>
                    <a:lnTo>
                      <a:pt x="132" y="1255"/>
                    </a:lnTo>
                    <a:lnTo>
                      <a:pt x="136" y="1248"/>
                    </a:lnTo>
                    <a:lnTo>
                      <a:pt x="139" y="1239"/>
                    </a:lnTo>
                    <a:lnTo>
                      <a:pt x="140" y="1230"/>
                    </a:lnTo>
                    <a:lnTo>
                      <a:pt x="140" y="109"/>
                    </a:lnTo>
                    <a:lnTo>
                      <a:pt x="139" y="100"/>
                    </a:lnTo>
                    <a:lnTo>
                      <a:pt x="137" y="91"/>
                    </a:lnTo>
                    <a:lnTo>
                      <a:pt x="134" y="84"/>
                    </a:lnTo>
                    <a:lnTo>
                      <a:pt x="129" y="77"/>
                    </a:lnTo>
                    <a:lnTo>
                      <a:pt x="124" y="72"/>
                    </a:lnTo>
                    <a:lnTo>
                      <a:pt x="118" y="67"/>
                    </a:lnTo>
                    <a:lnTo>
                      <a:pt x="111" y="63"/>
                    </a:lnTo>
                    <a:lnTo>
                      <a:pt x="103" y="59"/>
                    </a:lnTo>
                    <a:lnTo>
                      <a:pt x="95" y="56"/>
                    </a:lnTo>
                    <a:lnTo>
                      <a:pt x="86" y="54"/>
                    </a:lnTo>
                    <a:lnTo>
                      <a:pt x="77" y="52"/>
                    </a:lnTo>
                    <a:lnTo>
                      <a:pt x="69" y="50"/>
                    </a:lnTo>
                    <a:lnTo>
                      <a:pt x="52" y="48"/>
                    </a:lnTo>
                    <a:lnTo>
                      <a:pt x="36" y="48"/>
                    </a:lnTo>
                    <a:lnTo>
                      <a:pt x="33" y="47"/>
                    </a:lnTo>
                    <a:lnTo>
                      <a:pt x="30" y="46"/>
                    </a:lnTo>
                    <a:lnTo>
                      <a:pt x="27" y="43"/>
                    </a:lnTo>
                    <a:lnTo>
                      <a:pt x="25" y="40"/>
                    </a:lnTo>
                    <a:lnTo>
                      <a:pt x="23" y="37"/>
                    </a:lnTo>
                    <a:lnTo>
                      <a:pt x="22" y="33"/>
                    </a:lnTo>
                    <a:lnTo>
                      <a:pt x="21" y="28"/>
                    </a:lnTo>
                    <a:lnTo>
                      <a:pt x="20" y="24"/>
                    </a:lnTo>
                    <a:lnTo>
                      <a:pt x="20" y="20"/>
                    </a:lnTo>
                    <a:lnTo>
                      <a:pt x="20" y="15"/>
                    </a:lnTo>
                    <a:lnTo>
                      <a:pt x="21" y="11"/>
                    </a:lnTo>
                    <a:lnTo>
                      <a:pt x="23" y="8"/>
                    </a:lnTo>
                    <a:lnTo>
                      <a:pt x="25" y="5"/>
                    </a:lnTo>
                    <a:lnTo>
                      <a:pt x="28" y="2"/>
                    </a:lnTo>
                    <a:lnTo>
                      <a:pt x="32" y="1"/>
                    </a:lnTo>
                    <a:lnTo>
                      <a:pt x="36" y="0"/>
                    </a:lnTo>
                    <a:lnTo>
                      <a:pt x="356" y="0"/>
                    </a:lnTo>
                    <a:lnTo>
                      <a:pt x="356" y="606"/>
                    </a:lnTo>
                    <a:lnTo>
                      <a:pt x="363" y="588"/>
                    </a:lnTo>
                    <a:lnTo>
                      <a:pt x="373" y="570"/>
                    </a:lnTo>
                    <a:lnTo>
                      <a:pt x="383" y="554"/>
                    </a:lnTo>
                    <a:lnTo>
                      <a:pt x="394" y="538"/>
                    </a:lnTo>
                    <a:lnTo>
                      <a:pt x="406" y="524"/>
                    </a:lnTo>
                    <a:lnTo>
                      <a:pt x="419" y="510"/>
                    </a:lnTo>
                    <a:lnTo>
                      <a:pt x="433" y="498"/>
                    </a:lnTo>
                    <a:lnTo>
                      <a:pt x="448" y="487"/>
                    </a:lnTo>
                    <a:lnTo>
                      <a:pt x="463" y="477"/>
                    </a:lnTo>
                    <a:lnTo>
                      <a:pt x="479" y="468"/>
                    </a:lnTo>
                    <a:lnTo>
                      <a:pt x="496" y="460"/>
                    </a:lnTo>
                    <a:lnTo>
                      <a:pt x="513" y="454"/>
                    </a:lnTo>
                    <a:lnTo>
                      <a:pt x="531" y="449"/>
                    </a:lnTo>
                    <a:lnTo>
                      <a:pt x="550" y="446"/>
                    </a:lnTo>
                    <a:lnTo>
                      <a:pt x="568" y="443"/>
                    </a:lnTo>
                    <a:lnTo>
                      <a:pt x="588" y="443"/>
                    </a:lnTo>
                    <a:lnTo>
                      <a:pt x="611" y="443"/>
                    </a:lnTo>
                    <a:lnTo>
                      <a:pt x="633" y="444"/>
                    </a:lnTo>
                    <a:lnTo>
                      <a:pt x="656" y="446"/>
                    </a:lnTo>
                    <a:lnTo>
                      <a:pt x="676" y="449"/>
                    </a:lnTo>
                    <a:lnTo>
                      <a:pt x="696" y="452"/>
                    </a:lnTo>
                    <a:lnTo>
                      <a:pt x="715" y="456"/>
                    </a:lnTo>
                    <a:lnTo>
                      <a:pt x="733" y="461"/>
                    </a:lnTo>
                    <a:lnTo>
                      <a:pt x="750" y="467"/>
                    </a:lnTo>
                    <a:lnTo>
                      <a:pt x="766" y="473"/>
                    </a:lnTo>
                    <a:lnTo>
                      <a:pt x="782" y="480"/>
                    </a:lnTo>
                    <a:lnTo>
                      <a:pt x="797" y="487"/>
                    </a:lnTo>
                    <a:lnTo>
                      <a:pt x="811" y="495"/>
                    </a:lnTo>
                    <a:lnTo>
                      <a:pt x="824" y="504"/>
                    </a:lnTo>
                    <a:lnTo>
                      <a:pt x="836" y="513"/>
                    </a:lnTo>
                    <a:lnTo>
                      <a:pt x="848" y="523"/>
                    </a:lnTo>
                    <a:lnTo>
                      <a:pt x="859" y="534"/>
                    </a:lnTo>
                    <a:lnTo>
                      <a:pt x="869" y="545"/>
                    </a:lnTo>
                    <a:lnTo>
                      <a:pt x="879" y="556"/>
                    </a:lnTo>
                    <a:lnTo>
                      <a:pt x="887" y="568"/>
                    </a:lnTo>
                    <a:lnTo>
                      <a:pt x="895" y="582"/>
                    </a:lnTo>
                    <a:lnTo>
                      <a:pt x="903" y="595"/>
                    </a:lnTo>
                    <a:lnTo>
                      <a:pt x="909" y="608"/>
                    </a:lnTo>
                    <a:lnTo>
                      <a:pt x="915" y="622"/>
                    </a:lnTo>
                    <a:lnTo>
                      <a:pt x="921" y="637"/>
                    </a:lnTo>
                    <a:lnTo>
                      <a:pt x="926" y="651"/>
                    </a:lnTo>
                    <a:lnTo>
                      <a:pt x="930" y="667"/>
                    </a:lnTo>
                    <a:lnTo>
                      <a:pt x="934" y="682"/>
                    </a:lnTo>
                    <a:lnTo>
                      <a:pt x="936" y="698"/>
                    </a:lnTo>
                    <a:lnTo>
                      <a:pt x="938" y="715"/>
                    </a:lnTo>
                    <a:lnTo>
                      <a:pt x="940" y="731"/>
                    </a:lnTo>
                    <a:lnTo>
                      <a:pt x="941" y="749"/>
                    </a:lnTo>
                    <a:lnTo>
                      <a:pt x="941" y="767"/>
                    </a:lnTo>
                    <a:lnTo>
                      <a:pt x="941" y="1230"/>
                    </a:lnTo>
                    <a:lnTo>
                      <a:pt x="942" y="1239"/>
                    </a:lnTo>
                    <a:lnTo>
                      <a:pt x="944" y="1248"/>
                    </a:lnTo>
                    <a:lnTo>
                      <a:pt x="948" y="1255"/>
                    </a:lnTo>
                    <a:lnTo>
                      <a:pt x="953" y="1262"/>
                    </a:lnTo>
                    <a:lnTo>
                      <a:pt x="958" y="1268"/>
                    </a:lnTo>
                    <a:lnTo>
                      <a:pt x="965" y="1273"/>
                    </a:lnTo>
                    <a:lnTo>
                      <a:pt x="973" y="1278"/>
                    </a:lnTo>
                    <a:lnTo>
                      <a:pt x="981" y="1281"/>
                    </a:lnTo>
                    <a:lnTo>
                      <a:pt x="989" y="1284"/>
                    </a:lnTo>
                    <a:lnTo>
                      <a:pt x="998" y="1286"/>
                    </a:lnTo>
                    <a:lnTo>
                      <a:pt x="1007" y="1288"/>
                    </a:lnTo>
                    <a:lnTo>
                      <a:pt x="1016" y="1289"/>
                    </a:lnTo>
                    <a:lnTo>
                      <a:pt x="1033" y="1291"/>
                    </a:lnTo>
                    <a:lnTo>
                      <a:pt x="1049" y="1291"/>
                    </a:lnTo>
                    <a:lnTo>
                      <a:pt x="1052" y="1292"/>
                    </a:lnTo>
                    <a:lnTo>
                      <a:pt x="1055" y="1293"/>
                    </a:lnTo>
                    <a:lnTo>
                      <a:pt x="1058" y="1296"/>
                    </a:lnTo>
                    <a:lnTo>
                      <a:pt x="1060" y="1299"/>
                    </a:lnTo>
                    <a:lnTo>
                      <a:pt x="1062" y="1302"/>
                    </a:lnTo>
                    <a:lnTo>
                      <a:pt x="1064" y="1307"/>
                    </a:lnTo>
                    <a:lnTo>
                      <a:pt x="1065" y="1311"/>
                    </a:lnTo>
                    <a:lnTo>
                      <a:pt x="1066" y="1315"/>
                    </a:lnTo>
                    <a:lnTo>
                      <a:pt x="1066" y="1320"/>
                    </a:lnTo>
                    <a:lnTo>
                      <a:pt x="1065" y="1324"/>
                    </a:lnTo>
                    <a:lnTo>
                      <a:pt x="1064" y="1328"/>
                    </a:lnTo>
                    <a:lnTo>
                      <a:pt x="1063" y="1332"/>
                    </a:lnTo>
                    <a:lnTo>
                      <a:pt x="1060" y="1335"/>
                    </a:lnTo>
                    <a:lnTo>
                      <a:pt x="1057" y="1337"/>
                    </a:lnTo>
                    <a:lnTo>
                      <a:pt x="1054" y="1339"/>
                    </a:lnTo>
                    <a:lnTo>
                      <a:pt x="1049" y="1339"/>
                    </a:lnTo>
                    <a:lnTo>
                      <a:pt x="628" y="1339"/>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21" name="Freeform 124"/>
              <p:cNvSpPr>
                <a:spLocks noEditPoints="1"/>
              </p:cNvSpPr>
              <p:nvPr/>
            </p:nvSpPr>
            <p:spPr bwMode="black">
              <a:xfrm>
                <a:off x="5044" y="4011"/>
                <a:ext cx="64" cy="78"/>
              </a:xfrm>
              <a:custGeom>
                <a:avLst/>
                <a:gdLst/>
                <a:ahLst/>
                <a:cxnLst>
                  <a:cxn ang="0">
                    <a:pos x="240" y="319"/>
                  </a:cxn>
                  <a:cxn ang="0">
                    <a:pos x="268" y="182"/>
                  </a:cxn>
                  <a:cxn ang="0">
                    <a:pos x="290" y="129"/>
                  </a:cxn>
                  <a:cxn ang="0">
                    <a:pos x="317" y="88"/>
                  </a:cxn>
                  <a:cxn ang="0">
                    <a:pos x="351" y="58"/>
                  </a:cxn>
                  <a:cxn ang="0">
                    <a:pos x="391" y="40"/>
                  </a:cxn>
                  <a:cxn ang="0">
                    <a:pos x="438" y="34"/>
                  </a:cxn>
                  <a:cxn ang="0">
                    <a:pos x="469" y="39"/>
                  </a:cxn>
                  <a:cxn ang="0">
                    <a:pos x="497" y="56"/>
                  </a:cxn>
                  <a:cxn ang="0">
                    <a:pos x="522" y="84"/>
                  </a:cxn>
                  <a:cxn ang="0">
                    <a:pos x="542" y="123"/>
                  </a:cxn>
                  <a:cxn ang="0">
                    <a:pos x="569" y="239"/>
                  </a:cxn>
                  <a:cxn ang="0">
                    <a:pos x="578" y="404"/>
                  </a:cxn>
                  <a:cxn ang="0">
                    <a:pos x="780" y="378"/>
                  </a:cxn>
                  <a:cxn ang="0">
                    <a:pos x="763" y="277"/>
                  </a:cxn>
                  <a:cxn ang="0">
                    <a:pos x="734" y="194"/>
                  </a:cxn>
                  <a:cxn ang="0">
                    <a:pos x="694" y="125"/>
                  </a:cxn>
                  <a:cxn ang="0">
                    <a:pos x="643" y="72"/>
                  </a:cxn>
                  <a:cxn ang="0">
                    <a:pos x="586" y="34"/>
                  </a:cxn>
                  <a:cxn ang="0">
                    <a:pos x="523" y="11"/>
                  </a:cxn>
                  <a:cxn ang="0">
                    <a:pos x="455" y="1"/>
                  </a:cxn>
                  <a:cxn ang="0">
                    <a:pos x="367" y="7"/>
                  </a:cxn>
                  <a:cxn ang="0">
                    <a:pos x="281" y="33"/>
                  </a:cxn>
                  <a:cxn ang="0">
                    <a:pos x="204" y="76"/>
                  </a:cxn>
                  <a:cxn ang="0">
                    <a:pos x="138" y="135"/>
                  </a:cxn>
                  <a:cxn ang="0">
                    <a:pos x="82" y="207"/>
                  </a:cxn>
                  <a:cxn ang="0">
                    <a:pos x="40" y="288"/>
                  </a:cxn>
                  <a:cxn ang="0">
                    <a:pos x="13" y="377"/>
                  </a:cxn>
                  <a:cxn ang="0">
                    <a:pos x="0" y="470"/>
                  </a:cxn>
                  <a:cxn ang="0">
                    <a:pos x="4" y="562"/>
                  </a:cxn>
                  <a:cxn ang="0">
                    <a:pos x="25" y="647"/>
                  </a:cxn>
                  <a:cxn ang="0">
                    <a:pos x="59" y="726"/>
                  </a:cxn>
                  <a:cxn ang="0">
                    <a:pos x="108" y="796"/>
                  </a:cxn>
                  <a:cxn ang="0">
                    <a:pos x="169" y="855"/>
                  </a:cxn>
                  <a:cxn ang="0">
                    <a:pos x="241" y="901"/>
                  </a:cxn>
                  <a:cxn ang="0">
                    <a:pos x="322" y="932"/>
                  </a:cxn>
                  <a:cxn ang="0">
                    <a:pos x="414" y="946"/>
                  </a:cxn>
                  <a:cxn ang="0">
                    <a:pos x="488" y="943"/>
                  </a:cxn>
                  <a:cxn ang="0">
                    <a:pos x="550" y="929"/>
                  </a:cxn>
                  <a:cxn ang="0">
                    <a:pos x="607" y="903"/>
                  </a:cxn>
                  <a:cxn ang="0">
                    <a:pos x="656" y="867"/>
                  </a:cxn>
                  <a:cxn ang="0">
                    <a:pos x="699" y="821"/>
                  </a:cxn>
                  <a:cxn ang="0">
                    <a:pos x="734" y="766"/>
                  </a:cxn>
                  <a:cxn ang="0">
                    <a:pos x="759" y="703"/>
                  </a:cxn>
                  <a:cxn ang="0">
                    <a:pos x="776" y="630"/>
                  </a:cxn>
                  <a:cxn ang="0">
                    <a:pos x="716" y="641"/>
                  </a:cxn>
                  <a:cxn ang="0">
                    <a:pos x="702" y="699"/>
                  </a:cxn>
                  <a:cxn ang="0">
                    <a:pos x="681" y="751"/>
                  </a:cxn>
                  <a:cxn ang="0">
                    <a:pos x="652" y="796"/>
                  </a:cxn>
                  <a:cxn ang="0">
                    <a:pos x="616" y="834"/>
                  </a:cxn>
                  <a:cxn ang="0">
                    <a:pos x="573" y="865"/>
                  </a:cxn>
                  <a:cxn ang="0">
                    <a:pos x="524" y="886"/>
                  </a:cxn>
                  <a:cxn ang="0">
                    <a:pos x="468" y="897"/>
                  </a:cxn>
                  <a:cxn ang="0">
                    <a:pos x="405" y="897"/>
                  </a:cxn>
                  <a:cxn ang="0">
                    <a:pos x="350" y="881"/>
                  </a:cxn>
                  <a:cxn ang="0">
                    <a:pos x="308" y="851"/>
                  </a:cxn>
                  <a:cxn ang="0">
                    <a:pos x="278" y="807"/>
                  </a:cxn>
                  <a:cxn ang="0">
                    <a:pos x="257" y="750"/>
                  </a:cxn>
                  <a:cxn ang="0">
                    <a:pos x="239" y="643"/>
                  </a:cxn>
                  <a:cxn ang="0">
                    <a:pos x="233" y="464"/>
                  </a:cxn>
                </a:cxnLst>
                <a:rect l="0" t="0" r="r" b="b"/>
                <a:pathLst>
                  <a:path w="784" h="946">
                    <a:moveTo>
                      <a:pt x="578" y="404"/>
                    </a:moveTo>
                    <a:lnTo>
                      <a:pt x="233" y="404"/>
                    </a:lnTo>
                    <a:lnTo>
                      <a:pt x="236" y="360"/>
                    </a:lnTo>
                    <a:lnTo>
                      <a:pt x="240" y="319"/>
                    </a:lnTo>
                    <a:lnTo>
                      <a:pt x="245" y="281"/>
                    </a:lnTo>
                    <a:lnTo>
                      <a:pt x="251" y="245"/>
                    </a:lnTo>
                    <a:lnTo>
                      <a:pt x="259" y="213"/>
                    </a:lnTo>
                    <a:lnTo>
                      <a:pt x="268" y="182"/>
                    </a:lnTo>
                    <a:lnTo>
                      <a:pt x="273" y="168"/>
                    </a:lnTo>
                    <a:lnTo>
                      <a:pt x="278" y="155"/>
                    </a:lnTo>
                    <a:lnTo>
                      <a:pt x="284" y="141"/>
                    </a:lnTo>
                    <a:lnTo>
                      <a:pt x="290" y="129"/>
                    </a:lnTo>
                    <a:lnTo>
                      <a:pt x="296" y="118"/>
                    </a:lnTo>
                    <a:lnTo>
                      <a:pt x="303" y="107"/>
                    </a:lnTo>
                    <a:lnTo>
                      <a:pt x="310" y="97"/>
                    </a:lnTo>
                    <a:lnTo>
                      <a:pt x="317" y="88"/>
                    </a:lnTo>
                    <a:lnTo>
                      <a:pt x="325" y="79"/>
                    </a:lnTo>
                    <a:lnTo>
                      <a:pt x="333" y="71"/>
                    </a:lnTo>
                    <a:lnTo>
                      <a:pt x="342" y="64"/>
                    </a:lnTo>
                    <a:lnTo>
                      <a:pt x="351" y="58"/>
                    </a:lnTo>
                    <a:lnTo>
                      <a:pt x="360" y="52"/>
                    </a:lnTo>
                    <a:lnTo>
                      <a:pt x="370" y="47"/>
                    </a:lnTo>
                    <a:lnTo>
                      <a:pt x="380" y="43"/>
                    </a:lnTo>
                    <a:lnTo>
                      <a:pt x="391" y="40"/>
                    </a:lnTo>
                    <a:lnTo>
                      <a:pt x="402" y="37"/>
                    </a:lnTo>
                    <a:lnTo>
                      <a:pt x="414" y="35"/>
                    </a:lnTo>
                    <a:lnTo>
                      <a:pt x="425" y="34"/>
                    </a:lnTo>
                    <a:lnTo>
                      <a:pt x="438" y="34"/>
                    </a:lnTo>
                    <a:lnTo>
                      <a:pt x="446" y="34"/>
                    </a:lnTo>
                    <a:lnTo>
                      <a:pt x="454" y="35"/>
                    </a:lnTo>
                    <a:lnTo>
                      <a:pt x="462" y="37"/>
                    </a:lnTo>
                    <a:lnTo>
                      <a:pt x="469" y="39"/>
                    </a:lnTo>
                    <a:lnTo>
                      <a:pt x="477" y="42"/>
                    </a:lnTo>
                    <a:lnTo>
                      <a:pt x="484" y="46"/>
                    </a:lnTo>
                    <a:lnTo>
                      <a:pt x="491" y="51"/>
                    </a:lnTo>
                    <a:lnTo>
                      <a:pt x="497" y="56"/>
                    </a:lnTo>
                    <a:lnTo>
                      <a:pt x="504" y="62"/>
                    </a:lnTo>
                    <a:lnTo>
                      <a:pt x="510" y="68"/>
                    </a:lnTo>
                    <a:lnTo>
                      <a:pt x="516" y="76"/>
                    </a:lnTo>
                    <a:lnTo>
                      <a:pt x="522" y="84"/>
                    </a:lnTo>
                    <a:lnTo>
                      <a:pt x="527" y="93"/>
                    </a:lnTo>
                    <a:lnTo>
                      <a:pt x="532" y="102"/>
                    </a:lnTo>
                    <a:lnTo>
                      <a:pt x="537" y="113"/>
                    </a:lnTo>
                    <a:lnTo>
                      <a:pt x="542" y="123"/>
                    </a:lnTo>
                    <a:lnTo>
                      <a:pt x="550" y="148"/>
                    </a:lnTo>
                    <a:lnTo>
                      <a:pt x="557" y="176"/>
                    </a:lnTo>
                    <a:lnTo>
                      <a:pt x="564" y="206"/>
                    </a:lnTo>
                    <a:lnTo>
                      <a:pt x="569" y="239"/>
                    </a:lnTo>
                    <a:lnTo>
                      <a:pt x="573" y="275"/>
                    </a:lnTo>
                    <a:lnTo>
                      <a:pt x="576" y="315"/>
                    </a:lnTo>
                    <a:lnTo>
                      <a:pt x="578" y="358"/>
                    </a:lnTo>
                    <a:lnTo>
                      <a:pt x="578" y="404"/>
                    </a:lnTo>
                    <a:close/>
                    <a:moveTo>
                      <a:pt x="784" y="464"/>
                    </a:moveTo>
                    <a:lnTo>
                      <a:pt x="784" y="434"/>
                    </a:lnTo>
                    <a:lnTo>
                      <a:pt x="783" y="406"/>
                    </a:lnTo>
                    <a:lnTo>
                      <a:pt x="780" y="378"/>
                    </a:lnTo>
                    <a:lnTo>
                      <a:pt x="777" y="351"/>
                    </a:lnTo>
                    <a:lnTo>
                      <a:pt x="773" y="325"/>
                    </a:lnTo>
                    <a:lnTo>
                      <a:pt x="769" y="301"/>
                    </a:lnTo>
                    <a:lnTo>
                      <a:pt x="763" y="277"/>
                    </a:lnTo>
                    <a:lnTo>
                      <a:pt x="757" y="255"/>
                    </a:lnTo>
                    <a:lnTo>
                      <a:pt x="750" y="233"/>
                    </a:lnTo>
                    <a:lnTo>
                      <a:pt x="742" y="213"/>
                    </a:lnTo>
                    <a:lnTo>
                      <a:pt x="734" y="194"/>
                    </a:lnTo>
                    <a:lnTo>
                      <a:pt x="725" y="175"/>
                    </a:lnTo>
                    <a:lnTo>
                      <a:pt x="715" y="158"/>
                    </a:lnTo>
                    <a:lnTo>
                      <a:pt x="705" y="140"/>
                    </a:lnTo>
                    <a:lnTo>
                      <a:pt x="694" y="125"/>
                    </a:lnTo>
                    <a:lnTo>
                      <a:pt x="682" y="110"/>
                    </a:lnTo>
                    <a:lnTo>
                      <a:pt x="670" y="97"/>
                    </a:lnTo>
                    <a:lnTo>
                      <a:pt x="656" y="84"/>
                    </a:lnTo>
                    <a:lnTo>
                      <a:pt x="643" y="72"/>
                    </a:lnTo>
                    <a:lnTo>
                      <a:pt x="630" y="61"/>
                    </a:lnTo>
                    <a:lnTo>
                      <a:pt x="616" y="52"/>
                    </a:lnTo>
                    <a:lnTo>
                      <a:pt x="601" y="43"/>
                    </a:lnTo>
                    <a:lnTo>
                      <a:pt x="586" y="34"/>
                    </a:lnTo>
                    <a:lnTo>
                      <a:pt x="571" y="27"/>
                    </a:lnTo>
                    <a:lnTo>
                      <a:pt x="555" y="21"/>
                    </a:lnTo>
                    <a:lnTo>
                      <a:pt x="539" y="15"/>
                    </a:lnTo>
                    <a:lnTo>
                      <a:pt x="523" y="11"/>
                    </a:lnTo>
                    <a:lnTo>
                      <a:pt x="506" y="7"/>
                    </a:lnTo>
                    <a:lnTo>
                      <a:pt x="490" y="4"/>
                    </a:lnTo>
                    <a:lnTo>
                      <a:pt x="472" y="2"/>
                    </a:lnTo>
                    <a:lnTo>
                      <a:pt x="455" y="1"/>
                    </a:lnTo>
                    <a:lnTo>
                      <a:pt x="438" y="0"/>
                    </a:lnTo>
                    <a:lnTo>
                      <a:pt x="414" y="1"/>
                    </a:lnTo>
                    <a:lnTo>
                      <a:pt x="391" y="3"/>
                    </a:lnTo>
                    <a:lnTo>
                      <a:pt x="367" y="7"/>
                    </a:lnTo>
                    <a:lnTo>
                      <a:pt x="345" y="11"/>
                    </a:lnTo>
                    <a:lnTo>
                      <a:pt x="323" y="17"/>
                    </a:lnTo>
                    <a:lnTo>
                      <a:pt x="302" y="24"/>
                    </a:lnTo>
                    <a:lnTo>
                      <a:pt x="281" y="33"/>
                    </a:lnTo>
                    <a:lnTo>
                      <a:pt x="261" y="42"/>
                    </a:lnTo>
                    <a:lnTo>
                      <a:pt x="242" y="52"/>
                    </a:lnTo>
                    <a:lnTo>
                      <a:pt x="223" y="64"/>
                    </a:lnTo>
                    <a:lnTo>
                      <a:pt x="204" y="76"/>
                    </a:lnTo>
                    <a:lnTo>
                      <a:pt x="187" y="90"/>
                    </a:lnTo>
                    <a:lnTo>
                      <a:pt x="170" y="104"/>
                    </a:lnTo>
                    <a:lnTo>
                      <a:pt x="154" y="119"/>
                    </a:lnTo>
                    <a:lnTo>
                      <a:pt x="138" y="135"/>
                    </a:lnTo>
                    <a:lnTo>
                      <a:pt x="123" y="152"/>
                    </a:lnTo>
                    <a:lnTo>
                      <a:pt x="108" y="170"/>
                    </a:lnTo>
                    <a:lnTo>
                      <a:pt x="95" y="188"/>
                    </a:lnTo>
                    <a:lnTo>
                      <a:pt x="82" y="207"/>
                    </a:lnTo>
                    <a:lnTo>
                      <a:pt x="71" y="227"/>
                    </a:lnTo>
                    <a:lnTo>
                      <a:pt x="60" y="247"/>
                    </a:lnTo>
                    <a:lnTo>
                      <a:pt x="50" y="267"/>
                    </a:lnTo>
                    <a:lnTo>
                      <a:pt x="40" y="288"/>
                    </a:lnTo>
                    <a:lnTo>
                      <a:pt x="32" y="310"/>
                    </a:lnTo>
                    <a:lnTo>
                      <a:pt x="25" y="333"/>
                    </a:lnTo>
                    <a:lnTo>
                      <a:pt x="18" y="355"/>
                    </a:lnTo>
                    <a:lnTo>
                      <a:pt x="13" y="377"/>
                    </a:lnTo>
                    <a:lnTo>
                      <a:pt x="8" y="400"/>
                    </a:lnTo>
                    <a:lnTo>
                      <a:pt x="5" y="423"/>
                    </a:lnTo>
                    <a:lnTo>
                      <a:pt x="2" y="446"/>
                    </a:lnTo>
                    <a:lnTo>
                      <a:pt x="0" y="470"/>
                    </a:lnTo>
                    <a:lnTo>
                      <a:pt x="0" y="493"/>
                    </a:lnTo>
                    <a:lnTo>
                      <a:pt x="0" y="517"/>
                    </a:lnTo>
                    <a:lnTo>
                      <a:pt x="2" y="539"/>
                    </a:lnTo>
                    <a:lnTo>
                      <a:pt x="4" y="562"/>
                    </a:lnTo>
                    <a:lnTo>
                      <a:pt x="8" y="583"/>
                    </a:lnTo>
                    <a:lnTo>
                      <a:pt x="13" y="605"/>
                    </a:lnTo>
                    <a:lnTo>
                      <a:pt x="18" y="626"/>
                    </a:lnTo>
                    <a:lnTo>
                      <a:pt x="25" y="647"/>
                    </a:lnTo>
                    <a:lnTo>
                      <a:pt x="32" y="667"/>
                    </a:lnTo>
                    <a:lnTo>
                      <a:pt x="40" y="688"/>
                    </a:lnTo>
                    <a:lnTo>
                      <a:pt x="49" y="707"/>
                    </a:lnTo>
                    <a:lnTo>
                      <a:pt x="59" y="726"/>
                    </a:lnTo>
                    <a:lnTo>
                      <a:pt x="70" y="745"/>
                    </a:lnTo>
                    <a:lnTo>
                      <a:pt x="82" y="762"/>
                    </a:lnTo>
                    <a:lnTo>
                      <a:pt x="94" y="779"/>
                    </a:lnTo>
                    <a:lnTo>
                      <a:pt x="108" y="796"/>
                    </a:lnTo>
                    <a:lnTo>
                      <a:pt x="123" y="812"/>
                    </a:lnTo>
                    <a:lnTo>
                      <a:pt x="137" y="827"/>
                    </a:lnTo>
                    <a:lnTo>
                      <a:pt x="153" y="841"/>
                    </a:lnTo>
                    <a:lnTo>
                      <a:pt x="169" y="855"/>
                    </a:lnTo>
                    <a:lnTo>
                      <a:pt x="186" y="868"/>
                    </a:lnTo>
                    <a:lnTo>
                      <a:pt x="204" y="880"/>
                    </a:lnTo>
                    <a:lnTo>
                      <a:pt x="222" y="891"/>
                    </a:lnTo>
                    <a:lnTo>
                      <a:pt x="241" y="901"/>
                    </a:lnTo>
                    <a:lnTo>
                      <a:pt x="260" y="910"/>
                    </a:lnTo>
                    <a:lnTo>
                      <a:pt x="280" y="919"/>
                    </a:lnTo>
                    <a:lnTo>
                      <a:pt x="301" y="926"/>
                    </a:lnTo>
                    <a:lnTo>
                      <a:pt x="322" y="932"/>
                    </a:lnTo>
                    <a:lnTo>
                      <a:pt x="344" y="937"/>
                    </a:lnTo>
                    <a:lnTo>
                      <a:pt x="367" y="941"/>
                    </a:lnTo>
                    <a:lnTo>
                      <a:pt x="390" y="944"/>
                    </a:lnTo>
                    <a:lnTo>
                      <a:pt x="414" y="946"/>
                    </a:lnTo>
                    <a:lnTo>
                      <a:pt x="438" y="946"/>
                    </a:lnTo>
                    <a:lnTo>
                      <a:pt x="455" y="946"/>
                    </a:lnTo>
                    <a:lnTo>
                      <a:pt x="472" y="945"/>
                    </a:lnTo>
                    <a:lnTo>
                      <a:pt x="488" y="943"/>
                    </a:lnTo>
                    <a:lnTo>
                      <a:pt x="504" y="941"/>
                    </a:lnTo>
                    <a:lnTo>
                      <a:pt x="520" y="937"/>
                    </a:lnTo>
                    <a:lnTo>
                      <a:pt x="535" y="933"/>
                    </a:lnTo>
                    <a:lnTo>
                      <a:pt x="550" y="929"/>
                    </a:lnTo>
                    <a:lnTo>
                      <a:pt x="565" y="923"/>
                    </a:lnTo>
                    <a:lnTo>
                      <a:pt x="579" y="917"/>
                    </a:lnTo>
                    <a:lnTo>
                      <a:pt x="593" y="911"/>
                    </a:lnTo>
                    <a:lnTo>
                      <a:pt x="607" y="903"/>
                    </a:lnTo>
                    <a:lnTo>
                      <a:pt x="620" y="895"/>
                    </a:lnTo>
                    <a:lnTo>
                      <a:pt x="632" y="886"/>
                    </a:lnTo>
                    <a:lnTo>
                      <a:pt x="644" y="877"/>
                    </a:lnTo>
                    <a:lnTo>
                      <a:pt x="656" y="867"/>
                    </a:lnTo>
                    <a:lnTo>
                      <a:pt x="668" y="857"/>
                    </a:lnTo>
                    <a:lnTo>
                      <a:pt x="679" y="845"/>
                    </a:lnTo>
                    <a:lnTo>
                      <a:pt x="690" y="833"/>
                    </a:lnTo>
                    <a:lnTo>
                      <a:pt x="699" y="821"/>
                    </a:lnTo>
                    <a:lnTo>
                      <a:pt x="709" y="808"/>
                    </a:lnTo>
                    <a:lnTo>
                      <a:pt x="718" y="794"/>
                    </a:lnTo>
                    <a:lnTo>
                      <a:pt x="726" y="780"/>
                    </a:lnTo>
                    <a:lnTo>
                      <a:pt x="734" y="766"/>
                    </a:lnTo>
                    <a:lnTo>
                      <a:pt x="741" y="751"/>
                    </a:lnTo>
                    <a:lnTo>
                      <a:pt x="748" y="735"/>
                    </a:lnTo>
                    <a:lnTo>
                      <a:pt x="754" y="719"/>
                    </a:lnTo>
                    <a:lnTo>
                      <a:pt x="759" y="703"/>
                    </a:lnTo>
                    <a:lnTo>
                      <a:pt x="765" y="685"/>
                    </a:lnTo>
                    <a:lnTo>
                      <a:pt x="769" y="667"/>
                    </a:lnTo>
                    <a:lnTo>
                      <a:pt x="773" y="649"/>
                    </a:lnTo>
                    <a:lnTo>
                      <a:pt x="776" y="630"/>
                    </a:lnTo>
                    <a:lnTo>
                      <a:pt x="779" y="611"/>
                    </a:lnTo>
                    <a:lnTo>
                      <a:pt x="720" y="611"/>
                    </a:lnTo>
                    <a:lnTo>
                      <a:pt x="719" y="627"/>
                    </a:lnTo>
                    <a:lnTo>
                      <a:pt x="716" y="641"/>
                    </a:lnTo>
                    <a:lnTo>
                      <a:pt x="714" y="656"/>
                    </a:lnTo>
                    <a:lnTo>
                      <a:pt x="710" y="670"/>
                    </a:lnTo>
                    <a:lnTo>
                      <a:pt x="707" y="685"/>
                    </a:lnTo>
                    <a:lnTo>
                      <a:pt x="702" y="699"/>
                    </a:lnTo>
                    <a:lnTo>
                      <a:pt x="698" y="713"/>
                    </a:lnTo>
                    <a:lnTo>
                      <a:pt x="693" y="726"/>
                    </a:lnTo>
                    <a:lnTo>
                      <a:pt x="687" y="738"/>
                    </a:lnTo>
                    <a:lnTo>
                      <a:pt x="681" y="751"/>
                    </a:lnTo>
                    <a:lnTo>
                      <a:pt x="675" y="763"/>
                    </a:lnTo>
                    <a:lnTo>
                      <a:pt x="668" y="774"/>
                    </a:lnTo>
                    <a:lnTo>
                      <a:pt x="659" y="785"/>
                    </a:lnTo>
                    <a:lnTo>
                      <a:pt x="652" y="796"/>
                    </a:lnTo>
                    <a:lnTo>
                      <a:pt x="643" y="806"/>
                    </a:lnTo>
                    <a:lnTo>
                      <a:pt x="635" y="816"/>
                    </a:lnTo>
                    <a:lnTo>
                      <a:pt x="626" y="825"/>
                    </a:lnTo>
                    <a:lnTo>
                      <a:pt x="616" y="834"/>
                    </a:lnTo>
                    <a:lnTo>
                      <a:pt x="606" y="843"/>
                    </a:lnTo>
                    <a:lnTo>
                      <a:pt x="596" y="851"/>
                    </a:lnTo>
                    <a:lnTo>
                      <a:pt x="585" y="859"/>
                    </a:lnTo>
                    <a:lnTo>
                      <a:pt x="573" y="865"/>
                    </a:lnTo>
                    <a:lnTo>
                      <a:pt x="562" y="872"/>
                    </a:lnTo>
                    <a:lnTo>
                      <a:pt x="549" y="877"/>
                    </a:lnTo>
                    <a:lnTo>
                      <a:pt x="537" y="882"/>
                    </a:lnTo>
                    <a:lnTo>
                      <a:pt x="524" y="886"/>
                    </a:lnTo>
                    <a:lnTo>
                      <a:pt x="511" y="890"/>
                    </a:lnTo>
                    <a:lnTo>
                      <a:pt x="497" y="893"/>
                    </a:lnTo>
                    <a:lnTo>
                      <a:pt x="483" y="896"/>
                    </a:lnTo>
                    <a:lnTo>
                      <a:pt x="468" y="897"/>
                    </a:lnTo>
                    <a:lnTo>
                      <a:pt x="453" y="898"/>
                    </a:lnTo>
                    <a:lnTo>
                      <a:pt x="438" y="899"/>
                    </a:lnTo>
                    <a:lnTo>
                      <a:pt x="421" y="898"/>
                    </a:lnTo>
                    <a:lnTo>
                      <a:pt x="405" y="897"/>
                    </a:lnTo>
                    <a:lnTo>
                      <a:pt x="390" y="894"/>
                    </a:lnTo>
                    <a:lnTo>
                      <a:pt x="375" y="891"/>
                    </a:lnTo>
                    <a:lnTo>
                      <a:pt x="362" y="887"/>
                    </a:lnTo>
                    <a:lnTo>
                      <a:pt x="350" y="881"/>
                    </a:lnTo>
                    <a:lnTo>
                      <a:pt x="338" y="875"/>
                    </a:lnTo>
                    <a:lnTo>
                      <a:pt x="328" y="868"/>
                    </a:lnTo>
                    <a:lnTo>
                      <a:pt x="318" y="860"/>
                    </a:lnTo>
                    <a:lnTo>
                      <a:pt x="308" y="851"/>
                    </a:lnTo>
                    <a:lnTo>
                      <a:pt x="300" y="841"/>
                    </a:lnTo>
                    <a:lnTo>
                      <a:pt x="292" y="830"/>
                    </a:lnTo>
                    <a:lnTo>
                      <a:pt x="284" y="819"/>
                    </a:lnTo>
                    <a:lnTo>
                      <a:pt x="278" y="807"/>
                    </a:lnTo>
                    <a:lnTo>
                      <a:pt x="272" y="794"/>
                    </a:lnTo>
                    <a:lnTo>
                      <a:pt x="266" y="780"/>
                    </a:lnTo>
                    <a:lnTo>
                      <a:pt x="261" y="766"/>
                    </a:lnTo>
                    <a:lnTo>
                      <a:pt x="257" y="750"/>
                    </a:lnTo>
                    <a:lnTo>
                      <a:pt x="253" y="734"/>
                    </a:lnTo>
                    <a:lnTo>
                      <a:pt x="249" y="718"/>
                    </a:lnTo>
                    <a:lnTo>
                      <a:pt x="244" y="682"/>
                    </a:lnTo>
                    <a:lnTo>
                      <a:pt x="239" y="643"/>
                    </a:lnTo>
                    <a:lnTo>
                      <a:pt x="236" y="602"/>
                    </a:lnTo>
                    <a:lnTo>
                      <a:pt x="234" y="559"/>
                    </a:lnTo>
                    <a:lnTo>
                      <a:pt x="234" y="513"/>
                    </a:lnTo>
                    <a:lnTo>
                      <a:pt x="233" y="464"/>
                    </a:lnTo>
                    <a:lnTo>
                      <a:pt x="784" y="464"/>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22" name="Freeform 125"/>
              <p:cNvSpPr>
                <a:spLocks/>
              </p:cNvSpPr>
              <p:nvPr/>
            </p:nvSpPr>
            <p:spPr bwMode="black">
              <a:xfrm>
                <a:off x="5112" y="4010"/>
                <a:ext cx="60" cy="77"/>
              </a:xfrm>
              <a:custGeom>
                <a:avLst/>
                <a:gdLst/>
                <a:ahLst/>
                <a:cxnLst>
                  <a:cxn ang="0">
                    <a:pos x="575" y="296"/>
                  </a:cxn>
                  <a:cxn ang="0">
                    <a:pos x="543" y="277"/>
                  </a:cxn>
                  <a:cxn ang="0">
                    <a:pos x="522" y="245"/>
                  </a:cxn>
                  <a:cxn ang="0">
                    <a:pos x="513" y="202"/>
                  </a:cxn>
                  <a:cxn ang="0">
                    <a:pos x="515" y="168"/>
                  </a:cxn>
                  <a:cxn ang="0">
                    <a:pos x="534" y="130"/>
                  </a:cxn>
                  <a:cxn ang="0">
                    <a:pos x="576" y="99"/>
                  </a:cxn>
                  <a:cxn ang="0">
                    <a:pos x="604" y="76"/>
                  </a:cxn>
                  <a:cxn ang="0">
                    <a:pos x="602" y="60"/>
                  </a:cxn>
                  <a:cxn ang="0">
                    <a:pos x="581" y="50"/>
                  </a:cxn>
                  <a:cxn ang="0">
                    <a:pos x="539" y="51"/>
                  </a:cxn>
                  <a:cxn ang="0">
                    <a:pos x="495" y="67"/>
                  </a:cxn>
                  <a:cxn ang="0">
                    <a:pos x="459" y="103"/>
                  </a:cxn>
                  <a:cxn ang="0">
                    <a:pos x="429" y="154"/>
                  </a:cxn>
                  <a:cxn ang="0">
                    <a:pos x="401" y="235"/>
                  </a:cxn>
                  <a:cxn ang="0">
                    <a:pos x="374" y="382"/>
                  </a:cxn>
                  <a:cxn ang="0">
                    <a:pos x="362" y="823"/>
                  </a:cxn>
                  <a:cxn ang="0">
                    <a:pos x="365" y="840"/>
                  </a:cxn>
                  <a:cxn ang="0">
                    <a:pos x="393" y="865"/>
                  </a:cxn>
                  <a:cxn ang="0">
                    <a:pos x="455" y="879"/>
                  </a:cxn>
                  <a:cxn ang="0">
                    <a:pos x="499" y="882"/>
                  </a:cxn>
                  <a:cxn ang="0">
                    <a:pos x="509" y="904"/>
                  </a:cxn>
                  <a:cxn ang="0">
                    <a:pos x="506" y="921"/>
                  </a:cxn>
                  <a:cxn ang="0">
                    <a:pos x="493" y="928"/>
                  </a:cxn>
                  <a:cxn ang="0">
                    <a:pos x="6" y="924"/>
                  </a:cxn>
                  <a:cxn ang="0">
                    <a:pos x="0" y="909"/>
                  </a:cxn>
                  <a:cxn ang="0">
                    <a:pos x="4" y="891"/>
                  </a:cxn>
                  <a:cxn ang="0">
                    <a:pos x="14" y="881"/>
                  </a:cxn>
                  <a:cxn ang="0">
                    <a:pos x="62" y="877"/>
                  </a:cxn>
                  <a:cxn ang="0">
                    <a:pos x="102" y="867"/>
                  </a:cxn>
                  <a:cxn ang="0">
                    <a:pos x="132" y="844"/>
                  </a:cxn>
                  <a:cxn ang="0">
                    <a:pos x="140" y="143"/>
                  </a:cxn>
                  <a:cxn ang="0">
                    <a:pos x="130" y="111"/>
                  </a:cxn>
                  <a:cxn ang="0">
                    <a:pos x="103" y="93"/>
                  </a:cxn>
                  <a:cxn ang="0">
                    <a:pos x="69" y="85"/>
                  </a:cxn>
                  <a:cxn ang="0">
                    <a:pos x="31" y="81"/>
                  </a:cxn>
                  <a:cxn ang="0">
                    <a:pos x="22" y="68"/>
                  </a:cxn>
                  <a:cxn ang="0">
                    <a:pos x="21" y="50"/>
                  </a:cxn>
                  <a:cxn ang="0">
                    <a:pos x="29" y="37"/>
                  </a:cxn>
                  <a:cxn ang="0">
                    <a:pos x="357" y="195"/>
                  </a:cxn>
                  <a:cxn ang="0">
                    <a:pos x="385" y="117"/>
                  </a:cxn>
                  <a:cxn ang="0">
                    <a:pos x="426" y="56"/>
                  </a:cxn>
                  <a:cxn ang="0">
                    <a:pos x="482" y="15"/>
                  </a:cxn>
                  <a:cxn ang="0">
                    <a:pos x="517" y="4"/>
                  </a:cxn>
                  <a:cxn ang="0">
                    <a:pos x="603" y="4"/>
                  </a:cxn>
                  <a:cxn ang="0">
                    <a:pos x="669" y="30"/>
                  </a:cxn>
                  <a:cxn ang="0">
                    <a:pos x="710" y="77"/>
                  </a:cxn>
                  <a:cxn ang="0">
                    <a:pos x="728" y="138"/>
                  </a:cxn>
                  <a:cxn ang="0">
                    <a:pos x="728" y="206"/>
                  </a:cxn>
                  <a:cxn ang="0">
                    <a:pos x="709" y="256"/>
                  </a:cxn>
                  <a:cxn ang="0">
                    <a:pos x="676" y="287"/>
                  </a:cxn>
                  <a:cxn ang="0">
                    <a:pos x="631" y="301"/>
                  </a:cxn>
                </a:cxnLst>
                <a:rect l="0" t="0" r="r" b="b"/>
                <a:pathLst>
                  <a:path w="730" h="928">
                    <a:moveTo>
                      <a:pt x="607" y="302"/>
                    </a:moveTo>
                    <a:lnTo>
                      <a:pt x="595" y="301"/>
                    </a:lnTo>
                    <a:lnTo>
                      <a:pt x="585" y="299"/>
                    </a:lnTo>
                    <a:lnTo>
                      <a:pt x="575" y="296"/>
                    </a:lnTo>
                    <a:lnTo>
                      <a:pt x="566" y="293"/>
                    </a:lnTo>
                    <a:lnTo>
                      <a:pt x="557" y="288"/>
                    </a:lnTo>
                    <a:lnTo>
                      <a:pt x="550" y="283"/>
                    </a:lnTo>
                    <a:lnTo>
                      <a:pt x="543" y="277"/>
                    </a:lnTo>
                    <a:lnTo>
                      <a:pt x="536" y="270"/>
                    </a:lnTo>
                    <a:lnTo>
                      <a:pt x="531" y="262"/>
                    </a:lnTo>
                    <a:lnTo>
                      <a:pt x="526" y="254"/>
                    </a:lnTo>
                    <a:lnTo>
                      <a:pt x="522" y="245"/>
                    </a:lnTo>
                    <a:lnTo>
                      <a:pt x="519" y="235"/>
                    </a:lnTo>
                    <a:lnTo>
                      <a:pt x="516" y="225"/>
                    </a:lnTo>
                    <a:lnTo>
                      <a:pt x="514" y="214"/>
                    </a:lnTo>
                    <a:lnTo>
                      <a:pt x="513" y="202"/>
                    </a:lnTo>
                    <a:lnTo>
                      <a:pt x="513" y="190"/>
                    </a:lnTo>
                    <a:lnTo>
                      <a:pt x="513" y="182"/>
                    </a:lnTo>
                    <a:lnTo>
                      <a:pt x="514" y="175"/>
                    </a:lnTo>
                    <a:lnTo>
                      <a:pt x="515" y="168"/>
                    </a:lnTo>
                    <a:lnTo>
                      <a:pt x="517" y="161"/>
                    </a:lnTo>
                    <a:lnTo>
                      <a:pt x="521" y="149"/>
                    </a:lnTo>
                    <a:lnTo>
                      <a:pt x="527" y="139"/>
                    </a:lnTo>
                    <a:lnTo>
                      <a:pt x="534" y="130"/>
                    </a:lnTo>
                    <a:lnTo>
                      <a:pt x="542" y="122"/>
                    </a:lnTo>
                    <a:lnTo>
                      <a:pt x="550" y="115"/>
                    </a:lnTo>
                    <a:lnTo>
                      <a:pt x="559" y="110"/>
                    </a:lnTo>
                    <a:lnTo>
                      <a:pt x="576" y="99"/>
                    </a:lnTo>
                    <a:lnTo>
                      <a:pt x="590" y="90"/>
                    </a:lnTo>
                    <a:lnTo>
                      <a:pt x="596" y="86"/>
                    </a:lnTo>
                    <a:lnTo>
                      <a:pt x="601" y="81"/>
                    </a:lnTo>
                    <a:lnTo>
                      <a:pt x="604" y="76"/>
                    </a:lnTo>
                    <a:lnTo>
                      <a:pt x="605" y="70"/>
                    </a:lnTo>
                    <a:lnTo>
                      <a:pt x="604" y="66"/>
                    </a:lnTo>
                    <a:lnTo>
                      <a:pt x="604" y="63"/>
                    </a:lnTo>
                    <a:lnTo>
                      <a:pt x="602" y="60"/>
                    </a:lnTo>
                    <a:lnTo>
                      <a:pt x="601" y="58"/>
                    </a:lnTo>
                    <a:lnTo>
                      <a:pt x="596" y="54"/>
                    </a:lnTo>
                    <a:lnTo>
                      <a:pt x="589" y="52"/>
                    </a:lnTo>
                    <a:lnTo>
                      <a:pt x="581" y="50"/>
                    </a:lnTo>
                    <a:lnTo>
                      <a:pt x="572" y="50"/>
                    </a:lnTo>
                    <a:lnTo>
                      <a:pt x="562" y="50"/>
                    </a:lnTo>
                    <a:lnTo>
                      <a:pt x="552" y="50"/>
                    </a:lnTo>
                    <a:lnTo>
                      <a:pt x="539" y="51"/>
                    </a:lnTo>
                    <a:lnTo>
                      <a:pt x="527" y="53"/>
                    </a:lnTo>
                    <a:lnTo>
                      <a:pt x="516" y="56"/>
                    </a:lnTo>
                    <a:lnTo>
                      <a:pt x="505" y="61"/>
                    </a:lnTo>
                    <a:lnTo>
                      <a:pt x="495" y="67"/>
                    </a:lnTo>
                    <a:lnTo>
                      <a:pt x="485" y="75"/>
                    </a:lnTo>
                    <a:lnTo>
                      <a:pt x="476" y="83"/>
                    </a:lnTo>
                    <a:lnTo>
                      <a:pt x="467" y="92"/>
                    </a:lnTo>
                    <a:lnTo>
                      <a:pt x="459" y="103"/>
                    </a:lnTo>
                    <a:lnTo>
                      <a:pt x="451" y="114"/>
                    </a:lnTo>
                    <a:lnTo>
                      <a:pt x="443" y="127"/>
                    </a:lnTo>
                    <a:lnTo>
                      <a:pt x="436" y="140"/>
                    </a:lnTo>
                    <a:lnTo>
                      <a:pt x="429" y="154"/>
                    </a:lnTo>
                    <a:lnTo>
                      <a:pt x="423" y="170"/>
                    </a:lnTo>
                    <a:lnTo>
                      <a:pt x="417" y="185"/>
                    </a:lnTo>
                    <a:lnTo>
                      <a:pt x="411" y="201"/>
                    </a:lnTo>
                    <a:lnTo>
                      <a:pt x="401" y="235"/>
                    </a:lnTo>
                    <a:lnTo>
                      <a:pt x="393" y="270"/>
                    </a:lnTo>
                    <a:lnTo>
                      <a:pt x="385" y="306"/>
                    </a:lnTo>
                    <a:lnTo>
                      <a:pt x="379" y="345"/>
                    </a:lnTo>
                    <a:lnTo>
                      <a:pt x="374" y="382"/>
                    </a:lnTo>
                    <a:lnTo>
                      <a:pt x="371" y="419"/>
                    </a:lnTo>
                    <a:lnTo>
                      <a:pt x="369" y="456"/>
                    </a:lnTo>
                    <a:lnTo>
                      <a:pt x="368" y="491"/>
                    </a:lnTo>
                    <a:lnTo>
                      <a:pt x="362" y="823"/>
                    </a:lnTo>
                    <a:lnTo>
                      <a:pt x="362" y="828"/>
                    </a:lnTo>
                    <a:lnTo>
                      <a:pt x="363" y="832"/>
                    </a:lnTo>
                    <a:lnTo>
                      <a:pt x="364" y="836"/>
                    </a:lnTo>
                    <a:lnTo>
                      <a:pt x="365" y="840"/>
                    </a:lnTo>
                    <a:lnTo>
                      <a:pt x="370" y="848"/>
                    </a:lnTo>
                    <a:lnTo>
                      <a:pt x="376" y="854"/>
                    </a:lnTo>
                    <a:lnTo>
                      <a:pt x="383" y="860"/>
                    </a:lnTo>
                    <a:lnTo>
                      <a:pt x="393" y="865"/>
                    </a:lnTo>
                    <a:lnTo>
                      <a:pt x="402" y="869"/>
                    </a:lnTo>
                    <a:lnTo>
                      <a:pt x="412" y="872"/>
                    </a:lnTo>
                    <a:lnTo>
                      <a:pt x="434" y="876"/>
                    </a:lnTo>
                    <a:lnTo>
                      <a:pt x="455" y="879"/>
                    </a:lnTo>
                    <a:lnTo>
                      <a:pt x="476" y="880"/>
                    </a:lnTo>
                    <a:lnTo>
                      <a:pt x="493" y="880"/>
                    </a:lnTo>
                    <a:lnTo>
                      <a:pt x="496" y="881"/>
                    </a:lnTo>
                    <a:lnTo>
                      <a:pt x="499" y="882"/>
                    </a:lnTo>
                    <a:lnTo>
                      <a:pt x="502" y="885"/>
                    </a:lnTo>
                    <a:lnTo>
                      <a:pt x="504" y="888"/>
                    </a:lnTo>
                    <a:lnTo>
                      <a:pt x="507" y="896"/>
                    </a:lnTo>
                    <a:lnTo>
                      <a:pt x="509" y="904"/>
                    </a:lnTo>
                    <a:lnTo>
                      <a:pt x="509" y="909"/>
                    </a:lnTo>
                    <a:lnTo>
                      <a:pt x="508" y="913"/>
                    </a:lnTo>
                    <a:lnTo>
                      <a:pt x="507" y="917"/>
                    </a:lnTo>
                    <a:lnTo>
                      <a:pt x="506" y="921"/>
                    </a:lnTo>
                    <a:lnTo>
                      <a:pt x="503" y="924"/>
                    </a:lnTo>
                    <a:lnTo>
                      <a:pt x="501" y="926"/>
                    </a:lnTo>
                    <a:lnTo>
                      <a:pt x="497" y="928"/>
                    </a:lnTo>
                    <a:lnTo>
                      <a:pt x="493" y="928"/>
                    </a:lnTo>
                    <a:lnTo>
                      <a:pt x="17" y="928"/>
                    </a:lnTo>
                    <a:lnTo>
                      <a:pt x="12" y="928"/>
                    </a:lnTo>
                    <a:lnTo>
                      <a:pt x="9" y="926"/>
                    </a:lnTo>
                    <a:lnTo>
                      <a:pt x="6" y="924"/>
                    </a:lnTo>
                    <a:lnTo>
                      <a:pt x="3" y="921"/>
                    </a:lnTo>
                    <a:lnTo>
                      <a:pt x="2" y="917"/>
                    </a:lnTo>
                    <a:lnTo>
                      <a:pt x="1" y="913"/>
                    </a:lnTo>
                    <a:lnTo>
                      <a:pt x="0" y="909"/>
                    </a:lnTo>
                    <a:lnTo>
                      <a:pt x="0" y="904"/>
                    </a:lnTo>
                    <a:lnTo>
                      <a:pt x="1" y="900"/>
                    </a:lnTo>
                    <a:lnTo>
                      <a:pt x="2" y="896"/>
                    </a:lnTo>
                    <a:lnTo>
                      <a:pt x="4" y="891"/>
                    </a:lnTo>
                    <a:lnTo>
                      <a:pt x="6" y="888"/>
                    </a:lnTo>
                    <a:lnTo>
                      <a:pt x="8" y="885"/>
                    </a:lnTo>
                    <a:lnTo>
                      <a:pt x="11" y="882"/>
                    </a:lnTo>
                    <a:lnTo>
                      <a:pt x="14" y="881"/>
                    </a:lnTo>
                    <a:lnTo>
                      <a:pt x="17" y="880"/>
                    </a:lnTo>
                    <a:lnTo>
                      <a:pt x="33" y="880"/>
                    </a:lnTo>
                    <a:lnTo>
                      <a:pt x="52" y="878"/>
                    </a:lnTo>
                    <a:lnTo>
                      <a:pt x="62" y="877"/>
                    </a:lnTo>
                    <a:lnTo>
                      <a:pt x="73" y="875"/>
                    </a:lnTo>
                    <a:lnTo>
                      <a:pt x="83" y="873"/>
                    </a:lnTo>
                    <a:lnTo>
                      <a:pt x="93" y="870"/>
                    </a:lnTo>
                    <a:lnTo>
                      <a:pt x="102" y="867"/>
                    </a:lnTo>
                    <a:lnTo>
                      <a:pt x="111" y="862"/>
                    </a:lnTo>
                    <a:lnTo>
                      <a:pt x="120" y="857"/>
                    </a:lnTo>
                    <a:lnTo>
                      <a:pt x="127" y="851"/>
                    </a:lnTo>
                    <a:lnTo>
                      <a:pt x="132" y="844"/>
                    </a:lnTo>
                    <a:lnTo>
                      <a:pt x="137" y="837"/>
                    </a:lnTo>
                    <a:lnTo>
                      <a:pt x="139" y="828"/>
                    </a:lnTo>
                    <a:lnTo>
                      <a:pt x="140" y="819"/>
                    </a:lnTo>
                    <a:lnTo>
                      <a:pt x="140" y="143"/>
                    </a:lnTo>
                    <a:lnTo>
                      <a:pt x="140" y="134"/>
                    </a:lnTo>
                    <a:lnTo>
                      <a:pt x="138" y="125"/>
                    </a:lnTo>
                    <a:lnTo>
                      <a:pt x="134" y="118"/>
                    </a:lnTo>
                    <a:lnTo>
                      <a:pt x="130" y="111"/>
                    </a:lnTo>
                    <a:lnTo>
                      <a:pt x="124" y="106"/>
                    </a:lnTo>
                    <a:lnTo>
                      <a:pt x="118" y="101"/>
                    </a:lnTo>
                    <a:lnTo>
                      <a:pt x="110" y="97"/>
                    </a:lnTo>
                    <a:lnTo>
                      <a:pt x="103" y="93"/>
                    </a:lnTo>
                    <a:lnTo>
                      <a:pt x="95" y="90"/>
                    </a:lnTo>
                    <a:lnTo>
                      <a:pt x="86" y="88"/>
                    </a:lnTo>
                    <a:lnTo>
                      <a:pt x="78" y="86"/>
                    </a:lnTo>
                    <a:lnTo>
                      <a:pt x="69" y="85"/>
                    </a:lnTo>
                    <a:lnTo>
                      <a:pt x="52" y="83"/>
                    </a:lnTo>
                    <a:lnTo>
                      <a:pt x="37" y="83"/>
                    </a:lnTo>
                    <a:lnTo>
                      <a:pt x="34" y="82"/>
                    </a:lnTo>
                    <a:lnTo>
                      <a:pt x="31" y="81"/>
                    </a:lnTo>
                    <a:lnTo>
                      <a:pt x="28" y="78"/>
                    </a:lnTo>
                    <a:lnTo>
                      <a:pt x="26" y="75"/>
                    </a:lnTo>
                    <a:lnTo>
                      <a:pt x="24" y="72"/>
                    </a:lnTo>
                    <a:lnTo>
                      <a:pt x="22" y="68"/>
                    </a:lnTo>
                    <a:lnTo>
                      <a:pt x="21" y="63"/>
                    </a:lnTo>
                    <a:lnTo>
                      <a:pt x="20" y="59"/>
                    </a:lnTo>
                    <a:lnTo>
                      <a:pt x="20" y="55"/>
                    </a:lnTo>
                    <a:lnTo>
                      <a:pt x="21" y="50"/>
                    </a:lnTo>
                    <a:lnTo>
                      <a:pt x="22" y="46"/>
                    </a:lnTo>
                    <a:lnTo>
                      <a:pt x="24" y="43"/>
                    </a:lnTo>
                    <a:lnTo>
                      <a:pt x="26" y="40"/>
                    </a:lnTo>
                    <a:lnTo>
                      <a:pt x="29" y="37"/>
                    </a:lnTo>
                    <a:lnTo>
                      <a:pt x="32" y="36"/>
                    </a:lnTo>
                    <a:lnTo>
                      <a:pt x="37" y="35"/>
                    </a:lnTo>
                    <a:lnTo>
                      <a:pt x="357" y="35"/>
                    </a:lnTo>
                    <a:lnTo>
                      <a:pt x="357" y="195"/>
                    </a:lnTo>
                    <a:lnTo>
                      <a:pt x="363" y="175"/>
                    </a:lnTo>
                    <a:lnTo>
                      <a:pt x="370" y="154"/>
                    </a:lnTo>
                    <a:lnTo>
                      <a:pt x="377" y="135"/>
                    </a:lnTo>
                    <a:lnTo>
                      <a:pt x="385" y="117"/>
                    </a:lnTo>
                    <a:lnTo>
                      <a:pt x="395" y="100"/>
                    </a:lnTo>
                    <a:lnTo>
                      <a:pt x="404" y="84"/>
                    </a:lnTo>
                    <a:lnTo>
                      <a:pt x="415" y="69"/>
                    </a:lnTo>
                    <a:lnTo>
                      <a:pt x="426" y="56"/>
                    </a:lnTo>
                    <a:lnTo>
                      <a:pt x="438" y="43"/>
                    </a:lnTo>
                    <a:lnTo>
                      <a:pt x="452" y="32"/>
                    </a:lnTo>
                    <a:lnTo>
                      <a:pt x="466" y="23"/>
                    </a:lnTo>
                    <a:lnTo>
                      <a:pt x="482" y="15"/>
                    </a:lnTo>
                    <a:lnTo>
                      <a:pt x="490" y="12"/>
                    </a:lnTo>
                    <a:lnTo>
                      <a:pt x="499" y="9"/>
                    </a:lnTo>
                    <a:lnTo>
                      <a:pt x="508" y="6"/>
                    </a:lnTo>
                    <a:lnTo>
                      <a:pt x="517" y="4"/>
                    </a:lnTo>
                    <a:lnTo>
                      <a:pt x="537" y="1"/>
                    </a:lnTo>
                    <a:lnTo>
                      <a:pt x="559" y="0"/>
                    </a:lnTo>
                    <a:lnTo>
                      <a:pt x="582" y="1"/>
                    </a:lnTo>
                    <a:lnTo>
                      <a:pt x="603" y="4"/>
                    </a:lnTo>
                    <a:lnTo>
                      <a:pt x="622" y="8"/>
                    </a:lnTo>
                    <a:lnTo>
                      <a:pt x="639" y="14"/>
                    </a:lnTo>
                    <a:lnTo>
                      <a:pt x="654" y="22"/>
                    </a:lnTo>
                    <a:lnTo>
                      <a:pt x="669" y="30"/>
                    </a:lnTo>
                    <a:lnTo>
                      <a:pt x="682" y="40"/>
                    </a:lnTo>
                    <a:lnTo>
                      <a:pt x="692" y="51"/>
                    </a:lnTo>
                    <a:lnTo>
                      <a:pt x="702" y="64"/>
                    </a:lnTo>
                    <a:lnTo>
                      <a:pt x="710" y="77"/>
                    </a:lnTo>
                    <a:lnTo>
                      <a:pt x="716" y="91"/>
                    </a:lnTo>
                    <a:lnTo>
                      <a:pt x="721" y="106"/>
                    </a:lnTo>
                    <a:lnTo>
                      <a:pt x="725" y="122"/>
                    </a:lnTo>
                    <a:lnTo>
                      <a:pt x="728" y="138"/>
                    </a:lnTo>
                    <a:lnTo>
                      <a:pt x="730" y="155"/>
                    </a:lnTo>
                    <a:lnTo>
                      <a:pt x="730" y="173"/>
                    </a:lnTo>
                    <a:lnTo>
                      <a:pt x="730" y="190"/>
                    </a:lnTo>
                    <a:lnTo>
                      <a:pt x="728" y="206"/>
                    </a:lnTo>
                    <a:lnTo>
                      <a:pt x="725" y="220"/>
                    </a:lnTo>
                    <a:lnTo>
                      <a:pt x="721" y="233"/>
                    </a:lnTo>
                    <a:lnTo>
                      <a:pt x="715" y="245"/>
                    </a:lnTo>
                    <a:lnTo>
                      <a:pt x="709" y="256"/>
                    </a:lnTo>
                    <a:lnTo>
                      <a:pt x="702" y="265"/>
                    </a:lnTo>
                    <a:lnTo>
                      <a:pt x="694" y="273"/>
                    </a:lnTo>
                    <a:lnTo>
                      <a:pt x="686" y="280"/>
                    </a:lnTo>
                    <a:lnTo>
                      <a:pt x="676" y="287"/>
                    </a:lnTo>
                    <a:lnTo>
                      <a:pt x="665" y="292"/>
                    </a:lnTo>
                    <a:lnTo>
                      <a:pt x="654" y="296"/>
                    </a:lnTo>
                    <a:lnTo>
                      <a:pt x="643" y="299"/>
                    </a:lnTo>
                    <a:lnTo>
                      <a:pt x="631" y="301"/>
                    </a:lnTo>
                    <a:lnTo>
                      <a:pt x="619" y="302"/>
                    </a:lnTo>
                    <a:lnTo>
                      <a:pt x="607" y="302"/>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23" name="Freeform 126"/>
              <p:cNvSpPr>
                <a:spLocks/>
              </p:cNvSpPr>
              <p:nvPr/>
            </p:nvSpPr>
            <p:spPr bwMode="black">
              <a:xfrm>
                <a:off x="5175" y="4012"/>
                <a:ext cx="82" cy="75"/>
              </a:xfrm>
              <a:custGeom>
                <a:avLst/>
                <a:gdLst/>
                <a:ahLst/>
                <a:cxnLst>
                  <a:cxn ang="0">
                    <a:pos x="547" y="907"/>
                  </a:cxn>
                  <a:cxn ang="0">
                    <a:pos x="542" y="892"/>
                  </a:cxn>
                  <a:cxn ang="0">
                    <a:pos x="545" y="874"/>
                  </a:cxn>
                  <a:cxn ang="0">
                    <a:pos x="555" y="864"/>
                  </a:cxn>
                  <a:cxn ang="0">
                    <a:pos x="595" y="860"/>
                  </a:cxn>
                  <a:cxn ang="0">
                    <a:pos x="620" y="850"/>
                  </a:cxn>
                  <a:cxn ang="0">
                    <a:pos x="637" y="827"/>
                  </a:cxn>
                  <a:cxn ang="0">
                    <a:pos x="641" y="339"/>
                  </a:cxn>
                  <a:cxn ang="0">
                    <a:pos x="643" y="196"/>
                  </a:cxn>
                  <a:cxn ang="0">
                    <a:pos x="630" y="111"/>
                  </a:cxn>
                  <a:cxn ang="0">
                    <a:pos x="613" y="79"/>
                  </a:cxn>
                  <a:cxn ang="0">
                    <a:pos x="587" y="59"/>
                  </a:cxn>
                  <a:cxn ang="0">
                    <a:pos x="549" y="51"/>
                  </a:cxn>
                  <a:cxn ang="0">
                    <a:pos x="494" y="59"/>
                  </a:cxn>
                  <a:cxn ang="0">
                    <a:pos x="448" y="80"/>
                  </a:cxn>
                  <a:cxn ang="0">
                    <a:pos x="412" y="112"/>
                  </a:cxn>
                  <a:cxn ang="0">
                    <a:pos x="383" y="155"/>
                  </a:cxn>
                  <a:cxn ang="0">
                    <a:pos x="362" y="203"/>
                  </a:cxn>
                  <a:cxn ang="0">
                    <a:pos x="340" y="311"/>
                  </a:cxn>
                  <a:cxn ang="0">
                    <a:pos x="339" y="811"/>
                  </a:cxn>
                  <a:cxn ang="0">
                    <a:pos x="358" y="840"/>
                  </a:cxn>
                  <a:cxn ang="0">
                    <a:pos x="394" y="856"/>
                  </a:cxn>
                  <a:cxn ang="0">
                    <a:pos x="444" y="863"/>
                  </a:cxn>
                  <a:cxn ang="0">
                    <a:pos x="470" y="868"/>
                  </a:cxn>
                  <a:cxn ang="0">
                    <a:pos x="477" y="883"/>
                  </a:cxn>
                  <a:cxn ang="0">
                    <a:pos x="477" y="900"/>
                  </a:cxn>
                  <a:cxn ang="0">
                    <a:pos x="466" y="911"/>
                  </a:cxn>
                  <a:cxn ang="0">
                    <a:pos x="8" y="909"/>
                  </a:cxn>
                  <a:cxn ang="0">
                    <a:pos x="0" y="896"/>
                  </a:cxn>
                  <a:cxn ang="0">
                    <a:pos x="2" y="879"/>
                  </a:cxn>
                  <a:cxn ang="0">
                    <a:pos x="10" y="865"/>
                  </a:cxn>
                  <a:cxn ang="0">
                    <a:pos x="47" y="861"/>
                  </a:cxn>
                  <a:cxn ang="0">
                    <a:pos x="77" y="853"/>
                  </a:cxn>
                  <a:cxn ang="0">
                    <a:pos x="99" y="834"/>
                  </a:cxn>
                  <a:cxn ang="0">
                    <a:pos x="108" y="802"/>
                  </a:cxn>
                  <a:cxn ang="0">
                    <a:pos x="103" y="102"/>
                  </a:cxn>
                  <a:cxn ang="0">
                    <a:pos x="83" y="81"/>
                  </a:cxn>
                  <a:cxn ang="0">
                    <a:pos x="55" y="71"/>
                  </a:cxn>
                  <a:cxn ang="0">
                    <a:pos x="13" y="67"/>
                  </a:cxn>
                  <a:cxn ang="0">
                    <a:pos x="3" y="57"/>
                  </a:cxn>
                  <a:cxn ang="0">
                    <a:pos x="0" y="40"/>
                  </a:cxn>
                  <a:cxn ang="0">
                    <a:pos x="5" y="26"/>
                  </a:cxn>
                  <a:cxn ang="0">
                    <a:pos x="320" y="18"/>
                  </a:cxn>
                  <a:cxn ang="0">
                    <a:pos x="353" y="124"/>
                  </a:cxn>
                  <a:cxn ang="0">
                    <a:pos x="403" y="64"/>
                  </a:cxn>
                  <a:cxn ang="0">
                    <a:pos x="467" y="21"/>
                  </a:cxn>
                  <a:cxn ang="0">
                    <a:pos x="539" y="1"/>
                  </a:cxn>
                  <a:cxn ang="0">
                    <a:pos x="624" y="4"/>
                  </a:cxn>
                  <a:cxn ang="0">
                    <a:pos x="697" y="21"/>
                  </a:cxn>
                  <a:cxn ang="0">
                    <a:pos x="756" y="50"/>
                  </a:cxn>
                  <a:cxn ang="0">
                    <a:pos x="800" y="90"/>
                  </a:cxn>
                  <a:cxn ang="0">
                    <a:pos x="832" y="138"/>
                  </a:cxn>
                  <a:cxn ang="0">
                    <a:pos x="853" y="195"/>
                  </a:cxn>
                  <a:cxn ang="0">
                    <a:pos x="866" y="256"/>
                  </a:cxn>
                  <a:cxn ang="0">
                    <a:pos x="871" y="802"/>
                  </a:cxn>
                  <a:cxn ang="0">
                    <a:pos x="882" y="834"/>
                  </a:cxn>
                  <a:cxn ang="0">
                    <a:pos x="910" y="853"/>
                  </a:cxn>
                  <a:cxn ang="0">
                    <a:pos x="945" y="861"/>
                  </a:cxn>
                  <a:cxn ang="0">
                    <a:pos x="985" y="865"/>
                  </a:cxn>
                  <a:cxn ang="0">
                    <a:pos x="994" y="879"/>
                  </a:cxn>
                  <a:cxn ang="0">
                    <a:pos x="995" y="896"/>
                  </a:cxn>
                  <a:cxn ang="0">
                    <a:pos x="987" y="909"/>
                  </a:cxn>
                </a:cxnLst>
                <a:rect l="0" t="0" r="r" b="b"/>
                <a:pathLst>
                  <a:path w="995" h="911">
                    <a:moveTo>
                      <a:pt x="559" y="911"/>
                    </a:moveTo>
                    <a:lnTo>
                      <a:pt x="554" y="911"/>
                    </a:lnTo>
                    <a:lnTo>
                      <a:pt x="550" y="909"/>
                    </a:lnTo>
                    <a:lnTo>
                      <a:pt x="547" y="907"/>
                    </a:lnTo>
                    <a:lnTo>
                      <a:pt x="545" y="904"/>
                    </a:lnTo>
                    <a:lnTo>
                      <a:pt x="543" y="900"/>
                    </a:lnTo>
                    <a:lnTo>
                      <a:pt x="542" y="896"/>
                    </a:lnTo>
                    <a:lnTo>
                      <a:pt x="542" y="892"/>
                    </a:lnTo>
                    <a:lnTo>
                      <a:pt x="542" y="887"/>
                    </a:lnTo>
                    <a:lnTo>
                      <a:pt x="543" y="883"/>
                    </a:lnTo>
                    <a:lnTo>
                      <a:pt x="544" y="879"/>
                    </a:lnTo>
                    <a:lnTo>
                      <a:pt x="545" y="874"/>
                    </a:lnTo>
                    <a:lnTo>
                      <a:pt x="547" y="871"/>
                    </a:lnTo>
                    <a:lnTo>
                      <a:pt x="550" y="868"/>
                    </a:lnTo>
                    <a:lnTo>
                      <a:pt x="552" y="865"/>
                    </a:lnTo>
                    <a:lnTo>
                      <a:pt x="555" y="864"/>
                    </a:lnTo>
                    <a:lnTo>
                      <a:pt x="559" y="863"/>
                    </a:lnTo>
                    <a:lnTo>
                      <a:pt x="574" y="863"/>
                    </a:lnTo>
                    <a:lnTo>
                      <a:pt x="588" y="861"/>
                    </a:lnTo>
                    <a:lnTo>
                      <a:pt x="595" y="860"/>
                    </a:lnTo>
                    <a:lnTo>
                      <a:pt x="602" y="858"/>
                    </a:lnTo>
                    <a:lnTo>
                      <a:pt x="609" y="856"/>
                    </a:lnTo>
                    <a:lnTo>
                      <a:pt x="615" y="853"/>
                    </a:lnTo>
                    <a:lnTo>
                      <a:pt x="620" y="850"/>
                    </a:lnTo>
                    <a:lnTo>
                      <a:pt x="625" y="845"/>
                    </a:lnTo>
                    <a:lnTo>
                      <a:pt x="630" y="840"/>
                    </a:lnTo>
                    <a:lnTo>
                      <a:pt x="634" y="834"/>
                    </a:lnTo>
                    <a:lnTo>
                      <a:pt x="637" y="827"/>
                    </a:lnTo>
                    <a:lnTo>
                      <a:pt x="639" y="820"/>
                    </a:lnTo>
                    <a:lnTo>
                      <a:pt x="640" y="811"/>
                    </a:lnTo>
                    <a:lnTo>
                      <a:pt x="641" y="802"/>
                    </a:lnTo>
                    <a:lnTo>
                      <a:pt x="641" y="339"/>
                    </a:lnTo>
                    <a:lnTo>
                      <a:pt x="642" y="292"/>
                    </a:lnTo>
                    <a:lnTo>
                      <a:pt x="643" y="244"/>
                    </a:lnTo>
                    <a:lnTo>
                      <a:pt x="643" y="220"/>
                    </a:lnTo>
                    <a:lnTo>
                      <a:pt x="643" y="196"/>
                    </a:lnTo>
                    <a:lnTo>
                      <a:pt x="641" y="173"/>
                    </a:lnTo>
                    <a:lnTo>
                      <a:pt x="639" y="151"/>
                    </a:lnTo>
                    <a:lnTo>
                      <a:pt x="635" y="129"/>
                    </a:lnTo>
                    <a:lnTo>
                      <a:pt x="630" y="111"/>
                    </a:lnTo>
                    <a:lnTo>
                      <a:pt x="626" y="102"/>
                    </a:lnTo>
                    <a:lnTo>
                      <a:pt x="622" y="94"/>
                    </a:lnTo>
                    <a:lnTo>
                      <a:pt x="618" y="86"/>
                    </a:lnTo>
                    <a:lnTo>
                      <a:pt x="613" y="79"/>
                    </a:lnTo>
                    <a:lnTo>
                      <a:pt x="607" y="73"/>
                    </a:lnTo>
                    <a:lnTo>
                      <a:pt x="601" y="67"/>
                    </a:lnTo>
                    <a:lnTo>
                      <a:pt x="594" y="63"/>
                    </a:lnTo>
                    <a:lnTo>
                      <a:pt x="587" y="59"/>
                    </a:lnTo>
                    <a:lnTo>
                      <a:pt x="579" y="55"/>
                    </a:lnTo>
                    <a:lnTo>
                      <a:pt x="570" y="53"/>
                    </a:lnTo>
                    <a:lnTo>
                      <a:pt x="560" y="52"/>
                    </a:lnTo>
                    <a:lnTo>
                      <a:pt x="549" y="51"/>
                    </a:lnTo>
                    <a:lnTo>
                      <a:pt x="535" y="52"/>
                    </a:lnTo>
                    <a:lnTo>
                      <a:pt x="521" y="53"/>
                    </a:lnTo>
                    <a:lnTo>
                      <a:pt x="507" y="55"/>
                    </a:lnTo>
                    <a:lnTo>
                      <a:pt x="494" y="59"/>
                    </a:lnTo>
                    <a:lnTo>
                      <a:pt x="482" y="63"/>
                    </a:lnTo>
                    <a:lnTo>
                      <a:pt x="471" y="68"/>
                    </a:lnTo>
                    <a:lnTo>
                      <a:pt x="460" y="73"/>
                    </a:lnTo>
                    <a:lnTo>
                      <a:pt x="448" y="80"/>
                    </a:lnTo>
                    <a:lnTo>
                      <a:pt x="438" y="87"/>
                    </a:lnTo>
                    <a:lnTo>
                      <a:pt x="429" y="95"/>
                    </a:lnTo>
                    <a:lnTo>
                      <a:pt x="420" y="103"/>
                    </a:lnTo>
                    <a:lnTo>
                      <a:pt x="412" y="112"/>
                    </a:lnTo>
                    <a:lnTo>
                      <a:pt x="404" y="122"/>
                    </a:lnTo>
                    <a:lnTo>
                      <a:pt x="397" y="132"/>
                    </a:lnTo>
                    <a:lnTo>
                      <a:pt x="390" y="143"/>
                    </a:lnTo>
                    <a:lnTo>
                      <a:pt x="383" y="155"/>
                    </a:lnTo>
                    <a:lnTo>
                      <a:pt x="377" y="166"/>
                    </a:lnTo>
                    <a:lnTo>
                      <a:pt x="372" y="178"/>
                    </a:lnTo>
                    <a:lnTo>
                      <a:pt x="367" y="190"/>
                    </a:lnTo>
                    <a:lnTo>
                      <a:pt x="362" y="203"/>
                    </a:lnTo>
                    <a:lnTo>
                      <a:pt x="355" y="229"/>
                    </a:lnTo>
                    <a:lnTo>
                      <a:pt x="348" y="256"/>
                    </a:lnTo>
                    <a:lnTo>
                      <a:pt x="344" y="284"/>
                    </a:lnTo>
                    <a:lnTo>
                      <a:pt x="340" y="311"/>
                    </a:lnTo>
                    <a:lnTo>
                      <a:pt x="338" y="340"/>
                    </a:lnTo>
                    <a:lnTo>
                      <a:pt x="338" y="368"/>
                    </a:lnTo>
                    <a:lnTo>
                      <a:pt x="338" y="802"/>
                    </a:lnTo>
                    <a:lnTo>
                      <a:pt x="339" y="811"/>
                    </a:lnTo>
                    <a:lnTo>
                      <a:pt x="341" y="820"/>
                    </a:lnTo>
                    <a:lnTo>
                      <a:pt x="346" y="827"/>
                    </a:lnTo>
                    <a:lnTo>
                      <a:pt x="351" y="834"/>
                    </a:lnTo>
                    <a:lnTo>
                      <a:pt x="358" y="840"/>
                    </a:lnTo>
                    <a:lnTo>
                      <a:pt x="366" y="845"/>
                    </a:lnTo>
                    <a:lnTo>
                      <a:pt x="375" y="850"/>
                    </a:lnTo>
                    <a:lnTo>
                      <a:pt x="384" y="853"/>
                    </a:lnTo>
                    <a:lnTo>
                      <a:pt x="394" y="856"/>
                    </a:lnTo>
                    <a:lnTo>
                      <a:pt x="404" y="858"/>
                    </a:lnTo>
                    <a:lnTo>
                      <a:pt x="414" y="860"/>
                    </a:lnTo>
                    <a:lnTo>
                      <a:pt x="424" y="861"/>
                    </a:lnTo>
                    <a:lnTo>
                      <a:pt x="444" y="863"/>
                    </a:lnTo>
                    <a:lnTo>
                      <a:pt x="461" y="863"/>
                    </a:lnTo>
                    <a:lnTo>
                      <a:pt x="465" y="864"/>
                    </a:lnTo>
                    <a:lnTo>
                      <a:pt x="468" y="865"/>
                    </a:lnTo>
                    <a:lnTo>
                      <a:pt x="470" y="868"/>
                    </a:lnTo>
                    <a:lnTo>
                      <a:pt x="473" y="871"/>
                    </a:lnTo>
                    <a:lnTo>
                      <a:pt x="475" y="874"/>
                    </a:lnTo>
                    <a:lnTo>
                      <a:pt x="476" y="879"/>
                    </a:lnTo>
                    <a:lnTo>
                      <a:pt x="477" y="883"/>
                    </a:lnTo>
                    <a:lnTo>
                      <a:pt x="478" y="887"/>
                    </a:lnTo>
                    <a:lnTo>
                      <a:pt x="478" y="892"/>
                    </a:lnTo>
                    <a:lnTo>
                      <a:pt x="478" y="896"/>
                    </a:lnTo>
                    <a:lnTo>
                      <a:pt x="477" y="900"/>
                    </a:lnTo>
                    <a:lnTo>
                      <a:pt x="475" y="904"/>
                    </a:lnTo>
                    <a:lnTo>
                      <a:pt x="473" y="907"/>
                    </a:lnTo>
                    <a:lnTo>
                      <a:pt x="470" y="909"/>
                    </a:lnTo>
                    <a:lnTo>
                      <a:pt x="466" y="911"/>
                    </a:lnTo>
                    <a:lnTo>
                      <a:pt x="461" y="911"/>
                    </a:lnTo>
                    <a:lnTo>
                      <a:pt x="17" y="911"/>
                    </a:lnTo>
                    <a:lnTo>
                      <a:pt x="12" y="911"/>
                    </a:lnTo>
                    <a:lnTo>
                      <a:pt x="8" y="909"/>
                    </a:lnTo>
                    <a:lnTo>
                      <a:pt x="5" y="907"/>
                    </a:lnTo>
                    <a:lnTo>
                      <a:pt x="3" y="904"/>
                    </a:lnTo>
                    <a:lnTo>
                      <a:pt x="1" y="900"/>
                    </a:lnTo>
                    <a:lnTo>
                      <a:pt x="0" y="896"/>
                    </a:lnTo>
                    <a:lnTo>
                      <a:pt x="0" y="892"/>
                    </a:lnTo>
                    <a:lnTo>
                      <a:pt x="0" y="887"/>
                    </a:lnTo>
                    <a:lnTo>
                      <a:pt x="1" y="883"/>
                    </a:lnTo>
                    <a:lnTo>
                      <a:pt x="2" y="879"/>
                    </a:lnTo>
                    <a:lnTo>
                      <a:pt x="3" y="874"/>
                    </a:lnTo>
                    <a:lnTo>
                      <a:pt x="5" y="871"/>
                    </a:lnTo>
                    <a:lnTo>
                      <a:pt x="7" y="868"/>
                    </a:lnTo>
                    <a:lnTo>
                      <a:pt x="10" y="865"/>
                    </a:lnTo>
                    <a:lnTo>
                      <a:pt x="13" y="864"/>
                    </a:lnTo>
                    <a:lnTo>
                      <a:pt x="17" y="863"/>
                    </a:lnTo>
                    <a:lnTo>
                      <a:pt x="31" y="863"/>
                    </a:lnTo>
                    <a:lnTo>
                      <a:pt x="47" y="861"/>
                    </a:lnTo>
                    <a:lnTo>
                      <a:pt x="55" y="860"/>
                    </a:lnTo>
                    <a:lnTo>
                      <a:pt x="62" y="858"/>
                    </a:lnTo>
                    <a:lnTo>
                      <a:pt x="70" y="856"/>
                    </a:lnTo>
                    <a:lnTo>
                      <a:pt x="77" y="853"/>
                    </a:lnTo>
                    <a:lnTo>
                      <a:pt x="83" y="850"/>
                    </a:lnTo>
                    <a:lnTo>
                      <a:pt x="89" y="845"/>
                    </a:lnTo>
                    <a:lnTo>
                      <a:pt x="94" y="840"/>
                    </a:lnTo>
                    <a:lnTo>
                      <a:pt x="99" y="834"/>
                    </a:lnTo>
                    <a:lnTo>
                      <a:pt x="103" y="827"/>
                    </a:lnTo>
                    <a:lnTo>
                      <a:pt x="106" y="820"/>
                    </a:lnTo>
                    <a:lnTo>
                      <a:pt x="107" y="811"/>
                    </a:lnTo>
                    <a:lnTo>
                      <a:pt x="108" y="802"/>
                    </a:lnTo>
                    <a:lnTo>
                      <a:pt x="108" y="128"/>
                    </a:lnTo>
                    <a:lnTo>
                      <a:pt x="107" y="118"/>
                    </a:lnTo>
                    <a:lnTo>
                      <a:pt x="106" y="110"/>
                    </a:lnTo>
                    <a:lnTo>
                      <a:pt x="103" y="102"/>
                    </a:lnTo>
                    <a:lnTo>
                      <a:pt x="99" y="95"/>
                    </a:lnTo>
                    <a:lnTo>
                      <a:pt x="94" y="90"/>
                    </a:lnTo>
                    <a:lnTo>
                      <a:pt x="89" y="85"/>
                    </a:lnTo>
                    <a:lnTo>
                      <a:pt x="83" y="81"/>
                    </a:lnTo>
                    <a:lnTo>
                      <a:pt x="77" y="77"/>
                    </a:lnTo>
                    <a:lnTo>
                      <a:pt x="70" y="74"/>
                    </a:lnTo>
                    <a:lnTo>
                      <a:pt x="62" y="72"/>
                    </a:lnTo>
                    <a:lnTo>
                      <a:pt x="55" y="71"/>
                    </a:lnTo>
                    <a:lnTo>
                      <a:pt x="47" y="69"/>
                    </a:lnTo>
                    <a:lnTo>
                      <a:pt x="31" y="68"/>
                    </a:lnTo>
                    <a:lnTo>
                      <a:pt x="17" y="68"/>
                    </a:lnTo>
                    <a:lnTo>
                      <a:pt x="13" y="67"/>
                    </a:lnTo>
                    <a:lnTo>
                      <a:pt x="10" y="66"/>
                    </a:lnTo>
                    <a:lnTo>
                      <a:pt x="7" y="63"/>
                    </a:lnTo>
                    <a:lnTo>
                      <a:pt x="5" y="60"/>
                    </a:lnTo>
                    <a:lnTo>
                      <a:pt x="3" y="57"/>
                    </a:lnTo>
                    <a:lnTo>
                      <a:pt x="2" y="53"/>
                    </a:lnTo>
                    <a:lnTo>
                      <a:pt x="1" y="49"/>
                    </a:lnTo>
                    <a:lnTo>
                      <a:pt x="0" y="45"/>
                    </a:lnTo>
                    <a:lnTo>
                      <a:pt x="0" y="40"/>
                    </a:lnTo>
                    <a:lnTo>
                      <a:pt x="0" y="36"/>
                    </a:lnTo>
                    <a:lnTo>
                      <a:pt x="1" y="32"/>
                    </a:lnTo>
                    <a:lnTo>
                      <a:pt x="3" y="29"/>
                    </a:lnTo>
                    <a:lnTo>
                      <a:pt x="5" y="26"/>
                    </a:lnTo>
                    <a:lnTo>
                      <a:pt x="8" y="24"/>
                    </a:lnTo>
                    <a:lnTo>
                      <a:pt x="12" y="22"/>
                    </a:lnTo>
                    <a:lnTo>
                      <a:pt x="17" y="22"/>
                    </a:lnTo>
                    <a:lnTo>
                      <a:pt x="320" y="18"/>
                    </a:lnTo>
                    <a:lnTo>
                      <a:pt x="327" y="178"/>
                    </a:lnTo>
                    <a:lnTo>
                      <a:pt x="334" y="160"/>
                    </a:lnTo>
                    <a:lnTo>
                      <a:pt x="343" y="141"/>
                    </a:lnTo>
                    <a:lnTo>
                      <a:pt x="353" y="124"/>
                    </a:lnTo>
                    <a:lnTo>
                      <a:pt x="364" y="108"/>
                    </a:lnTo>
                    <a:lnTo>
                      <a:pt x="376" y="92"/>
                    </a:lnTo>
                    <a:lnTo>
                      <a:pt x="389" y="78"/>
                    </a:lnTo>
                    <a:lnTo>
                      <a:pt x="403" y="64"/>
                    </a:lnTo>
                    <a:lnTo>
                      <a:pt x="417" y="52"/>
                    </a:lnTo>
                    <a:lnTo>
                      <a:pt x="433" y="40"/>
                    </a:lnTo>
                    <a:lnTo>
                      <a:pt x="449" y="30"/>
                    </a:lnTo>
                    <a:lnTo>
                      <a:pt x="467" y="21"/>
                    </a:lnTo>
                    <a:lnTo>
                      <a:pt x="484" y="14"/>
                    </a:lnTo>
                    <a:lnTo>
                      <a:pt x="502" y="8"/>
                    </a:lnTo>
                    <a:lnTo>
                      <a:pt x="521" y="3"/>
                    </a:lnTo>
                    <a:lnTo>
                      <a:pt x="539" y="1"/>
                    </a:lnTo>
                    <a:lnTo>
                      <a:pt x="559" y="0"/>
                    </a:lnTo>
                    <a:lnTo>
                      <a:pt x="581" y="0"/>
                    </a:lnTo>
                    <a:lnTo>
                      <a:pt x="603" y="2"/>
                    </a:lnTo>
                    <a:lnTo>
                      <a:pt x="624" y="4"/>
                    </a:lnTo>
                    <a:lnTo>
                      <a:pt x="644" y="7"/>
                    </a:lnTo>
                    <a:lnTo>
                      <a:pt x="663" y="11"/>
                    </a:lnTo>
                    <a:lnTo>
                      <a:pt x="680" y="16"/>
                    </a:lnTo>
                    <a:lnTo>
                      <a:pt x="697" y="21"/>
                    </a:lnTo>
                    <a:lnTo>
                      <a:pt x="713" y="27"/>
                    </a:lnTo>
                    <a:lnTo>
                      <a:pt x="729" y="34"/>
                    </a:lnTo>
                    <a:lnTo>
                      <a:pt x="743" y="42"/>
                    </a:lnTo>
                    <a:lnTo>
                      <a:pt x="756" y="50"/>
                    </a:lnTo>
                    <a:lnTo>
                      <a:pt x="768" y="59"/>
                    </a:lnTo>
                    <a:lnTo>
                      <a:pt x="780" y="69"/>
                    </a:lnTo>
                    <a:lnTo>
                      <a:pt x="790" y="79"/>
                    </a:lnTo>
                    <a:lnTo>
                      <a:pt x="800" y="90"/>
                    </a:lnTo>
                    <a:lnTo>
                      <a:pt x="809" y="101"/>
                    </a:lnTo>
                    <a:lnTo>
                      <a:pt x="818" y="113"/>
                    </a:lnTo>
                    <a:lnTo>
                      <a:pt x="825" y="125"/>
                    </a:lnTo>
                    <a:lnTo>
                      <a:pt x="832" y="138"/>
                    </a:lnTo>
                    <a:lnTo>
                      <a:pt x="838" y="152"/>
                    </a:lnTo>
                    <a:lnTo>
                      <a:pt x="844" y="166"/>
                    </a:lnTo>
                    <a:lnTo>
                      <a:pt x="849" y="180"/>
                    </a:lnTo>
                    <a:lnTo>
                      <a:pt x="853" y="195"/>
                    </a:lnTo>
                    <a:lnTo>
                      <a:pt x="857" y="209"/>
                    </a:lnTo>
                    <a:lnTo>
                      <a:pt x="861" y="225"/>
                    </a:lnTo>
                    <a:lnTo>
                      <a:pt x="863" y="240"/>
                    </a:lnTo>
                    <a:lnTo>
                      <a:pt x="866" y="256"/>
                    </a:lnTo>
                    <a:lnTo>
                      <a:pt x="868" y="272"/>
                    </a:lnTo>
                    <a:lnTo>
                      <a:pt x="870" y="304"/>
                    </a:lnTo>
                    <a:lnTo>
                      <a:pt x="871" y="339"/>
                    </a:lnTo>
                    <a:lnTo>
                      <a:pt x="871" y="802"/>
                    </a:lnTo>
                    <a:lnTo>
                      <a:pt x="871" y="811"/>
                    </a:lnTo>
                    <a:lnTo>
                      <a:pt x="874" y="820"/>
                    </a:lnTo>
                    <a:lnTo>
                      <a:pt x="877" y="827"/>
                    </a:lnTo>
                    <a:lnTo>
                      <a:pt x="882" y="834"/>
                    </a:lnTo>
                    <a:lnTo>
                      <a:pt x="888" y="840"/>
                    </a:lnTo>
                    <a:lnTo>
                      <a:pt x="894" y="845"/>
                    </a:lnTo>
                    <a:lnTo>
                      <a:pt x="902" y="850"/>
                    </a:lnTo>
                    <a:lnTo>
                      <a:pt x="910" y="853"/>
                    </a:lnTo>
                    <a:lnTo>
                      <a:pt x="918" y="856"/>
                    </a:lnTo>
                    <a:lnTo>
                      <a:pt x="927" y="858"/>
                    </a:lnTo>
                    <a:lnTo>
                      <a:pt x="936" y="860"/>
                    </a:lnTo>
                    <a:lnTo>
                      <a:pt x="945" y="861"/>
                    </a:lnTo>
                    <a:lnTo>
                      <a:pt x="962" y="863"/>
                    </a:lnTo>
                    <a:lnTo>
                      <a:pt x="979" y="863"/>
                    </a:lnTo>
                    <a:lnTo>
                      <a:pt x="982" y="864"/>
                    </a:lnTo>
                    <a:lnTo>
                      <a:pt x="985" y="865"/>
                    </a:lnTo>
                    <a:lnTo>
                      <a:pt x="988" y="868"/>
                    </a:lnTo>
                    <a:lnTo>
                      <a:pt x="990" y="871"/>
                    </a:lnTo>
                    <a:lnTo>
                      <a:pt x="992" y="874"/>
                    </a:lnTo>
                    <a:lnTo>
                      <a:pt x="994" y="879"/>
                    </a:lnTo>
                    <a:lnTo>
                      <a:pt x="995" y="883"/>
                    </a:lnTo>
                    <a:lnTo>
                      <a:pt x="995" y="887"/>
                    </a:lnTo>
                    <a:lnTo>
                      <a:pt x="995" y="892"/>
                    </a:lnTo>
                    <a:lnTo>
                      <a:pt x="995" y="896"/>
                    </a:lnTo>
                    <a:lnTo>
                      <a:pt x="994" y="900"/>
                    </a:lnTo>
                    <a:lnTo>
                      <a:pt x="992" y="904"/>
                    </a:lnTo>
                    <a:lnTo>
                      <a:pt x="990" y="907"/>
                    </a:lnTo>
                    <a:lnTo>
                      <a:pt x="987" y="909"/>
                    </a:lnTo>
                    <a:lnTo>
                      <a:pt x="983" y="911"/>
                    </a:lnTo>
                    <a:lnTo>
                      <a:pt x="979" y="911"/>
                    </a:lnTo>
                    <a:lnTo>
                      <a:pt x="559" y="911"/>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24" name="Freeform 127"/>
              <p:cNvSpPr>
                <a:spLocks/>
              </p:cNvSpPr>
              <p:nvPr/>
            </p:nvSpPr>
            <p:spPr bwMode="black">
              <a:xfrm>
                <a:off x="5433" y="4013"/>
                <a:ext cx="84" cy="76"/>
              </a:xfrm>
              <a:custGeom>
                <a:avLst/>
                <a:gdLst/>
                <a:ahLst/>
                <a:cxnLst>
                  <a:cxn ang="0">
                    <a:pos x="673" y="753"/>
                  </a:cxn>
                  <a:cxn ang="0">
                    <a:pos x="642" y="804"/>
                  </a:cxn>
                  <a:cxn ang="0">
                    <a:pos x="599" y="849"/>
                  </a:cxn>
                  <a:cxn ang="0">
                    <a:pos x="550" y="884"/>
                  </a:cxn>
                  <a:cxn ang="0">
                    <a:pos x="495" y="907"/>
                  </a:cxn>
                  <a:cxn ang="0">
                    <a:pos x="438" y="915"/>
                  </a:cxn>
                  <a:cxn ang="0">
                    <a:pos x="372" y="912"/>
                  </a:cxn>
                  <a:cxn ang="0">
                    <a:pos x="314" y="903"/>
                  </a:cxn>
                  <a:cxn ang="0">
                    <a:pos x="267" y="888"/>
                  </a:cxn>
                  <a:cxn ang="0">
                    <a:pos x="227" y="867"/>
                  </a:cxn>
                  <a:cxn ang="0">
                    <a:pos x="194" y="840"/>
                  </a:cxn>
                  <a:cxn ang="0">
                    <a:pos x="169" y="806"/>
                  </a:cxn>
                  <a:cxn ang="0">
                    <a:pos x="150" y="768"/>
                  </a:cxn>
                  <a:cxn ang="0">
                    <a:pos x="137" y="723"/>
                  </a:cxn>
                  <a:cxn ang="0">
                    <a:pos x="129" y="673"/>
                  </a:cxn>
                  <a:cxn ang="0">
                    <a:pos x="126" y="574"/>
                  </a:cxn>
                  <a:cxn ang="0">
                    <a:pos x="132" y="97"/>
                  </a:cxn>
                  <a:cxn ang="0">
                    <a:pos x="116" y="77"/>
                  </a:cxn>
                  <a:cxn ang="0">
                    <a:pos x="92" y="63"/>
                  </a:cxn>
                  <a:cxn ang="0">
                    <a:pos x="62" y="56"/>
                  </a:cxn>
                  <a:cxn ang="0">
                    <a:pos x="17" y="51"/>
                  </a:cxn>
                  <a:cxn ang="0">
                    <a:pos x="8" y="47"/>
                  </a:cxn>
                  <a:cxn ang="0">
                    <a:pos x="2" y="37"/>
                  </a:cxn>
                  <a:cxn ang="0">
                    <a:pos x="0" y="25"/>
                  </a:cxn>
                  <a:cxn ang="0">
                    <a:pos x="3" y="14"/>
                  </a:cxn>
                  <a:cxn ang="0">
                    <a:pos x="12" y="8"/>
                  </a:cxn>
                  <a:cxn ang="0">
                    <a:pos x="353" y="574"/>
                  </a:cxn>
                  <a:cxn ang="0">
                    <a:pos x="351" y="694"/>
                  </a:cxn>
                  <a:cxn ang="0">
                    <a:pos x="355" y="763"/>
                  </a:cxn>
                  <a:cxn ang="0">
                    <a:pos x="369" y="811"/>
                  </a:cxn>
                  <a:cxn ang="0">
                    <a:pos x="382" y="835"/>
                  </a:cxn>
                  <a:cxn ang="0">
                    <a:pos x="401" y="852"/>
                  </a:cxn>
                  <a:cxn ang="0">
                    <a:pos x="425" y="862"/>
                  </a:cxn>
                  <a:cxn ang="0">
                    <a:pos x="460" y="863"/>
                  </a:cxn>
                  <a:cxn ang="0">
                    <a:pos x="501" y="855"/>
                  </a:cxn>
                  <a:cxn ang="0">
                    <a:pos x="537" y="838"/>
                  </a:cxn>
                  <a:cxn ang="0">
                    <a:pos x="568" y="813"/>
                  </a:cxn>
                  <a:cxn ang="0">
                    <a:pos x="594" y="783"/>
                  </a:cxn>
                  <a:cxn ang="0">
                    <a:pos x="616" y="747"/>
                  </a:cxn>
                  <a:cxn ang="0">
                    <a:pos x="634" y="708"/>
                  </a:cxn>
                  <a:cxn ang="0">
                    <a:pos x="656" y="635"/>
                  </a:cxn>
                  <a:cxn ang="0">
                    <a:pos x="667" y="547"/>
                  </a:cxn>
                  <a:cxn ang="0">
                    <a:pos x="667" y="100"/>
                  </a:cxn>
                  <a:cxn ang="0">
                    <a:pos x="654" y="78"/>
                  </a:cxn>
                  <a:cxn ang="0">
                    <a:pos x="630" y="64"/>
                  </a:cxn>
                  <a:cxn ang="0">
                    <a:pos x="580" y="53"/>
                  </a:cxn>
                  <a:cxn ang="0">
                    <a:pos x="541" y="51"/>
                  </a:cxn>
                  <a:cxn ang="0">
                    <a:pos x="533" y="44"/>
                  </a:cxn>
                  <a:cxn ang="0">
                    <a:pos x="528" y="33"/>
                  </a:cxn>
                  <a:cxn ang="0">
                    <a:pos x="528" y="21"/>
                  </a:cxn>
                  <a:cxn ang="0">
                    <a:pos x="533" y="11"/>
                  </a:cxn>
                  <a:cxn ang="0">
                    <a:pos x="544" y="7"/>
                  </a:cxn>
                  <a:cxn ang="0">
                    <a:pos x="897" y="795"/>
                  </a:cxn>
                  <a:cxn ang="0">
                    <a:pos x="909" y="817"/>
                  </a:cxn>
                  <a:cxn ang="0">
                    <a:pos x="931" y="833"/>
                  </a:cxn>
                  <a:cxn ang="0">
                    <a:pos x="957" y="841"/>
                  </a:cxn>
                  <a:cxn ang="0">
                    <a:pos x="994" y="845"/>
                  </a:cxn>
                  <a:cxn ang="0">
                    <a:pos x="1017" y="847"/>
                  </a:cxn>
                  <a:cxn ang="0">
                    <a:pos x="1025" y="860"/>
                  </a:cxn>
                  <a:cxn ang="0">
                    <a:pos x="1026" y="877"/>
                  </a:cxn>
                  <a:cxn ang="0">
                    <a:pos x="1021" y="887"/>
                  </a:cxn>
                  <a:cxn ang="0">
                    <a:pos x="1011" y="891"/>
                  </a:cxn>
                </a:cxnLst>
                <a:rect l="0" t="0" r="r" b="b"/>
                <a:pathLst>
                  <a:path w="1027" h="915">
                    <a:moveTo>
                      <a:pt x="686" y="895"/>
                    </a:moveTo>
                    <a:lnTo>
                      <a:pt x="680" y="734"/>
                    </a:lnTo>
                    <a:lnTo>
                      <a:pt x="673" y="753"/>
                    </a:lnTo>
                    <a:lnTo>
                      <a:pt x="664" y="770"/>
                    </a:lnTo>
                    <a:lnTo>
                      <a:pt x="653" y="788"/>
                    </a:lnTo>
                    <a:lnTo>
                      <a:pt x="642" y="804"/>
                    </a:lnTo>
                    <a:lnTo>
                      <a:pt x="628" y="820"/>
                    </a:lnTo>
                    <a:lnTo>
                      <a:pt x="614" y="836"/>
                    </a:lnTo>
                    <a:lnTo>
                      <a:pt x="599" y="849"/>
                    </a:lnTo>
                    <a:lnTo>
                      <a:pt x="583" y="862"/>
                    </a:lnTo>
                    <a:lnTo>
                      <a:pt x="567" y="874"/>
                    </a:lnTo>
                    <a:lnTo>
                      <a:pt x="550" y="884"/>
                    </a:lnTo>
                    <a:lnTo>
                      <a:pt x="532" y="893"/>
                    </a:lnTo>
                    <a:lnTo>
                      <a:pt x="514" y="901"/>
                    </a:lnTo>
                    <a:lnTo>
                      <a:pt x="495" y="907"/>
                    </a:lnTo>
                    <a:lnTo>
                      <a:pt x="476" y="911"/>
                    </a:lnTo>
                    <a:lnTo>
                      <a:pt x="457" y="914"/>
                    </a:lnTo>
                    <a:lnTo>
                      <a:pt x="438" y="915"/>
                    </a:lnTo>
                    <a:lnTo>
                      <a:pt x="415" y="914"/>
                    </a:lnTo>
                    <a:lnTo>
                      <a:pt x="393" y="913"/>
                    </a:lnTo>
                    <a:lnTo>
                      <a:pt x="372" y="912"/>
                    </a:lnTo>
                    <a:lnTo>
                      <a:pt x="351" y="909"/>
                    </a:lnTo>
                    <a:lnTo>
                      <a:pt x="332" y="906"/>
                    </a:lnTo>
                    <a:lnTo>
                      <a:pt x="314" y="903"/>
                    </a:lnTo>
                    <a:lnTo>
                      <a:pt x="298" y="899"/>
                    </a:lnTo>
                    <a:lnTo>
                      <a:pt x="282" y="894"/>
                    </a:lnTo>
                    <a:lnTo>
                      <a:pt x="267" y="888"/>
                    </a:lnTo>
                    <a:lnTo>
                      <a:pt x="252" y="882"/>
                    </a:lnTo>
                    <a:lnTo>
                      <a:pt x="239" y="875"/>
                    </a:lnTo>
                    <a:lnTo>
                      <a:pt x="227" y="867"/>
                    </a:lnTo>
                    <a:lnTo>
                      <a:pt x="215" y="859"/>
                    </a:lnTo>
                    <a:lnTo>
                      <a:pt x="204" y="850"/>
                    </a:lnTo>
                    <a:lnTo>
                      <a:pt x="194" y="840"/>
                    </a:lnTo>
                    <a:lnTo>
                      <a:pt x="185" y="830"/>
                    </a:lnTo>
                    <a:lnTo>
                      <a:pt x="177" y="818"/>
                    </a:lnTo>
                    <a:lnTo>
                      <a:pt x="169" y="806"/>
                    </a:lnTo>
                    <a:lnTo>
                      <a:pt x="162" y="794"/>
                    </a:lnTo>
                    <a:lnTo>
                      <a:pt x="156" y="781"/>
                    </a:lnTo>
                    <a:lnTo>
                      <a:pt x="150" y="768"/>
                    </a:lnTo>
                    <a:lnTo>
                      <a:pt x="145" y="753"/>
                    </a:lnTo>
                    <a:lnTo>
                      <a:pt x="140" y="739"/>
                    </a:lnTo>
                    <a:lnTo>
                      <a:pt x="137" y="723"/>
                    </a:lnTo>
                    <a:lnTo>
                      <a:pt x="133" y="707"/>
                    </a:lnTo>
                    <a:lnTo>
                      <a:pt x="131" y="690"/>
                    </a:lnTo>
                    <a:lnTo>
                      <a:pt x="129" y="673"/>
                    </a:lnTo>
                    <a:lnTo>
                      <a:pt x="127" y="654"/>
                    </a:lnTo>
                    <a:lnTo>
                      <a:pt x="126" y="615"/>
                    </a:lnTo>
                    <a:lnTo>
                      <a:pt x="126" y="574"/>
                    </a:lnTo>
                    <a:lnTo>
                      <a:pt x="135" y="115"/>
                    </a:lnTo>
                    <a:lnTo>
                      <a:pt x="134" y="106"/>
                    </a:lnTo>
                    <a:lnTo>
                      <a:pt x="132" y="97"/>
                    </a:lnTo>
                    <a:lnTo>
                      <a:pt x="128" y="90"/>
                    </a:lnTo>
                    <a:lnTo>
                      <a:pt x="123" y="83"/>
                    </a:lnTo>
                    <a:lnTo>
                      <a:pt x="116" y="77"/>
                    </a:lnTo>
                    <a:lnTo>
                      <a:pt x="109" y="72"/>
                    </a:lnTo>
                    <a:lnTo>
                      <a:pt x="101" y="67"/>
                    </a:lnTo>
                    <a:lnTo>
                      <a:pt x="92" y="63"/>
                    </a:lnTo>
                    <a:lnTo>
                      <a:pt x="81" y="60"/>
                    </a:lnTo>
                    <a:lnTo>
                      <a:pt x="72" y="58"/>
                    </a:lnTo>
                    <a:lnTo>
                      <a:pt x="62" y="56"/>
                    </a:lnTo>
                    <a:lnTo>
                      <a:pt x="52" y="54"/>
                    </a:lnTo>
                    <a:lnTo>
                      <a:pt x="33" y="52"/>
                    </a:lnTo>
                    <a:lnTo>
                      <a:pt x="17" y="51"/>
                    </a:lnTo>
                    <a:lnTo>
                      <a:pt x="13" y="51"/>
                    </a:lnTo>
                    <a:lnTo>
                      <a:pt x="10" y="49"/>
                    </a:lnTo>
                    <a:lnTo>
                      <a:pt x="8" y="47"/>
                    </a:lnTo>
                    <a:lnTo>
                      <a:pt x="5" y="44"/>
                    </a:lnTo>
                    <a:lnTo>
                      <a:pt x="3" y="41"/>
                    </a:lnTo>
                    <a:lnTo>
                      <a:pt x="2" y="37"/>
                    </a:lnTo>
                    <a:lnTo>
                      <a:pt x="1" y="33"/>
                    </a:lnTo>
                    <a:lnTo>
                      <a:pt x="0" y="29"/>
                    </a:lnTo>
                    <a:lnTo>
                      <a:pt x="0" y="25"/>
                    </a:lnTo>
                    <a:lnTo>
                      <a:pt x="0" y="21"/>
                    </a:lnTo>
                    <a:lnTo>
                      <a:pt x="2" y="18"/>
                    </a:lnTo>
                    <a:lnTo>
                      <a:pt x="3" y="14"/>
                    </a:lnTo>
                    <a:lnTo>
                      <a:pt x="5" y="11"/>
                    </a:lnTo>
                    <a:lnTo>
                      <a:pt x="8" y="9"/>
                    </a:lnTo>
                    <a:lnTo>
                      <a:pt x="12" y="8"/>
                    </a:lnTo>
                    <a:lnTo>
                      <a:pt x="17" y="7"/>
                    </a:lnTo>
                    <a:lnTo>
                      <a:pt x="353" y="0"/>
                    </a:lnTo>
                    <a:lnTo>
                      <a:pt x="353" y="574"/>
                    </a:lnTo>
                    <a:lnTo>
                      <a:pt x="352" y="620"/>
                    </a:lnTo>
                    <a:lnTo>
                      <a:pt x="351" y="669"/>
                    </a:lnTo>
                    <a:lnTo>
                      <a:pt x="351" y="694"/>
                    </a:lnTo>
                    <a:lnTo>
                      <a:pt x="351" y="718"/>
                    </a:lnTo>
                    <a:lnTo>
                      <a:pt x="353" y="741"/>
                    </a:lnTo>
                    <a:lnTo>
                      <a:pt x="355" y="763"/>
                    </a:lnTo>
                    <a:lnTo>
                      <a:pt x="359" y="783"/>
                    </a:lnTo>
                    <a:lnTo>
                      <a:pt x="365" y="802"/>
                    </a:lnTo>
                    <a:lnTo>
                      <a:pt x="369" y="811"/>
                    </a:lnTo>
                    <a:lnTo>
                      <a:pt x="373" y="819"/>
                    </a:lnTo>
                    <a:lnTo>
                      <a:pt x="377" y="828"/>
                    </a:lnTo>
                    <a:lnTo>
                      <a:pt x="382" y="835"/>
                    </a:lnTo>
                    <a:lnTo>
                      <a:pt x="388" y="841"/>
                    </a:lnTo>
                    <a:lnTo>
                      <a:pt x="394" y="847"/>
                    </a:lnTo>
                    <a:lnTo>
                      <a:pt x="401" y="852"/>
                    </a:lnTo>
                    <a:lnTo>
                      <a:pt x="408" y="856"/>
                    </a:lnTo>
                    <a:lnTo>
                      <a:pt x="416" y="859"/>
                    </a:lnTo>
                    <a:lnTo>
                      <a:pt x="425" y="862"/>
                    </a:lnTo>
                    <a:lnTo>
                      <a:pt x="435" y="863"/>
                    </a:lnTo>
                    <a:lnTo>
                      <a:pt x="445" y="863"/>
                    </a:lnTo>
                    <a:lnTo>
                      <a:pt x="460" y="863"/>
                    </a:lnTo>
                    <a:lnTo>
                      <a:pt x="474" y="861"/>
                    </a:lnTo>
                    <a:lnTo>
                      <a:pt x="488" y="859"/>
                    </a:lnTo>
                    <a:lnTo>
                      <a:pt x="501" y="855"/>
                    </a:lnTo>
                    <a:lnTo>
                      <a:pt x="513" y="850"/>
                    </a:lnTo>
                    <a:lnTo>
                      <a:pt x="525" y="845"/>
                    </a:lnTo>
                    <a:lnTo>
                      <a:pt x="537" y="838"/>
                    </a:lnTo>
                    <a:lnTo>
                      <a:pt x="548" y="831"/>
                    </a:lnTo>
                    <a:lnTo>
                      <a:pt x="558" y="823"/>
                    </a:lnTo>
                    <a:lnTo>
                      <a:pt x="568" y="813"/>
                    </a:lnTo>
                    <a:lnTo>
                      <a:pt x="577" y="803"/>
                    </a:lnTo>
                    <a:lnTo>
                      <a:pt x="586" y="793"/>
                    </a:lnTo>
                    <a:lnTo>
                      <a:pt x="594" y="783"/>
                    </a:lnTo>
                    <a:lnTo>
                      <a:pt x="602" y="771"/>
                    </a:lnTo>
                    <a:lnTo>
                      <a:pt x="609" y="759"/>
                    </a:lnTo>
                    <a:lnTo>
                      <a:pt x="616" y="747"/>
                    </a:lnTo>
                    <a:lnTo>
                      <a:pt x="623" y="734"/>
                    </a:lnTo>
                    <a:lnTo>
                      <a:pt x="628" y="721"/>
                    </a:lnTo>
                    <a:lnTo>
                      <a:pt x="634" y="708"/>
                    </a:lnTo>
                    <a:lnTo>
                      <a:pt x="640" y="694"/>
                    </a:lnTo>
                    <a:lnTo>
                      <a:pt x="649" y="665"/>
                    </a:lnTo>
                    <a:lnTo>
                      <a:pt x="656" y="635"/>
                    </a:lnTo>
                    <a:lnTo>
                      <a:pt x="661" y="606"/>
                    </a:lnTo>
                    <a:lnTo>
                      <a:pt x="665" y="576"/>
                    </a:lnTo>
                    <a:lnTo>
                      <a:pt x="667" y="547"/>
                    </a:lnTo>
                    <a:lnTo>
                      <a:pt x="668" y="519"/>
                    </a:lnTo>
                    <a:lnTo>
                      <a:pt x="668" y="110"/>
                    </a:lnTo>
                    <a:lnTo>
                      <a:pt x="667" y="100"/>
                    </a:lnTo>
                    <a:lnTo>
                      <a:pt x="664" y="92"/>
                    </a:lnTo>
                    <a:lnTo>
                      <a:pt x="660" y="85"/>
                    </a:lnTo>
                    <a:lnTo>
                      <a:pt x="654" y="78"/>
                    </a:lnTo>
                    <a:lnTo>
                      <a:pt x="647" y="73"/>
                    </a:lnTo>
                    <a:lnTo>
                      <a:pt x="639" y="68"/>
                    </a:lnTo>
                    <a:lnTo>
                      <a:pt x="630" y="64"/>
                    </a:lnTo>
                    <a:lnTo>
                      <a:pt x="620" y="61"/>
                    </a:lnTo>
                    <a:lnTo>
                      <a:pt x="600" y="56"/>
                    </a:lnTo>
                    <a:lnTo>
                      <a:pt x="580" y="53"/>
                    </a:lnTo>
                    <a:lnTo>
                      <a:pt x="561" y="52"/>
                    </a:lnTo>
                    <a:lnTo>
                      <a:pt x="544" y="51"/>
                    </a:lnTo>
                    <a:lnTo>
                      <a:pt x="541" y="51"/>
                    </a:lnTo>
                    <a:lnTo>
                      <a:pt x="538" y="49"/>
                    </a:lnTo>
                    <a:lnTo>
                      <a:pt x="535" y="47"/>
                    </a:lnTo>
                    <a:lnTo>
                      <a:pt x="533" y="44"/>
                    </a:lnTo>
                    <a:lnTo>
                      <a:pt x="531" y="41"/>
                    </a:lnTo>
                    <a:lnTo>
                      <a:pt x="529" y="37"/>
                    </a:lnTo>
                    <a:lnTo>
                      <a:pt x="528" y="33"/>
                    </a:lnTo>
                    <a:lnTo>
                      <a:pt x="528" y="29"/>
                    </a:lnTo>
                    <a:lnTo>
                      <a:pt x="527" y="25"/>
                    </a:lnTo>
                    <a:lnTo>
                      <a:pt x="528" y="21"/>
                    </a:lnTo>
                    <a:lnTo>
                      <a:pt x="529" y="18"/>
                    </a:lnTo>
                    <a:lnTo>
                      <a:pt x="531" y="14"/>
                    </a:lnTo>
                    <a:lnTo>
                      <a:pt x="533" y="11"/>
                    </a:lnTo>
                    <a:lnTo>
                      <a:pt x="536" y="9"/>
                    </a:lnTo>
                    <a:lnTo>
                      <a:pt x="540" y="8"/>
                    </a:lnTo>
                    <a:lnTo>
                      <a:pt x="544" y="7"/>
                    </a:lnTo>
                    <a:lnTo>
                      <a:pt x="896" y="0"/>
                    </a:lnTo>
                    <a:lnTo>
                      <a:pt x="896" y="786"/>
                    </a:lnTo>
                    <a:lnTo>
                      <a:pt x="897" y="795"/>
                    </a:lnTo>
                    <a:lnTo>
                      <a:pt x="900" y="803"/>
                    </a:lnTo>
                    <a:lnTo>
                      <a:pt x="903" y="811"/>
                    </a:lnTo>
                    <a:lnTo>
                      <a:pt x="909" y="817"/>
                    </a:lnTo>
                    <a:lnTo>
                      <a:pt x="916" y="824"/>
                    </a:lnTo>
                    <a:lnTo>
                      <a:pt x="923" y="829"/>
                    </a:lnTo>
                    <a:lnTo>
                      <a:pt x="931" y="833"/>
                    </a:lnTo>
                    <a:lnTo>
                      <a:pt x="939" y="836"/>
                    </a:lnTo>
                    <a:lnTo>
                      <a:pt x="948" y="839"/>
                    </a:lnTo>
                    <a:lnTo>
                      <a:pt x="957" y="841"/>
                    </a:lnTo>
                    <a:lnTo>
                      <a:pt x="967" y="842"/>
                    </a:lnTo>
                    <a:lnTo>
                      <a:pt x="976" y="843"/>
                    </a:lnTo>
                    <a:lnTo>
                      <a:pt x="994" y="845"/>
                    </a:lnTo>
                    <a:lnTo>
                      <a:pt x="1011" y="845"/>
                    </a:lnTo>
                    <a:lnTo>
                      <a:pt x="1014" y="846"/>
                    </a:lnTo>
                    <a:lnTo>
                      <a:pt x="1017" y="847"/>
                    </a:lnTo>
                    <a:lnTo>
                      <a:pt x="1020" y="849"/>
                    </a:lnTo>
                    <a:lnTo>
                      <a:pt x="1022" y="852"/>
                    </a:lnTo>
                    <a:lnTo>
                      <a:pt x="1025" y="860"/>
                    </a:lnTo>
                    <a:lnTo>
                      <a:pt x="1027" y="868"/>
                    </a:lnTo>
                    <a:lnTo>
                      <a:pt x="1027" y="872"/>
                    </a:lnTo>
                    <a:lnTo>
                      <a:pt x="1026" y="877"/>
                    </a:lnTo>
                    <a:lnTo>
                      <a:pt x="1025" y="880"/>
                    </a:lnTo>
                    <a:lnTo>
                      <a:pt x="1024" y="884"/>
                    </a:lnTo>
                    <a:lnTo>
                      <a:pt x="1021" y="887"/>
                    </a:lnTo>
                    <a:lnTo>
                      <a:pt x="1019" y="889"/>
                    </a:lnTo>
                    <a:lnTo>
                      <a:pt x="1015" y="891"/>
                    </a:lnTo>
                    <a:lnTo>
                      <a:pt x="1011" y="891"/>
                    </a:lnTo>
                    <a:lnTo>
                      <a:pt x="686" y="895"/>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25" name="Freeform 128"/>
              <p:cNvSpPr>
                <a:spLocks/>
              </p:cNvSpPr>
              <p:nvPr/>
            </p:nvSpPr>
            <p:spPr bwMode="black">
              <a:xfrm>
                <a:off x="5524" y="4012"/>
                <a:ext cx="55" cy="77"/>
              </a:xfrm>
              <a:custGeom>
                <a:avLst/>
                <a:gdLst/>
                <a:ahLst/>
                <a:cxnLst>
                  <a:cxn ang="0">
                    <a:pos x="297" y="923"/>
                  </a:cxn>
                  <a:cxn ang="0">
                    <a:pos x="194" y="888"/>
                  </a:cxn>
                  <a:cxn ang="0">
                    <a:pos x="115" y="867"/>
                  </a:cxn>
                  <a:cxn ang="0">
                    <a:pos x="79" y="879"/>
                  </a:cxn>
                  <a:cxn ang="0">
                    <a:pos x="54" y="908"/>
                  </a:cxn>
                  <a:cxn ang="0">
                    <a:pos x="57" y="567"/>
                  </a:cxn>
                  <a:cxn ang="0">
                    <a:pos x="112" y="690"/>
                  </a:cxn>
                  <a:cxn ang="0">
                    <a:pos x="188" y="793"/>
                  </a:cxn>
                  <a:cxn ang="0">
                    <a:pos x="248" y="846"/>
                  </a:cxn>
                  <a:cxn ang="0">
                    <a:pos x="315" y="880"/>
                  </a:cxn>
                  <a:cxn ang="0">
                    <a:pos x="383" y="889"/>
                  </a:cxn>
                  <a:cxn ang="0">
                    <a:pos x="443" y="874"/>
                  </a:cxn>
                  <a:cxn ang="0">
                    <a:pos x="506" y="822"/>
                  </a:cxn>
                  <a:cxn ang="0">
                    <a:pos x="539" y="758"/>
                  </a:cxn>
                  <a:cxn ang="0">
                    <a:pos x="540" y="709"/>
                  </a:cxn>
                  <a:cxn ang="0">
                    <a:pos x="525" y="674"/>
                  </a:cxn>
                  <a:cxn ang="0">
                    <a:pos x="462" y="619"/>
                  </a:cxn>
                  <a:cxn ang="0">
                    <a:pos x="314" y="565"/>
                  </a:cxn>
                  <a:cxn ang="0">
                    <a:pos x="147" y="509"/>
                  </a:cxn>
                  <a:cxn ang="0">
                    <a:pos x="76" y="468"/>
                  </a:cxn>
                  <a:cxn ang="0">
                    <a:pos x="36" y="427"/>
                  </a:cxn>
                  <a:cxn ang="0">
                    <a:pos x="11" y="376"/>
                  </a:cxn>
                  <a:cxn ang="0">
                    <a:pos x="1" y="309"/>
                  </a:cxn>
                  <a:cxn ang="0">
                    <a:pos x="7" y="236"/>
                  </a:cxn>
                  <a:cxn ang="0">
                    <a:pos x="33" y="168"/>
                  </a:cxn>
                  <a:cxn ang="0">
                    <a:pos x="76" y="108"/>
                  </a:cxn>
                  <a:cxn ang="0">
                    <a:pos x="131" y="59"/>
                  </a:cxn>
                  <a:cxn ang="0">
                    <a:pos x="194" y="24"/>
                  </a:cxn>
                  <a:cxn ang="0">
                    <a:pos x="261" y="4"/>
                  </a:cxn>
                  <a:cxn ang="0">
                    <a:pos x="340" y="2"/>
                  </a:cxn>
                  <a:cxn ang="0">
                    <a:pos x="411" y="19"/>
                  </a:cxn>
                  <a:cxn ang="0">
                    <a:pos x="486" y="44"/>
                  </a:cxn>
                  <a:cxn ang="0">
                    <a:pos x="530" y="42"/>
                  </a:cxn>
                  <a:cxn ang="0">
                    <a:pos x="585" y="11"/>
                  </a:cxn>
                  <a:cxn ang="0">
                    <a:pos x="616" y="47"/>
                  </a:cxn>
                  <a:cxn ang="0">
                    <a:pos x="616" y="279"/>
                  </a:cxn>
                  <a:cxn ang="0">
                    <a:pos x="609" y="309"/>
                  </a:cxn>
                  <a:cxn ang="0">
                    <a:pos x="587" y="310"/>
                  </a:cxn>
                  <a:cxn ang="0">
                    <a:pos x="570" y="296"/>
                  </a:cxn>
                  <a:cxn ang="0">
                    <a:pos x="532" y="210"/>
                  </a:cxn>
                  <a:cxn ang="0">
                    <a:pos x="473" y="125"/>
                  </a:cxn>
                  <a:cxn ang="0">
                    <a:pos x="422" y="81"/>
                  </a:cxn>
                  <a:cxn ang="0">
                    <a:pos x="358" y="51"/>
                  </a:cxn>
                  <a:cxn ang="0">
                    <a:pos x="284" y="43"/>
                  </a:cxn>
                  <a:cxn ang="0">
                    <a:pos x="228" y="52"/>
                  </a:cxn>
                  <a:cxn ang="0">
                    <a:pos x="186" y="73"/>
                  </a:cxn>
                  <a:cxn ang="0">
                    <a:pos x="143" y="127"/>
                  </a:cxn>
                  <a:cxn ang="0">
                    <a:pos x="128" y="190"/>
                  </a:cxn>
                  <a:cxn ang="0">
                    <a:pos x="140" y="248"/>
                  </a:cxn>
                  <a:cxn ang="0">
                    <a:pos x="192" y="289"/>
                  </a:cxn>
                  <a:cxn ang="0">
                    <a:pos x="329" y="335"/>
                  </a:cxn>
                  <a:cxn ang="0">
                    <a:pos x="508" y="394"/>
                  </a:cxn>
                  <a:cxn ang="0">
                    <a:pos x="584" y="439"/>
                  </a:cxn>
                  <a:cxn ang="0">
                    <a:pos x="630" y="487"/>
                  </a:cxn>
                  <a:cxn ang="0">
                    <a:pos x="661" y="547"/>
                  </a:cxn>
                  <a:cxn ang="0">
                    <a:pos x="673" y="622"/>
                  </a:cxn>
                  <a:cxn ang="0">
                    <a:pos x="665" y="714"/>
                  </a:cxn>
                  <a:cxn ang="0">
                    <a:pos x="633" y="789"/>
                  </a:cxn>
                  <a:cxn ang="0">
                    <a:pos x="586" y="849"/>
                  </a:cxn>
                  <a:cxn ang="0">
                    <a:pos x="528" y="891"/>
                  </a:cxn>
                  <a:cxn ang="0">
                    <a:pos x="467" y="918"/>
                  </a:cxn>
                </a:cxnLst>
                <a:rect l="0" t="0" r="r" b="b"/>
                <a:pathLst>
                  <a:path w="673" h="933">
                    <a:moveTo>
                      <a:pt x="376" y="933"/>
                    </a:moveTo>
                    <a:lnTo>
                      <a:pt x="355" y="933"/>
                    </a:lnTo>
                    <a:lnTo>
                      <a:pt x="335" y="931"/>
                    </a:lnTo>
                    <a:lnTo>
                      <a:pt x="316" y="927"/>
                    </a:lnTo>
                    <a:lnTo>
                      <a:pt x="297" y="923"/>
                    </a:lnTo>
                    <a:lnTo>
                      <a:pt x="278" y="918"/>
                    </a:lnTo>
                    <a:lnTo>
                      <a:pt x="261" y="913"/>
                    </a:lnTo>
                    <a:lnTo>
                      <a:pt x="243" y="907"/>
                    </a:lnTo>
                    <a:lnTo>
                      <a:pt x="226" y="901"/>
                    </a:lnTo>
                    <a:lnTo>
                      <a:pt x="194" y="888"/>
                    </a:lnTo>
                    <a:lnTo>
                      <a:pt x="165" y="878"/>
                    </a:lnTo>
                    <a:lnTo>
                      <a:pt x="151" y="874"/>
                    </a:lnTo>
                    <a:lnTo>
                      <a:pt x="138" y="870"/>
                    </a:lnTo>
                    <a:lnTo>
                      <a:pt x="126" y="868"/>
                    </a:lnTo>
                    <a:lnTo>
                      <a:pt x="115" y="867"/>
                    </a:lnTo>
                    <a:lnTo>
                      <a:pt x="107" y="868"/>
                    </a:lnTo>
                    <a:lnTo>
                      <a:pt x="99" y="870"/>
                    </a:lnTo>
                    <a:lnTo>
                      <a:pt x="93" y="872"/>
                    </a:lnTo>
                    <a:lnTo>
                      <a:pt x="85" y="875"/>
                    </a:lnTo>
                    <a:lnTo>
                      <a:pt x="79" y="879"/>
                    </a:lnTo>
                    <a:lnTo>
                      <a:pt x="74" y="883"/>
                    </a:lnTo>
                    <a:lnTo>
                      <a:pt x="70" y="887"/>
                    </a:lnTo>
                    <a:lnTo>
                      <a:pt x="65" y="891"/>
                    </a:lnTo>
                    <a:lnTo>
                      <a:pt x="58" y="900"/>
                    </a:lnTo>
                    <a:lnTo>
                      <a:pt x="54" y="908"/>
                    </a:lnTo>
                    <a:lnTo>
                      <a:pt x="51" y="913"/>
                    </a:lnTo>
                    <a:lnTo>
                      <a:pt x="50" y="915"/>
                    </a:lnTo>
                    <a:lnTo>
                      <a:pt x="15" y="915"/>
                    </a:lnTo>
                    <a:lnTo>
                      <a:pt x="15" y="567"/>
                    </a:lnTo>
                    <a:lnTo>
                      <a:pt x="57" y="567"/>
                    </a:lnTo>
                    <a:lnTo>
                      <a:pt x="64" y="588"/>
                    </a:lnTo>
                    <a:lnTo>
                      <a:pt x="72" y="611"/>
                    </a:lnTo>
                    <a:lnTo>
                      <a:pt x="83" y="636"/>
                    </a:lnTo>
                    <a:lnTo>
                      <a:pt x="97" y="663"/>
                    </a:lnTo>
                    <a:lnTo>
                      <a:pt x="112" y="690"/>
                    </a:lnTo>
                    <a:lnTo>
                      <a:pt x="128" y="716"/>
                    </a:lnTo>
                    <a:lnTo>
                      <a:pt x="147" y="743"/>
                    </a:lnTo>
                    <a:lnTo>
                      <a:pt x="167" y="768"/>
                    </a:lnTo>
                    <a:lnTo>
                      <a:pt x="177" y="781"/>
                    </a:lnTo>
                    <a:lnTo>
                      <a:pt x="188" y="793"/>
                    </a:lnTo>
                    <a:lnTo>
                      <a:pt x="199" y="804"/>
                    </a:lnTo>
                    <a:lnTo>
                      <a:pt x="211" y="815"/>
                    </a:lnTo>
                    <a:lnTo>
                      <a:pt x="223" y="826"/>
                    </a:lnTo>
                    <a:lnTo>
                      <a:pt x="235" y="837"/>
                    </a:lnTo>
                    <a:lnTo>
                      <a:pt x="248" y="846"/>
                    </a:lnTo>
                    <a:lnTo>
                      <a:pt x="261" y="854"/>
                    </a:lnTo>
                    <a:lnTo>
                      <a:pt x="274" y="862"/>
                    </a:lnTo>
                    <a:lnTo>
                      <a:pt x="287" y="869"/>
                    </a:lnTo>
                    <a:lnTo>
                      <a:pt x="301" y="875"/>
                    </a:lnTo>
                    <a:lnTo>
                      <a:pt x="315" y="880"/>
                    </a:lnTo>
                    <a:lnTo>
                      <a:pt x="329" y="884"/>
                    </a:lnTo>
                    <a:lnTo>
                      <a:pt x="344" y="887"/>
                    </a:lnTo>
                    <a:lnTo>
                      <a:pt x="358" y="889"/>
                    </a:lnTo>
                    <a:lnTo>
                      <a:pt x="374" y="890"/>
                    </a:lnTo>
                    <a:lnTo>
                      <a:pt x="383" y="889"/>
                    </a:lnTo>
                    <a:lnTo>
                      <a:pt x="392" y="888"/>
                    </a:lnTo>
                    <a:lnTo>
                      <a:pt x="401" y="887"/>
                    </a:lnTo>
                    <a:lnTo>
                      <a:pt x="410" y="885"/>
                    </a:lnTo>
                    <a:lnTo>
                      <a:pt x="427" y="881"/>
                    </a:lnTo>
                    <a:lnTo>
                      <a:pt x="443" y="874"/>
                    </a:lnTo>
                    <a:lnTo>
                      <a:pt x="458" y="866"/>
                    </a:lnTo>
                    <a:lnTo>
                      <a:pt x="471" y="857"/>
                    </a:lnTo>
                    <a:lnTo>
                      <a:pt x="484" y="846"/>
                    </a:lnTo>
                    <a:lnTo>
                      <a:pt x="496" y="834"/>
                    </a:lnTo>
                    <a:lnTo>
                      <a:pt x="506" y="822"/>
                    </a:lnTo>
                    <a:lnTo>
                      <a:pt x="516" y="810"/>
                    </a:lnTo>
                    <a:lnTo>
                      <a:pt x="524" y="797"/>
                    </a:lnTo>
                    <a:lnTo>
                      <a:pt x="530" y="784"/>
                    </a:lnTo>
                    <a:lnTo>
                      <a:pt x="535" y="770"/>
                    </a:lnTo>
                    <a:lnTo>
                      <a:pt x="539" y="758"/>
                    </a:lnTo>
                    <a:lnTo>
                      <a:pt x="542" y="745"/>
                    </a:lnTo>
                    <a:lnTo>
                      <a:pt x="542" y="733"/>
                    </a:lnTo>
                    <a:lnTo>
                      <a:pt x="542" y="725"/>
                    </a:lnTo>
                    <a:lnTo>
                      <a:pt x="541" y="716"/>
                    </a:lnTo>
                    <a:lnTo>
                      <a:pt x="540" y="709"/>
                    </a:lnTo>
                    <a:lnTo>
                      <a:pt x="538" y="701"/>
                    </a:lnTo>
                    <a:lnTo>
                      <a:pt x="535" y="694"/>
                    </a:lnTo>
                    <a:lnTo>
                      <a:pt x="533" y="687"/>
                    </a:lnTo>
                    <a:lnTo>
                      <a:pt x="529" y="680"/>
                    </a:lnTo>
                    <a:lnTo>
                      <a:pt x="525" y="674"/>
                    </a:lnTo>
                    <a:lnTo>
                      <a:pt x="516" y="660"/>
                    </a:lnTo>
                    <a:lnTo>
                      <a:pt x="505" y="649"/>
                    </a:lnTo>
                    <a:lnTo>
                      <a:pt x="492" y="639"/>
                    </a:lnTo>
                    <a:lnTo>
                      <a:pt x="478" y="629"/>
                    </a:lnTo>
                    <a:lnTo>
                      <a:pt x="462" y="619"/>
                    </a:lnTo>
                    <a:lnTo>
                      <a:pt x="444" y="611"/>
                    </a:lnTo>
                    <a:lnTo>
                      <a:pt x="426" y="603"/>
                    </a:lnTo>
                    <a:lnTo>
                      <a:pt x="406" y="595"/>
                    </a:lnTo>
                    <a:lnTo>
                      <a:pt x="361" y="580"/>
                    </a:lnTo>
                    <a:lnTo>
                      <a:pt x="314" y="565"/>
                    </a:lnTo>
                    <a:lnTo>
                      <a:pt x="276" y="554"/>
                    </a:lnTo>
                    <a:lnTo>
                      <a:pt x="239" y="543"/>
                    </a:lnTo>
                    <a:lnTo>
                      <a:pt x="206" y="532"/>
                    </a:lnTo>
                    <a:lnTo>
                      <a:pt x="175" y="520"/>
                    </a:lnTo>
                    <a:lnTo>
                      <a:pt x="147" y="509"/>
                    </a:lnTo>
                    <a:lnTo>
                      <a:pt x="121" y="496"/>
                    </a:lnTo>
                    <a:lnTo>
                      <a:pt x="109" y="490"/>
                    </a:lnTo>
                    <a:lnTo>
                      <a:pt x="98" y="482"/>
                    </a:lnTo>
                    <a:lnTo>
                      <a:pt x="87" y="475"/>
                    </a:lnTo>
                    <a:lnTo>
                      <a:pt x="76" y="468"/>
                    </a:lnTo>
                    <a:lnTo>
                      <a:pt x="67" y="461"/>
                    </a:lnTo>
                    <a:lnTo>
                      <a:pt x="58" y="453"/>
                    </a:lnTo>
                    <a:lnTo>
                      <a:pt x="50" y="445"/>
                    </a:lnTo>
                    <a:lnTo>
                      <a:pt x="43" y="436"/>
                    </a:lnTo>
                    <a:lnTo>
                      <a:pt x="36" y="427"/>
                    </a:lnTo>
                    <a:lnTo>
                      <a:pt x="30" y="418"/>
                    </a:lnTo>
                    <a:lnTo>
                      <a:pt x="24" y="408"/>
                    </a:lnTo>
                    <a:lnTo>
                      <a:pt x="19" y="398"/>
                    </a:lnTo>
                    <a:lnTo>
                      <a:pt x="15" y="387"/>
                    </a:lnTo>
                    <a:lnTo>
                      <a:pt x="11" y="376"/>
                    </a:lnTo>
                    <a:lnTo>
                      <a:pt x="8" y="364"/>
                    </a:lnTo>
                    <a:lnTo>
                      <a:pt x="5" y="352"/>
                    </a:lnTo>
                    <a:lnTo>
                      <a:pt x="3" y="338"/>
                    </a:lnTo>
                    <a:lnTo>
                      <a:pt x="1" y="325"/>
                    </a:lnTo>
                    <a:lnTo>
                      <a:pt x="1" y="309"/>
                    </a:lnTo>
                    <a:lnTo>
                      <a:pt x="0" y="294"/>
                    </a:lnTo>
                    <a:lnTo>
                      <a:pt x="1" y="279"/>
                    </a:lnTo>
                    <a:lnTo>
                      <a:pt x="2" y="265"/>
                    </a:lnTo>
                    <a:lnTo>
                      <a:pt x="4" y="250"/>
                    </a:lnTo>
                    <a:lnTo>
                      <a:pt x="7" y="236"/>
                    </a:lnTo>
                    <a:lnTo>
                      <a:pt x="11" y="222"/>
                    </a:lnTo>
                    <a:lnTo>
                      <a:pt x="16" y="208"/>
                    </a:lnTo>
                    <a:lnTo>
                      <a:pt x="21" y="195"/>
                    </a:lnTo>
                    <a:lnTo>
                      <a:pt x="27" y="181"/>
                    </a:lnTo>
                    <a:lnTo>
                      <a:pt x="33" y="168"/>
                    </a:lnTo>
                    <a:lnTo>
                      <a:pt x="41" y="156"/>
                    </a:lnTo>
                    <a:lnTo>
                      <a:pt x="49" y="144"/>
                    </a:lnTo>
                    <a:lnTo>
                      <a:pt x="57" y="131"/>
                    </a:lnTo>
                    <a:lnTo>
                      <a:pt x="66" y="119"/>
                    </a:lnTo>
                    <a:lnTo>
                      <a:pt x="76" y="108"/>
                    </a:lnTo>
                    <a:lnTo>
                      <a:pt x="87" y="97"/>
                    </a:lnTo>
                    <a:lnTo>
                      <a:pt x="97" y="87"/>
                    </a:lnTo>
                    <a:lnTo>
                      <a:pt x="108" y="77"/>
                    </a:lnTo>
                    <a:lnTo>
                      <a:pt x="119" y="68"/>
                    </a:lnTo>
                    <a:lnTo>
                      <a:pt x="131" y="59"/>
                    </a:lnTo>
                    <a:lnTo>
                      <a:pt x="143" y="51"/>
                    </a:lnTo>
                    <a:lnTo>
                      <a:pt x="155" y="43"/>
                    </a:lnTo>
                    <a:lnTo>
                      <a:pt x="168" y="36"/>
                    </a:lnTo>
                    <a:lnTo>
                      <a:pt x="180" y="30"/>
                    </a:lnTo>
                    <a:lnTo>
                      <a:pt x="194" y="24"/>
                    </a:lnTo>
                    <a:lnTo>
                      <a:pt x="207" y="18"/>
                    </a:lnTo>
                    <a:lnTo>
                      <a:pt x="220" y="14"/>
                    </a:lnTo>
                    <a:lnTo>
                      <a:pt x="233" y="10"/>
                    </a:lnTo>
                    <a:lnTo>
                      <a:pt x="247" y="6"/>
                    </a:lnTo>
                    <a:lnTo>
                      <a:pt x="261" y="4"/>
                    </a:lnTo>
                    <a:lnTo>
                      <a:pt x="274" y="2"/>
                    </a:lnTo>
                    <a:lnTo>
                      <a:pt x="288" y="1"/>
                    </a:lnTo>
                    <a:lnTo>
                      <a:pt x="301" y="0"/>
                    </a:lnTo>
                    <a:lnTo>
                      <a:pt x="321" y="1"/>
                    </a:lnTo>
                    <a:lnTo>
                      <a:pt x="340" y="2"/>
                    </a:lnTo>
                    <a:lnTo>
                      <a:pt x="356" y="5"/>
                    </a:lnTo>
                    <a:lnTo>
                      <a:pt x="372" y="8"/>
                    </a:lnTo>
                    <a:lnTo>
                      <a:pt x="386" y="11"/>
                    </a:lnTo>
                    <a:lnTo>
                      <a:pt x="399" y="15"/>
                    </a:lnTo>
                    <a:lnTo>
                      <a:pt x="411" y="19"/>
                    </a:lnTo>
                    <a:lnTo>
                      <a:pt x="422" y="23"/>
                    </a:lnTo>
                    <a:lnTo>
                      <a:pt x="444" y="32"/>
                    </a:lnTo>
                    <a:lnTo>
                      <a:pt x="464" y="39"/>
                    </a:lnTo>
                    <a:lnTo>
                      <a:pt x="475" y="42"/>
                    </a:lnTo>
                    <a:lnTo>
                      <a:pt x="486" y="44"/>
                    </a:lnTo>
                    <a:lnTo>
                      <a:pt x="497" y="46"/>
                    </a:lnTo>
                    <a:lnTo>
                      <a:pt x="509" y="46"/>
                    </a:lnTo>
                    <a:lnTo>
                      <a:pt x="516" y="46"/>
                    </a:lnTo>
                    <a:lnTo>
                      <a:pt x="523" y="44"/>
                    </a:lnTo>
                    <a:lnTo>
                      <a:pt x="530" y="42"/>
                    </a:lnTo>
                    <a:lnTo>
                      <a:pt x="537" y="40"/>
                    </a:lnTo>
                    <a:lnTo>
                      <a:pt x="551" y="33"/>
                    </a:lnTo>
                    <a:lnTo>
                      <a:pt x="564" y="25"/>
                    </a:lnTo>
                    <a:lnTo>
                      <a:pt x="576" y="17"/>
                    </a:lnTo>
                    <a:lnTo>
                      <a:pt x="585" y="11"/>
                    </a:lnTo>
                    <a:lnTo>
                      <a:pt x="591" y="6"/>
                    </a:lnTo>
                    <a:lnTo>
                      <a:pt x="594" y="4"/>
                    </a:lnTo>
                    <a:lnTo>
                      <a:pt x="616" y="4"/>
                    </a:lnTo>
                    <a:lnTo>
                      <a:pt x="616" y="16"/>
                    </a:lnTo>
                    <a:lnTo>
                      <a:pt x="616" y="47"/>
                    </a:lnTo>
                    <a:lnTo>
                      <a:pt x="616" y="91"/>
                    </a:lnTo>
                    <a:lnTo>
                      <a:pt x="616" y="143"/>
                    </a:lnTo>
                    <a:lnTo>
                      <a:pt x="616" y="196"/>
                    </a:lnTo>
                    <a:lnTo>
                      <a:pt x="616" y="243"/>
                    </a:lnTo>
                    <a:lnTo>
                      <a:pt x="616" y="279"/>
                    </a:lnTo>
                    <a:lnTo>
                      <a:pt x="616" y="298"/>
                    </a:lnTo>
                    <a:lnTo>
                      <a:pt x="615" y="302"/>
                    </a:lnTo>
                    <a:lnTo>
                      <a:pt x="614" y="305"/>
                    </a:lnTo>
                    <a:lnTo>
                      <a:pt x="612" y="307"/>
                    </a:lnTo>
                    <a:lnTo>
                      <a:pt x="609" y="309"/>
                    </a:lnTo>
                    <a:lnTo>
                      <a:pt x="606" y="311"/>
                    </a:lnTo>
                    <a:lnTo>
                      <a:pt x="603" y="312"/>
                    </a:lnTo>
                    <a:lnTo>
                      <a:pt x="599" y="312"/>
                    </a:lnTo>
                    <a:lnTo>
                      <a:pt x="595" y="312"/>
                    </a:lnTo>
                    <a:lnTo>
                      <a:pt x="587" y="310"/>
                    </a:lnTo>
                    <a:lnTo>
                      <a:pt x="579" y="307"/>
                    </a:lnTo>
                    <a:lnTo>
                      <a:pt x="576" y="305"/>
                    </a:lnTo>
                    <a:lnTo>
                      <a:pt x="573" y="302"/>
                    </a:lnTo>
                    <a:lnTo>
                      <a:pt x="571" y="299"/>
                    </a:lnTo>
                    <a:lnTo>
                      <a:pt x="570" y="296"/>
                    </a:lnTo>
                    <a:lnTo>
                      <a:pt x="565" y="283"/>
                    </a:lnTo>
                    <a:lnTo>
                      <a:pt x="559" y="267"/>
                    </a:lnTo>
                    <a:lnTo>
                      <a:pt x="552" y="250"/>
                    </a:lnTo>
                    <a:lnTo>
                      <a:pt x="543" y="230"/>
                    </a:lnTo>
                    <a:lnTo>
                      <a:pt x="532" y="210"/>
                    </a:lnTo>
                    <a:lnTo>
                      <a:pt x="520" y="189"/>
                    </a:lnTo>
                    <a:lnTo>
                      <a:pt x="506" y="167"/>
                    </a:lnTo>
                    <a:lnTo>
                      <a:pt x="491" y="146"/>
                    </a:lnTo>
                    <a:lnTo>
                      <a:pt x="482" y="135"/>
                    </a:lnTo>
                    <a:lnTo>
                      <a:pt x="473" y="125"/>
                    </a:lnTo>
                    <a:lnTo>
                      <a:pt x="464" y="115"/>
                    </a:lnTo>
                    <a:lnTo>
                      <a:pt x="454" y="106"/>
                    </a:lnTo>
                    <a:lnTo>
                      <a:pt x="444" y="97"/>
                    </a:lnTo>
                    <a:lnTo>
                      <a:pt x="433" y="88"/>
                    </a:lnTo>
                    <a:lnTo>
                      <a:pt x="422" y="81"/>
                    </a:lnTo>
                    <a:lnTo>
                      <a:pt x="410" y="73"/>
                    </a:lnTo>
                    <a:lnTo>
                      <a:pt x="398" y="66"/>
                    </a:lnTo>
                    <a:lnTo>
                      <a:pt x="385" y="60"/>
                    </a:lnTo>
                    <a:lnTo>
                      <a:pt x="372" y="55"/>
                    </a:lnTo>
                    <a:lnTo>
                      <a:pt x="358" y="51"/>
                    </a:lnTo>
                    <a:lnTo>
                      <a:pt x="343" y="47"/>
                    </a:lnTo>
                    <a:lnTo>
                      <a:pt x="329" y="45"/>
                    </a:lnTo>
                    <a:lnTo>
                      <a:pt x="314" y="43"/>
                    </a:lnTo>
                    <a:lnTo>
                      <a:pt x="298" y="42"/>
                    </a:lnTo>
                    <a:lnTo>
                      <a:pt x="284" y="43"/>
                    </a:lnTo>
                    <a:lnTo>
                      <a:pt x="272" y="44"/>
                    </a:lnTo>
                    <a:lnTo>
                      <a:pt x="260" y="45"/>
                    </a:lnTo>
                    <a:lnTo>
                      <a:pt x="248" y="47"/>
                    </a:lnTo>
                    <a:lnTo>
                      <a:pt x="238" y="49"/>
                    </a:lnTo>
                    <a:lnTo>
                      <a:pt x="228" y="52"/>
                    </a:lnTo>
                    <a:lnTo>
                      <a:pt x="218" y="56"/>
                    </a:lnTo>
                    <a:lnTo>
                      <a:pt x="209" y="60"/>
                    </a:lnTo>
                    <a:lnTo>
                      <a:pt x="201" y="64"/>
                    </a:lnTo>
                    <a:lnTo>
                      <a:pt x="193" y="68"/>
                    </a:lnTo>
                    <a:lnTo>
                      <a:pt x="186" y="73"/>
                    </a:lnTo>
                    <a:lnTo>
                      <a:pt x="180" y="78"/>
                    </a:lnTo>
                    <a:lnTo>
                      <a:pt x="168" y="89"/>
                    </a:lnTo>
                    <a:lnTo>
                      <a:pt x="158" y="101"/>
                    </a:lnTo>
                    <a:lnTo>
                      <a:pt x="150" y="114"/>
                    </a:lnTo>
                    <a:lnTo>
                      <a:pt x="143" y="127"/>
                    </a:lnTo>
                    <a:lnTo>
                      <a:pt x="138" y="141"/>
                    </a:lnTo>
                    <a:lnTo>
                      <a:pt x="134" y="154"/>
                    </a:lnTo>
                    <a:lnTo>
                      <a:pt x="131" y="167"/>
                    </a:lnTo>
                    <a:lnTo>
                      <a:pt x="129" y="179"/>
                    </a:lnTo>
                    <a:lnTo>
                      <a:pt x="128" y="190"/>
                    </a:lnTo>
                    <a:lnTo>
                      <a:pt x="128" y="201"/>
                    </a:lnTo>
                    <a:lnTo>
                      <a:pt x="128" y="214"/>
                    </a:lnTo>
                    <a:lnTo>
                      <a:pt x="131" y="226"/>
                    </a:lnTo>
                    <a:lnTo>
                      <a:pt x="135" y="237"/>
                    </a:lnTo>
                    <a:lnTo>
                      <a:pt x="140" y="248"/>
                    </a:lnTo>
                    <a:lnTo>
                      <a:pt x="147" y="257"/>
                    </a:lnTo>
                    <a:lnTo>
                      <a:pt x="156" y="266"/>
                    </a:lnTo>
                    <a:lnTo>
                      <a:pt x="166" y="274"/>
                    </a:lnTo>
                    <a:lnTo>
                      <a:pt x="178" y="282"/>
                    </a:lnTo>
                    <a:lnTo>
                      <a:pt x="192" y="289"/>
                    </a:lnTo>
                    <a:lnTo>
                      <a:pt x="207" y="296"/>
                    </a:lnTo>
                    <a:lnTo>
                      <a:pt x="223" y="303"/>
                    </a:lnTo>
                    <a:lnTo>
                      <a:pt x="241" y="309"/>
                    </a:lnTo>
                    <a:lnTo>
                      <a:pt x="282" y="323"/>
                    </a:lnTo>
                    <a:lnTo>
                      <a:pt x="329" y="335"/>
                    </a:lnTo>
                    <a:lnTo>
                      <a:pt x="370" y="347"/>
                    </a:lnTo>
                    <a:lnTo>
                      <a:pt x="408" y="358"/>
                    </a:lnTo>
                    <a:lnTo>
                      <a:pt x="444" y="369"/>
                    </a:lnTo>
                    <a:lnTo>
                      <a:pt x="477" y="381"/>
                    </a:lnTo>
                    <a:lnTo>
                      <a:pt x="508" y="394"/>
                    </a:lnTo>
                    <a:lnTo>
                      <a:pt x="536" y="408"/>
                    </a:lnTo>
                    <a:lnTo>
                      <a:pt x="549" y="415"/>
                    </a:lnTo>
                    <a:lnTo>
                      <a:pt x="561" y="423"/>
                    </a:lnTo>
                    <a:lnTo>
                      <a:pt x="573" y="431"/>
                    </a:lnTo>
                    <a:lnTo>
                      <a:pt x="584" y="439"/>
                    </a:lnTo>
                    <a:lnTo>
                      <a:pt x="595" y="448"/>
                    </a:lnTo>
                    <a:lnTo>
                      <a:pt x="605" y="457"/>
                    </a:lnTo>
                    <a:lnTo>
                      <a:pt x="614" y="466"/>
                    </a:lnTo>
                    <a:lnTo>
                      <a:pt x="622" y="476"/>
                    </a:lnTo>
                    <a:lnTo>
                      <a:pt x="630" y="487"/>
                    </a:lnTo>
                    <a:lnTo>
                      <a:pt x="638" y="498"/>
                    </a:lnTo>
                    <a:lnTo>
                      <a:pt x="645" y="510"/>
                    </a:lnTo>
                    <a:lnTo>
                      <a:pt x="651" y="522"/>
                    </a:lnTo>
                    <a:lnTo>
                      <a:pt x="656" y="534"/>
                    </a:lnTo>
                    <a:lnTo>
                      <a:pt x="661" y="547"/>
                    </a:lnTo>
                    <a:lnTo>
                      <a:pt x="665" y="561"/>
                    </a:lnTo>
                    <a:lnTo>
                      <a:pt x="668" y="575"/>
                    </a:lnTo>
                    <a:lnTo>
                      <a:pt x="670" y="590"/>
                    </a:lnTo>
                    <a:lnTo>
                      <a:pt x="672" y="605"/>
                    </a:lnTo>
                    <a:lnTo>
                      <a:pt x="673" y="622"/>
                    </a:lnTo>
                    <a:lnTo>
                      <a:pt x="673" y="639"/>
                    </a:lnTo>
                    <a:lnTo>
                      <a:pt x="673" y="658"/>
                    </a:lnTo>
                    <a:lnTo>
                      <a:pt x="671" y="678"/>
                    </a:lnTo>
                    <a:lnTo>
                      <a:pt x="669" y="696"/>
                    </a:lnTo>
                    <a:lnTo>
                      <a:pt x="665" y="714"/>
                    </a:lnTo>
                    <a:lnTo>
                      <a:pt x="661" y="730"/>
                    </a:lnTo>
                    <a:lnTo>
                      <a:pt x="655" y="746"/>
                    </a:lnTo>
                    <a:lnTo>
                      <a:pt x="649" y="761"/>
                    </a:lnTo>
                    <a:lnTo>
                      <a:pt x="642" y="776"/>
                    </a:lnTo>
                    <a:lnTo>
                      <a:pt x="633" y="789"/>
                    </a:lnTo>
                    <a:lnTo>
                      <a:pt x="625" y="802"/>
                    </a:lnTo>
                    <a:lnTo>
                      <a:pt x="616" y="815"/>
                    </a:lnTo>
                    <a:lnTo>
                      <a:pt x="607" y="826"/>
                    </a:lnTo>
                    <a:lnTo>
                      <a:pt x="597" y="838"/>
                    </a:lnTo>
                    <a:lnTo>
                      <a:pt x="586" y="849"/>
                    </a:lnTo>
                    <a:lnTo>
                      <a:pt x="575" y="858"/>
                    </a:lnTo>
                    <a:lnTo>
                      <a:pt x="564" y="867"/>
                    </a:lnTo>
                    <a:lnTo>
                      <a:pt x="552" y="876"/>
                    </a:lnTo>
                    <a:lnTo>
                      <a:pt x="541" y="884"/>
                    </a:lnTo>
                    <a:lnTo>
                      <a:pt x="528" y="891"/>
                    </a:lnTo>
                    <a:lnTo>
                      <a:pt x="516" y="897"/>
                    </a:lnTo>
                    <a:lnTo>
                      <a:pt x="504" y="903"/>
                    </a:lnTo>
                    <a:lnTo>
                      <a:pt x="492" y="909"/>
                    </a:lnTo>
                    <a:lnTo>
                      <a:pt x="479" y="914"/>
                    </a:lnTo>
                    <a:lnTo>
                      <a:pt x="467" y="918"/>
                    </a:lnTo>
                    <a:lnTo>
                      <a:pt x="443" y="925"/>
                    </a:lnTo>
                    <a:lnTo>
                      <a:pt x="419" y="930"/>
                    </a:lnTo>
                    <a:lnTo>
                      <a:pt x="397" y="933"/>
                    </a:lnTo>
                    <a:lnTo>
                      <a:pt x="376" y="933"/>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26" name="Freeform 129"/>
              <p:cNvSpPr>
                <a:spLocks/>
              </p:cNvSpPr>
              <p:nvPr/>
            </p:nvSpPr>
            <p:spPr bwMode="black">
              <a:xfrm>
                <a:off x="5582" y="3988"/>
                <a:ext cx="51" cy="101"/>
              </a:xfrm>
              <a:custGeom>
                <a:avLst/>
                <a:gdLst/>
                <a:ahLst/>
                <a:cxnLst>
                  <a:cxn ang="0">
                    <a:pos x="346" y="1238"/>
                  </a:cxn>
                  <a:cxn ang="0">
                    <a:pos x="289" y="1225"/>
                  </a:cxn>
                  <a:cxn ang="0">
                    <a:pos x="255" y="1211"/>
                  </a:cxn>
                  <a:cxn ang="0">
                    <a:pos x="222" y="1192"/>
                  </a:cxn>
                  <a:cxn ang="0">
                    <a:pos x="191" y="1166"/>
                  </a:cxn>
                  <a:cxn ang="0">
                    <a:pos x="165" y="1134"/>
                  </a:cxn>
                  <a:cxn ang="0">
                    <a:pos x="144" y="1095"/>
                  </a:cxn>
                  <a:cxn ang="0">
                    <a:pos x="128" y="1049"/>
                  </a:cxn>
                  <a:cxn ang="0">
                    <a:pos x="120" y="995"/>
                  </a:cxn>
                  <a:cxn ang="0">
                    <a:pos x="130" y="364"/>
                  </a:cxn>
                  <a:cxn ang="0">
                    <a:pos x="12" y="313"/>
                  </a:cxn>
                  <a:cxn ang="0">
                    <a:pos x="50" y="305"/>
                  </a:cxn>
                  <a:cxn ang="0">
                    <a:pos x="89" y="289"/>
                  </a:cxn>
                  <a:cxn ang="0">
                    <a:pos x="127" y="265"/>
                  </a:cxn>
                  <a:cxn ang="0">
                    <a:pos x="164" y="236"/>
                  </a:cxn>
                  <a:cxn ang="0">
                    <a:pos x="200" y="203"/>
                  </a:cxn>
                  <a:cxn ang="0">
                    <a:pos x="231" y="166"/>
                  </a:cxn>
                  <a:cxn ang="0">
                    <a:pos x="258" y="128"/>
                  </a:cxn>
                  <a:cxn ang="0">
                    <a:pos x="279" y="87"/>
                  </a:cxn>
                  <a:cxn ang="0">
                    <a:pos x="294" y="49"/>
                  </a:cxn>
                  <a:cxn ang="0">
                    <a:pos x="301" y="12"/>
                  </a:cxn>
                  <a:cxn ang="0">
                    <a:pos x="360" y="313"/>
                  </a:cxn>
                  <a:cxn ang="0">
                    <a:pos x="360" y="364"/>
                  </a:cxn>
                  <a:cxn ang="0">
                    <a:pos x="361" y="1079"/>
                  </a:cxn>
                  <a:cxn ang="0">
                    <a:pos x="366" y="1120"/>
                  </a:cxn>
                  <a:cxn ang="0">
                    <a:pos x="377" y="1150"/>
                  </a:cxn>
                  <a:cxn ang="0">
                    <a:pos x="393" y="1168"/>
                  </a:cxn>
                  <a:cxn ang="0">
                    <a:pos x="416" y="1177"/>
                  </a:cxn>
                  <a:cxn ang="0">
                    <a:pos x="444" y="1178"/>
                  </a:cxn>
                  <a:cxn ang="0">
                    <a:pos x="469" y="1171"/>
                  </a:cxn>
                  <a:cxn ang="0">
                    <a:pos x="491" y="1158"/>
                  </a:cxn>
                  <a:cxn ang="0">
                    <a:pos x="509" y="1138"/>
                  </a:cxn>
                  <a:cxn ang="0">
                    <a:pos x="528" y="1103"/>
                  </a:cxn>
                  <a:cxn ang="0">
                    <a:pos x="547" y="1042"/>
                  </a:cxn>
                  <a:cxn ang="0">
                    <a:pos x="557" y="975"/>
                  </a:cxn>
                  <a:cxn ang="0">
                    <a:pos x="561" y="911"/>
                  </a:cxn>
                  <a:cxn ang="0">
                    <a:pos x="611" y="951"/>
                  </a:cxn>
                  <a:cxn ang="0">
                    <a:pos x="606" y="1006"/>
                  </a:cxn>
                  <a:cxn ang="0">
                    <a:pos x="597" y="1055"/>
                  </a:cxn>
                  <a:cxn ang="0">
                    <a:pos x="583" y="1098"/>
                  </a:cxn>
                  <a:cxn ang="0">
                    <a:pos x="566" y="1137"/>
                  </a:cxn>
                  <a:cxn ang="0">
                    <a:pos x="545" y="1169"/>
                  </a:cxn>
                  <a:cxn ang="0">
                    <a:pos x="521" y="1195"/>
                  </a:cxn>
                  <a:cxn ang="0">
                    <a:pos x="493" y="1215"/>
                  </a:cxn>
                  <a:cxn ang="0">
                    <a:pos x="461" y="1229"/>
                  </a:cxn>
                  <a:cxn ang="0">
                    <a:pos x="427" y="1238"/>
                  </a:cxn>
                  <a:cxn ang="0">
                    <a:pos x="389" y="1241"/>
                  </a:cxn>
                </a:cxnLst>
                <a:rect l="0" t="0" r="r" b="b"/>
                <a:pathLst>
                  <a:path w="612" h="1241">
                    <a:moveTo>
                      <a:pt x="389" y="1241"/>
                    </a:moveTo>
                    <a:lnTo>
                      <a:pt x="368" y="1240"/>
                    </a:lnTo>
                    <a:lnTo>
                      <a:pt x="346" y="1238"/>
                    </a:lnTo>
                    <a:lnTo>
                      <a:pt x="323" y="1234"/>
                    </a:lnTo>
                    <a:lnTo>
                      <a:pt x="300" y="1228"/>
                    </a:lnTo>
                    <a:lnTo>
                      <a:pt x="289" y="1225"/>
                    </a:lnTo>
                    <a:lnTo>
                      <a:pt x="277" y="1221"/>
                    </a:lnTo>
                    <a:lnTo>
                      <a:pt x="266" y="1216"/>
                    </a:lnTo>
                    <a:lnTo>
                      <a:pt x="255" y="1211"/>
                    </a:lnTo>
                    <a:lnTo>
                      <a:pt x="243" y="1205"/>
                    </a:lnTo>
                    <a:lnTo>
                      <a:pt x="233" y="1199"/>
                    </a:lnTo>
                    <a:lnTo>
                      <a:pt x="222" y="1192"/>
                    </a:lnTo>
                    <a:lnTo>
                      <a:pt x="212" y="1184"/>
                    </a:lnTo>
                    <a:lnTo>
                      <a:pt x="202" y="1176"/>
                    </a:lnTo>
                    <a:lnTo>
                      <a:pt x="191" y="1166"/>
                    </a:lnTo>
                    <a:lnTo>
                      <a:pt x="182" y="1157"/>
                    </a:lnTo>
                    <a:lnTo>
                      <a:pt x="173" y="1146"/>
                    </a:lnTo>
                    <a:lnTo>
                      <a:pt x="165" y="1134"/>
                    </a:lnTo>
                    <a:lnTo>
                      <a:pt x="157" y="1122"/>
                    </a:lnTo>
                    <a:lnTo>
                      <a:pt x="150" y="1109"/>
                    </a:lnTo>
                    <a:lnTo>
                      <a:pt x="144" y="1095"/>
                    </a:lnTo>
                    <a:lnTo>
                      <a:pt x="138" y="1081"/>
                    </a:lnTo>
                    <a:lnTo>
                      <a:pt x="133" y="1066"/>
                    </a:lnTo>
                    <a:lnTo>
                      <a:pt x="128" y="1049"/>
                    </a:lnTo>
                    <a:lnTo>
                      <a:pt x="125" y="1032"/>
                    </a:lnTo>
                    <a:lnTo>
                      <a:pt x="122" y="1014"/>
                    </a:lnTo>
                    <a:lnTo>
                      <a:pt x="120" y="995"/>
                    </a:lnTo>
                    <a:lnTo>
                      <a:pt x="119" y="975"/>
                    </a:lnTo>
                    <a:lnTo>
                      <a:pt x="119" y="953"/>
                    </a:lnTo>
                    <a:lnTo>
                      <a:pt x="130" y="364"/>
                    </a:lnTo>
                    <a:lnTo>
                      <a:pt x="0" y="364"/>
                    </a:lnTo>
                    <a:lnTo>
                      <a:pt x="0" y="313"/>
                    </a:lnTo>
                    <a:lnTo>
                      <a:pt x="12" y="313"/>
                    </a:lnTo>
                    <a:lnTo>
                      <a:pt x="25" y="311"/>
                    </a:lnTo>
                    <a:lnTo>
                      <a:pt x="38" y="309"/>
                    </a:lnTo>
                    <a:lnTo>
                      <a:pt x="50" y="305"/>
                    </a:lnTo>
                    <a:lnTo>
                      <a:pt x="63" y="300"/>
                    </a:lnTo>
                    <a:lnTo>
                      <a:pt x="76" y="295"/>
                    </a:lnTo>
                    <a:lnTo>
                      <a:pt x="89" y="289"/>
                    </a:lnTo>
                    <a:lnTo>
                      <a:pt x="102" y="282"/>
                    </a:lnTo>
                    <a:lnTo>
                      <a:pt x="115" y="274"/>
                    </a:lnTo>
                    <a:lnTo>
                      <a:pt x="127" y="265"/>
                    </a:lnTo>
                    <a:lnTo>
                      <a:pt x="140" y="256"/>
                    </a:lnTo>
                    <a:lnTo>
                      <a:pt x="152" y="246"/>
                    </a:lnTo>
                    <a:lnTo>
                      <a:pt x="164" y="236"/>
                    </a:lnTo>
                    <a:lnTo>
                      <a:pt x="176" y="225"/>
                    </a:lnTo>
                    <a:lnTo>
                      <a:pt x="188" y="214"/>
                    </a:lnTo>
                    <a:lnTo>
                      <a:pt x="200" y="203"/>
                    </a:lnTo>
                    <a:lnTo>
                      <a:pt x="211" y="191"/>
                    </a:lnTo>
                    <a:lnTo>
                      <a:pt x="221" y="179"/>
                    </a:lnTo>
                    <a:lnTo>
                      <a:pt x="231" y="166"/>
                    </a:lnTo>
                    <a:lnTo>
                      <a:pt x="241" y="153"/>
                    </a:lnTo>
                    <a:lnTo>
                      <a:pt x="250" y="141"/>
                    </a:lnTo>
                    <a:lnTo>
                      <a:pt x="258" y="128"/>
                    </a:lnTo>
                    <a:lnTo>
                      <a:pt x="266" y="114"/>
                    </a:lnTo>
                    <a:lnTo>
                      <a:pt x="273" y="101"/>
                    </a:lnTo>
                    <a:lnTo>
                      <a:pt x="279" y="87"/>
                    </a:lnTo>
                    <a:lnTo>
                      <a:pt x="285" y="74"/>
                    </a:lnTo>
                    <a:lnTo>
                      <a:pt x="290" y="61"/>
                    </a:lnTo>
                    <a:lnTo>
                      <a:pt x="294" y="49"/>
                    </a:lnTo>
                    <a:lnTo>
                      <a:pt x="297" y="36"/>
                    </a:lnTo>
                    <a:lnTo>
                      <a:pt x="300" y="24"/>
                    </a:lnTo>
                    <a:lnTo>
                      <a:pt x="301" y="12"/>
                    </a:lnTo>
                    <a:lnTo>
                      <a:pt x="302" y="0"/>
                    </a:lnTo>
                    <a:lnTo>
                      <a:pt x="360" y="0"/>
                    </a:lnTo>
                    <a:lnTo>
                      <a:pt x="360" y="313"/>
                    </a:lnTo>
                    <a:lnTo>
                      <a:pt x="561" y="313"/>
                    </a:lnTo>
                    <a:lnTo>
                      <a:pt x="561" y="364"/>
                    </a:lnTo>
                    <a:lnTo>
                      <a:pt x="360" y="364"/>
                    </a:lnTo>
                    <a:lnTo>
                      <a:pt x="360" y="1044"/>
                    </a:lnTo>
                    <a:lnTo>
                      <a:pt x="360" y="1062"/>
                    </a:lnTo>
                    <a:lnTo>
                      <a:pt x="361" y="1079"/>
                    </a:lnTo>
                    <a:lnTo>
                      <a:pt x="362" y="1094"/>
                    </a:lnTo>
                    <a:lnTo>
                      <a:pt x="364" y="1108"/>
                    </a:lnTo>
                    <a:lnTo>
                      <a:pt x="366" y="1120"/>
                    </a:lnTo>
                    <a:lnTo>
                      <a:pt x="369" y="1131"/>
                    </a:lnTo>
                    <a:lnTo>
                      <a:pt x="373" y="1142"/>
                    </a:lnTo>
                    <a:lnTo>
                      <a:pt x="377" y="1150"/>
                    </a:lnTo>
                    <a:lnTo>
                      <a:pt x="382" y="1157"/>
                    </a:lnTo>
                    <a:lnTo>
                      <a:pt x="387" y="1163"/>
                    </a:lnTo>
                    <a:lnTo>
                      <a:pt x="393" y="1168"/>
                    </a:lnTo>
                    <a:lnTo>
                      <a:pt x="400" y="1172"/>
                    </a:lnTo>
                    <a:lnTo>
                      <a:pt x="408" y="1175"/>
                    </a:lnTo>
                    <a:lnTo>
                      <a:pt x="416" y="1177"/>
                    </a:lnTo>
                    <a:lnTo>
                      <a:pt x="425" y="1178"/>
                    </a:lnTo>
                    <a:lnTo>
                      <a:pt x="435" y="1178"/>
                    </a:lnTo>
                    <a:lnTo>
                      <a:pt x="444" y="1178"/>
                    </a:lnTo>
                    <a:lnTo>
                      <a:pt x="453" y="1177"/>
                    </a:lnTo>
                    <a:lnTo>
                      <a:pt x="461" y="1174"/>
                    </a:lnTo>
                    <a:lnTo>
                      <a:pt x="469" y="1171"/>
                    </a:lnTo>
                    <a:lnTo>
                      <a:pt x="477" y="1168"/>
                    </a:lnTo>
                    <a:lnTo>
                      <a:pt x="484" y="1163"/>
                    </a:lnTo>
                    <a:lnTo>
                      <a:pt x="491" y="1158"/>
                    </a:lnTo>
                    <a:lnTo>
                      <a:pt x="497" y="1152"/>
                    </a:lnTo>
                    <a:lnTo>
                      <a:pt x="503" y="1145"/>
                    </a:lnTo>
                    <a:lnTo>
                      <a:pt x="509" y="1138"/>
                    </a:lnTo>
                    <a:lnTo>
                      <a:pt x="514" y="1129"/>
                    </a:lnTo>
                    <a:lnTo>
                      <a:pt x="519" y="1121"/>
                    </a:lnTo>
                    <a:lnTo>
                      <a:pt x="528" y="1103"/>
                    </a:lnTo>
                    <a:lnTo>
                      <a:pt x="535" y="1084"/>
                    </a:lnTo>
                    <a:lnTo>
                      <a:pt x="542" y="1063"/>
                    </a:lnTo>
                    <a:lnTo>
                      <a:pt x="547" y="1042"/>
                    </a:lnTo>
                    <a:lnTo>
                      <a:pt x="552" y="1020"/>
                    </a:lnTo>
                    <a:lnTo>
                      <a:pt x="555" y="998"/>
                    </a:lnTo>
                    <a:lnTo>
                      <a:pt x="557" y="975"/>
                    </a:lnTo>
                    <a:lnTo>
                      <a:pt x="559" y="952"/>
                    </a:lnTo>
                    <a:lnTo>
                      <a:pt x="560" y="931"/>
                    </a:lnTo>
                    <a:lnTo>
                      <a:pt x="561" y="911"/>
                    </a:lnTo>
                    <a:lnTo>
                      <a:pt x="612" y="911"/>
                    </a:lnTo>
                    <a:lnTo>
                      <a:pt x="612" y="931"/>
                    </a:lnTo>
                    <a:lnTo>
                      <a:pt x="611" y="951"/>
                    </a:lnTo>
                    <a:lnTo>
                      <a:pt x="610" y="971"/>
                    </a:lnTo>
                    <a:lnTo>
                      <a:pt x="608" y="989"/>
                    </a:lnTo>
                    <a:lnTo>
                      <a:pt x="606" y="1006"/>
                    </a:lnTo>
                    <a:lnTo>
                      <a:pt x="603" y="1023"/>
                    </a:lnTo>
                    <a:lnTo>
                      <a:pt x="600" y="1040"/>
                    </a:lnTo>
                    <a:lnTo>
                      <a:pt x="597" y="1055"/>
                    </a:lnTo>
                    <a:lnTo>
                      <a:pt x="593" y="1070"/>
                    </a:lnTo>
                    <a:lnTo>
                      <a:pt x="588" y="1085"/>
                    </a:lnTo>
                    <a:lnTo>
                      <a:pt x="583" y="1098"/>
                    </a:lnTo>
                    <a:lnTo>
                      <a:pt x="578" y="1112"/>
                    </a:lnTo>
                    <a:lnTo>
                      <a:pt x="572" y="1124"/>
                    </a:lnTo>
                    <a:lnTo>
                      <a:pt x="566" y="1137"/>
                    </a:lnTo>
                    <a:lnTo>
                      <a:pt x="560" y="1148"/>
                    </a:lnTo>
                    <a:lnTo>
                      <a:pt x="553" y="1159"/>
                    </a:lnTo>
                    <a:lnTo>
                      <a:pt x="545" y="1169"/>
                    </a:lnTo>
                    <a:lnTo>
                      <a:pt x="538" y="1178"/>
                    </a:lnTo>
                    <a:lnTo>
                      <a:pt x="529" y="1187"/>
                    </a:lnTo>
                    <a:lnTo>
                      <a:pt x="521" y="1195"/>
                    </a:lnTo>
                    <a:lnTo>
                      <a:pt x="512" y="1202"/>
                    </a:lnTo>
                    <a:lnTo>
                      <a:pt x="503" y="1209"/>
                    </a:lnTo>
                    <a:lnTo>
                      <a:pt x="493" y="1215"/>
                    </a:lnTo>
                    <a:lnTo>
                      <a:pt x="483" y="1220"/>
                    </a:lnTo>
                    <a:lnTo>
                      <a:pt x="472" y="1225"/>
                    </a:lnTo>
                    <a:lnTo>
                      <a:pt x="461" y="1229"/>
                    </a:lnTo>
                    <a:lnTo>
                      <a:pt x="450" y="1233"/>
                    </a:lnTo>
                    <a:lnTo>
                      <a:pt x="438" y="1236"/>
                    </a:lnTo>
                    <a:lnTo>
                      <a:pt x="427" y="1238"/>
                    </a:lnTo>
                    <a:lnTo>
                      <a:pt x="415" y="1240"/>
                    </a:lnTo>
                    <a:lnTo>
                      <a:pt x="402" y="1240"/>
                    </a:lnTo>
                    <a:lnTo>
                      <a:pt x="389" y="1241"/>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27" name="Freeform 130"/>
              <p:cNvSpPr>
                <a:spLocks noEditPoints="1"/>
              </p:cNvSpPr>
              <p:nvPr/>
            </p:nvSpPr>
            <p:spPr bwMode="black">
              <a:xfrm>
                <a:off x="5282" y="3977"/>
                <a:ext cx="148" cy="110"/>
              </a:xfrm>
              <a:custGeom>
                <a:avLst/>
                <a:gdLst/>
                <a:ahLst/>
                <a:cxnLst>
                  <a:cxn ang="0">
                    <a:pos x="1109" y="279"/>
                  </a:cxn>
                  <a:cxn ang="0">
                    <a:pos x="1046" y="188"/>
                  </a:cxn>
                  <a:cxn ang="0">
                    <a:pos x="964" y="124"/>
                  </a:cxn>
                  <a:cxn ang="0">
                    <a:pos x="787" y="59"/>
                  </a:cxn>
                  <a:cxn ang="0">
                    <a:pos x="755" y="67"/>
                  </a:cxn>
                  <a:cxn ang="0">
                    <a:pos x="753" y="1183"/>
                  </a:cxn>
                  <a:cxn ang="0">
                    <a:pos x="777" y="1230"/>
                  </a:cxn>
                  <a:cxn ang="0">
                    <a:pos x="874" y="1266"/>
                  </a:cxn>
                  <a:cxn ang="0">
                    <a:pos x="953" y="1277"/>
                  </a:cxn>
                  <a:cxn ang="0">
                    <a:pos x="951" y="1336"/>
                  </a:cxn>
                  <a:cxn ang="0">
                    <a:pos x="556" y="1339"/>
                  </a:cxn>
                  <a:cxn ang="0">
                    <a:pos x="281" y="1328"/>
                  </a:cxn>
                  <a:cxn ang="0">
                    <a:pos x="287" y="1272"/>
                  </a:cxn>
                  <a:cxn ang="0">
                    <a:pos x="392" y="1259"/>
                  </a:cxn>
                  <a:cxn ang="0">
                    <a:pos x="466" y="1212"/>
                  </a:cxn>
                  <a:cxn ang="0">
                    <a:pos x="478" y="1168"/>
                  </a:cxn>
                  <a:cxn ang="0">
                    <a:pos x="470" y="62"/>
                  </a:cxn>
                  <a:cxn ang="0">
                    <a:pos x="412" y="65"/>
                  </a:cxn>
                  <a:cxn ang="0">
                    <a:pos x="313" y="109"/>
                  </a:cxn>
                  <a:cxn ang="0">
                    <a:pos x="213" y="183"/>
                  </a:cxn>
                  <a:cxn ang="0">
                    <a:pos x="128" y="282"/>
                  </a:cxn>
                  <a:cxn ang="0">
                    <a:pos x="70" y="400"/>
                  </a:cxn>
                  <a:cxn ang="0">
                    <a:pos x="45" y="472"/>
                  </a:cxn>
                  <a:cxn ang="0">
                    <a:pos x="12" y="474"/>
                  </a:cxn>
                  <a:cxn ang="0">
                    <a:pos x="0" y="371"/>
                  </a:cxn>
                  <a:cxn ang="0">
                    <a:pos x="1197" y="0"/>
                  </a:cxn>
                  <a:cxn ang="0">
                    <a:pos x="1197" y="355"/>
                  </a:cxn>
                  <a:cxn ang="0">
                    <a:pos x="1181" y="401"/>
                  </a:cxn>
                  <a:cxn ang="0">
                    <a:pos x="1148" y="393"/>
                  </a:cxn>
                  <a:cxn ang="0">
                    <a:pos x="1649" y="707"/>
                  </a:cxn>
                  <a:cxn ang="0">
                    <a:pos x="1600" y="665"/>
                  </a:cxn>
                  <a:cxn ang="0">
                    <a:pos x="1587" y="593"/>
                  </a:cxn>
                  <a:cxn ang="0">
                    <a:pos x="1615" y="533"/>
                  </a:cxn>
                  <a:cxn ang="0">
                    <a:pos x="1678" y="487"/>
                  </a:cxn>
                  <a:cxn ang="0">
                    <a:pos x="1663" y="463"/>
                  </a:cxn>
                  <a:cxn ang="0">
                    <a:pos x="1589" y="467"/>
                  </a:cxn>
                  <a:cxn ang="0">
                    <a:pos x="1524" y="525"/>
                  </a:cxn>
                  <a:cxn ang="0">
                    <a:pos x="1476" y="646"/>
                  </a:cxn>
                  <a:cxn ang="0">
                    <a:pos x="1444" y="902"/>
                  </a:cxn>
                  <a:cxn ang="0">
                    <a:pos x="1450" y="1265"/>
                  </a:cxn>
                  <a:cxn ang="0">
                    <a:pos x="1549" y="1291"/>
                  </a:cxn>
                  <a:cxn ang="0">
                    <a:pos x="1581" y="1307"/>
                  </a:cxn>
                  <a:cxn ang="0">
                    <a:pos x="1577" y="1335"/>
                  </a:cxn>
                  <a:cxn ang="0">
                    <a:pos x="1080" y="1335"/>
                  </a:cxn>
                  <a:cxn ang="0">
                    <a:pos x="1076" y="1307"/>
                  </a:cxn>
                  <a:cxn ang="0">
                    <a:pos x="1108" y="1291"/>
                  </a:cxn>
                  <a:cxn ang="0">
                    <a:pos x="1185" y="1273"/>
                  </a:cxn>
                  <a:cxn ang="0">
                    <a:pos x="1214" y="554"/>
                  </a:cxn>
                  <a:cxn ang="0">
                    <a:pos x="1185" y="508"/>
                  </a:cxn>
                  <a:cxn ang="0">
                    <a:pos x="1111" y="494"/>
                  </a:cxn>
                  <a:cxn ang="0">
                    <a:pos x="1095" y="474"/>
                  </a:cxn>
                  <a:cxn ang="0">
                    <a:pos x="1103" y="448"/>
                  </a:cxn>
                  <a:cxn ang="0">
                    <a:pos x="1453" y="546"/>
                  </a:cxn>
                  <a:cxn ang="0">
                    <a:pos x="1526" y="443"/>
                  </a:cxn>
                  <a:cxn ang="0">
                    <a:pos x="1612" y="412"/>
                  </a:cxn>
                  <a:cxn ang="0">
                    <a:pos x="1744" y="441"/>
                  </a:cxn>
                  <a:cxn ang="0">
                    <a:pos x="1799" y="533"/>
                  </a:cxn>
                  <a:cxn ang="0">
                    <a:pos x="1794" y="644"/>
                  </a:cxn>
                  <a:cxn ang="0">
                    <a:pos x="1739" y="703"/>
                  </a:cxn>
                </a:cxnLst>
                <a:rect l="0" t="0" r="r" b="b"/>
                <a:pathLst>
                  <a:path w="1803" h="1339">
                    <a:moveTo>
                      <a:pt x="1141" y="379"/>
                    </a:moveTo>
                    <a:lnTo>
                      <a:pt x="1137" y="361"/>
                    </a:lnTo>
                    <a:lnTo>
                      <a:pt x="1133" y="343"/>
                    </a:lnTo>
                    <a:lnTo>
                      <a:pt x="1128" y="326"/>
                    </a:lnTo>
                    <a:lnTo>
                      <a:pt x="1122" y="310"/>
                    </a:lnTo>
                    <a:lnTo>
                      <a:pt x="1116" y="294"/>
                    </a:lnTo>
                    <a:lnTo>
                      <a:pt x="1109" y="279"/>
                    </a:lnTo>
                    <a:lnTo>
                      <a:pt x="1102" y="264"/>
                    </a:lnTo>
                    <a:lnTo>
                      <a:pt x="1094" y="251"/>
                    </a:lnTo>
                    <a:lnTo>
                      <a:pt x="1085" y="237"/>
                    </a:lnTo>
                    <a:lnTo>
                      <a:pt x="1076" y="223"/>
                    </a:lnTo>
                    <a:lnTo>
                      <a:pt x="1066" y="211"/>
                    </a:lnTo>
                    <a:lnTo>
                      <a:pt x="1056" y="200"/>
                    </a:lnTo>
                    <a:lnTo>
                      <a:pt x="1046" y="188"/>
                    </a:lnTo>
                    <a:lnTo>
                      <a:pt x="1035" y="178"/>
                    </a:lnTo>
                    <a:lnTo>
                      <a:pt x="1024" y="168"/>
                    </a:lnTo>
                    <a:lnTo>
                      <a:pt x="1012" y="158"/>
                    </a:lnTo>
                    <a:lnTo>
                      <a:pt x="1001" y="149"/>
                    </a:lnTo>
                    <a:lnTo>
                      <a:pt x="989" y="140"/>
                    </a:lnTo>
                    <a:lnTo>
                      <a:pt x="976" y="132"/>
                    </a:lnTo>
                    <a:lnTo>
                      <a:pt x="964" y="124"/>
                    </a:lnTo>
                    <a:lnTo>
                      <a:pt x="938" y="110"/>
                    </a:lnTo>
                    <a:lnTo>
                      <a:pt x="912" y="98"/>
                    </a:lnTo>
                    <a:lnTo>
                      <a:pt x="885" y="87"/>
                    </a:lnTo>
                    <a:lnTo>
                      <a:pt x="858" y="77"/>
                    </a:lnTo>
                    <a:lnTo>
                      <a:pt x="831" y="69"/>
                    </a:lnTo>
                    <a:lnTo>
                      <a:pt x="803" y="62"/>
                    </a:lnTo>
                    <a:lnTo>
                      <a:pt x="787" y="59"/>
                    </a:lnTo>
                    <a:lnTo>
                      <a:pt x="775" y="58"/>
                    </a:lnTo>
                    <a:lnTo>
                      <a:pt x="770" y="58"/>
                    </a:lnTo>
                    <a:lnTo>
                      <a:pt x="765" y="59"/>
                    </a:lnTo>
                    <a:lnTo>
                      <a:pt x="762" y="60"/>
                    </a:lnTo>
                    <a:lnTo>
                      <a:pt x="759" y="62"/>
                    </a:lnTo>
                    <a:lnTo>
                      <a:pt x="757" y="64"/>
                    </a:lnTo>
                    <a:lnTo>
                      <a:pt x="755" y="67"/>
                    </a:lnTo>
                    <a:lnTo>
                      <a:pt x="754" y="71"/>
                    </a:lnTo>
                    <a:lnTo>
                      <a:pt x="753" y="75"/>
                    </a:lnTo>
                    <a:lnTo>
                      <a:pt x="752" y="84"/>
                    </a:lnTo>
                    <a:lnTo>
                      <a:pt x="752" y="96"/>
                    </a:lnTo>
                    <a:lnTo>
                      <a:pt x="752" y="1168"/>
                    </a:lnTo>
                    <a:lnTo>
                      <a:pt x="752" y="1176"/>
                    </a:lnTo>
                    <a:lnTo>
                      <a:pt x="753" y="1183"/>
                    </a:lnTo>
                    <a:lnTo>
                      <a:pt x="755" y="1190"/>
                    </a:lnTo>
                    <a:lnTo>
                      <a:pt x="756" y="1197"/>
                    </a:lnTo>
                    <a:lnTo>
                      <a:pt x="759" y="1203"/>
                    </a:lnTo>
                    <a:lnTo>
                      <a:pt x="762" y="1209"/>
                    </a:lnTo>
                    <a:lnTo>
                      <a:pt x="765" y="1215"/>
                    </a:lnTo>
                    <a:lnTo>
                      <a:pt x="769" y="1220"/>
                    </a:lnTo>
                    <a:lnTo>
                      <a:pt x="777" y="1230"/>
                    </a:lnTo>
                    <a:lnTo>
                      <a:pt x="787" y="1238"/>
                    </a:lnTo>
                    <a:lnTo>
                      <a:pt x="799" y="1245"/>
                    </a:lnTo>
                    <a:lnTo>
                      <a:pt x="813" y="1251"/>
                    </a:lnTo>
                    <a:lnTo>
                      <a:pt x="827" y="1256"/>
                    </a:lnTo>
                    <a:lnTo>
                      <a:pt x="842" y="1260"/>
                    </a:lnTo>
                    <a:lnTo>
                      <a:pt x="858" y="1264"/>
                    </a:lnTo>
                    <a:lnTo>
                      <a:pt x="874" y="1266"/>
                    </a:lnTo>
                    <a:lnTo>
                      <a:pt x="892" y="1268"/>
                    </a:lnTo>
                    <a:lnTo>
                      <a:pt x="909" y="1270"/>
                    </a:lnTo>
                    <a:lnTo>
                      <a:pt x="927" y="1271"/>
                    </a:lnTo>
                    <a:lnTo>
                      <a:pt x="945" y="1271"/>
                    </a:lnTo>
                    <a:lnTo>
                      <a:pt x="948" y="1272"/>
                    </a:lnTo>
                    <a:lnTo>
                      <a:pt x="951" y="1274"/>
                    </a:lnTo>
                    <a:lnTo>
                      <a:pt x="953" y="1277"/>
                    </a:lnTo>
                    <a:lnTo>
                      <a:pt x="955" y="1282"/>
                    </a:lnTo>
                    <a:lnTo>
                      <a:pt x="957" y="1293"/>
                    </a:lnTo>
                    <a:lnTo>
                      <a:pt x="958" y="1305"/>
                    </a:lnTo>
                    <a:lnTo>
                      <a:pt x="957" y="1318"/>
                    </a:lnTo>
                    <a:lnTo>
                      <a:pt x="955" y="1328"/>
                    </a:lnTo>
                    <a:lnTo>
                      <a:pt x="953" y="1333"/>
                    </a:lnTo>
                    <a:lnTo>
                      <a:pt x="951" y="1336"/>
                    </a:lnTo>
                    <a:lnTo>
                      <a:pt x="948" y="1338"/>
                    </a:lnTo>
                    <a:lnTo>
                      <a:pt x="945" y="1339"/>
                    </a:lnTo>
                    <a:lnTo>
                      <a:pt x="875" y="1339"/>
                    </a:lnTo>
                    <a:lnTo>
                      <a:pt x="800" y="1339"/>
                    </a:lnTo>
                    <a:lnTo>
                      <a:pt x="722" y="1339"/>
                    </a:lnTo>
                    <a:lnTo>
                      <a:pt x="640" y="1339"/>
                    </a:lnTo>
                    <a:lnTo>
                      <a:pt x="556" y="1339"/>
                    </a:lnTo>
                    <a:lnTo>
                      <a:pt x="468" y="1339"/>
                    </a:lnTo>
                    <a:lnTo>
                      <a:pt x="380" y="1339"/>
                    </a:lnTo>
                    <a:lnTo>
                      <a:pt x="290" y="1339"/>
                    </a:lnTo>
                    <a:lnTo>
                      <a:pt x="287" y="1338"/>
                    </a:lnTo>
                    <a:lnTo>
                      <a:pt x="284" y="1336"/>
                    </a:lnTo>
                    <a:lnTo>
                      <a:pt x="282" y="1333"/>
                    </a:lnTo>
                    <a:lnTo>
                      <a:pt x="281" y="1328"/>
                    </a:lnTo>
                    <a:lnTo>
                      <a:pt x="278" y="1318"/>
                    </a:lnTo>
                    <a:lnTo>
                      <a:pt x="278" y="1305"/>
                    </a:lnTo>
                    <a:lnTo>
                      <a:pt x="278" y="1293"/>
                    </a:lnTo>
                    <a:lnTo>
                      <a:pt x="281" y="1282"/>
                    </a:lnTo>
                    <a:lnTo>
                      <a:pt x="282" y="1277"/>
                    </a:lnTo>
                    <a:lnTo>
                      <a:pt x="284" y="1274"/>
                    </a:lnTo>
                    <a:lnTo>
                      <a:pt x="287" y="1272"/>
                    </a:lnTo>
                    <a:lnTo>
                      <a:pt x="290" y="1271"/>
                    </a:lnTo>
                    <a:lnTo>
                      <a:pt x="308" y="1271"/>
                    </a:lnTo>
                    <a:lnTo>
                      <a:pt x="326" y="1270"/>
                    </a:lnTo>
                    <a:lnTo>
                      <a:pt x="343" y="1267"/>
                    </a:lnTo>
                    <a:lnTo>
                      <a:pt x="360" y="1265"/>
                    </a:lnTo>
                    <a:lnTo>
                      <a:pt x="377" y="1262"/>
                    </a:lnTo>
                    <a:lnTo>
                      <a:pt x="392" y="1259"/>
                    </a:lnTo>
                    <a:lnTo>
                      <a:pt x="407" y="1254"/>
                    </a:lnTo>
                    <a:lnTo>
                      <a:pt x="421" y="1249"/>
                    </a:lnTo>
                    <a:lnTo>
                      <a:pt x="433" y="1242"/>
                    </a:lnTo>
                    <a:lnTo>
                      <a:pt x="444" y="1235"/>
                    </a:lnTo>
                    <a:lnTo>
                      <a:pt x="454" y="1226"/>
                    </a:lnTo>
                    <a:lnTo>
                      <a:pt x="463" y="1217"/>
                    </a:lnTo>
                    <a:lnTo>
                      <a:pt x="466" y="1212"/>
                    </a:lnTo>
                    <a:lnTo>
                      <a:pt x="469" y="1207"/>
                    </a:lnTo>
                    <a:lnTo>
                      <a:pt x="472" y="1201"/>
                    </a:lnTo>
                    <a:lnTo>
                      <a:pt x="474" y="1195"/>
                    </a:lnTo>
                    <a:lnTo>
                      <a:pt x="476" y="1189"/>
                    </a:lnTo>
                    <a:lnTo>
                      <a:pt x="477" y="1182"/>
                    </a:lnTo>
                    <a:lnTo>
                      <a:pt x="478" y="1175"/>
                    </a:lnTo>
                    <a:lnTo>
                      <a:pt x="478" y="1168"/>
                    </a:lnTo>
                    <a:lnTo>
                      <a:pt x="478" y="96"/>
                    </a:lnTo>
                    <a:lnTo>
                      <a:pt x="478" y="84"/>
                    </a:lnTo>
                    <a:lnTo>
                      <a:pt x="477" y="75"/>
                    </a:lnTo>
                    <a:lnTo>
                      <a:pt x="476" y="71"/>
                    </a:lnTo>
                    <a:lnTo>
                      <a:pt x="475" y="67"/>
                    </a:lnTo>
                    <a:lnTo>
                      <a:pt x="473" y="64"/>
                    </a:lnTo>
                    <a:lnTo>
                      <a:pt x="470" y="62"/>
                    </a:lnTo>
                    <a:lnTo>
                      <a:pt x="468" y="60"/>
                    </a:lnTo>
                    <a:lnTo>
                      <a:pt x="464" y="59"/>
                    </a:lnTo>
                    <a:lnTo>
                      <a:pt x="460" y="58"/>
                    </a:lnTo>
                    <a:lnTo>
                      <a:pt x="455" y="58"/>
                    </a:lnTo>
                    <a:lnTo>
                      <a:pt x="442" y="59"/>
                    </a:lnTo>
                    <a:lnTo>
                      <a:pt x="425" y="62"/>
                    </a:lnTo>
                    <a:lnTo>
                      <a:pt x="412" y="65"/>
                    </a:lnTo>
                    <a:lnTo>
                      <a:pt x="398" y="70"/>
                    </a:lnTo>
                    <a:lnTo>
                      <a:pt x="385" y="75"/>
                    </a:lnTo>
                    <a:lnTo>
                      <a:pt x="370" y="80"/>
                    </a:lnTo>
                    <a:lnTo>
                      <a:pt x="356" y="87"/>
                    </a:lnTo>
                    <a:lnTo>
                      <a:pt x="342" y="94"/>
                    </a:lnTo>
                    <a:lnTo>
                      <a:pt x="328" y="101"/>
                    </a:lnTo>
                    <a:lnTo>
                      <a:pt x="313" y="109"/>
                    </a:lnTo>
                    <a:lnTo>
                      <a:pt x="299" y="118"/>
                    </a:lnTo>
                    <a:lnTo>
                      <a:pt x="284" y="128"/>
                    </a:lnTo>
                    <a:lnTo>
                      <a:pt x="270" y="138"/>
                    </a:lnTo>
                    <a:lnTo>
                      <a:pt x="255" y="148"/>
                    </a:lnTo>
                    <a:lnTo>
                      <a:pt x="241" y="159"/>
                    </a:lnTo>
                    <a:lnTo>
                      <a:pt x="227" y="171"/>
                    </a:lnTo>
                    <a:lnTo>
                      <a:pt x="213" y="183"/>
                    </a:lnTo>
                    <a:lnTo>
                      <a:pt x="200" y="196"/>
                    </a:lnTo>
                    <a:lnTo>
                      <a:pt x="187" y="209"/>
                    </a:lnTo>
                    <a:lnTo>
                      <a:pt x="174" y="222"/>
                    </a:lnTo>
                    <a:lnTo>
                      <a:pt x="162" y="237"/>
                    </a:lnTo>
                    <a:lnTo>
                      <a:pt x="150" y="252"/>
                    </a:lnTo>
                    <a:lnTo>
                      <a:pt x="139" y="267"/>
                    </a:lnTo>
                    <a:lnTo>
                      <a:pt x="128" y="282"/>
                    </a:lnTo>
                    <a:lnTo>
                      <a:pt x="118" y="298"/>
                    </a:lnTo>
                    <a:lnTo>
                      <a:pt x="108" y="314"/>
                    </a:lnTo>
                    <a:lnTo>
                      <a:pt x="99" y="330"/>
                    </a:lnTo>
                    <a:lnTo>
                      <a:pt x="91" y="347"/>
                    </a:lnTo>
                    <a:lnTo>
                      <a:pt x="83" y="364"/>
                    </a:lnTo>
                    <a:lnTo>
                      <a:pt x="76" y="382"/>
                    </a:lnTo>
                    <a:lnTo>
                      <a:pt x="70" y="400"/>
                    </a:lnTo>
                    <a:lnTo>
                      <a:pt x="65" y="418"/>
                    </a:lnTo>
                    <a:lnTo>
                      <a:pt x="60" y="437"/>
                    </a:lnTo>
                    <a:lnTo>
                      <a:pt x="57" y="455"/>
                    </a:lnTo>
                    <a:lnTo>
                      <a:pt x="55" y="460"/>
                    </a:lnTo>
                    <a:lnTo>
                      <a:pt x="52" y="465"/>
                    </a:lnTo>
                    <a:lnTo>
                      <a:pt x="49" y="469"/>
                    </a:lnTo>
                    <a:lnTo>
                      <a:pt x="45" y="472"/>
                    </a:lnTo>
                    <a:lnTo>
                      <a:pt x="41" y="474"/>
                    </a:lnTo>
                    <a:lnTo>
                      <a:pt x="36" y="476"/>
                    </a:lnTo>
                    <a:lnTo>
                      <a:pt x="31" y="477"/>
                    </a:lnTo>
                    <a:lnTo>
                      <a:pt x="26" y="477"/>
                    </a:lnTo>
                    <a:lnTo>
                      <a:pt x="21" y="477"/>
                    </a:lnTo>
                    <a:lnTo>
                      <a:pt x="16" y="476"/>
                    </a:lnTo>
                    <a:lnTo>
                      <a:pt x="12" y="474"/>
                    </a:lnTo>
                    <a:lnTo>
                      <a:pt x="8" y="472"/>
                    </a:lnTo>
                    <a:lnTo>
                      <a:pt x="4" y="469"/>
                    </a:lnTo>
                    <a:lnTo>
                      <a:pt x="2" y="465"/>
                    </a:lnTo>
                    <a:lnTo>
                      <a:pt x="0" y="460"/>
                    </a:lnTo>
                    <a:lnTo>
                      <a:pt x="0" y="455"/>
                    </a:lnTo>
                    <a:lnTo>
                      <a:pt x="0" y="427"/>
                    </a:lnTo>
                    <a:lnTo>
                      <a:pt x="0" y="371"/>
                    </a:lnTo>
                    <a:lnTo>
                      <a:pt x="0" y="298"/>
                    </a:lnTo>
                    <a:lnTo>
                      <a:pt x="0" y="216"/>
                    </a:lnTo>
                    <a:lnTo>
                      <a:pt x="0" y="137"/>
                    </a:lnTo>
                    <a:lnTo>
                      <a:pt x="0" y="68"/>
                    </a:lnTo>
                    <a:lnTo>
                      <a:pt x="0" y="18"/>
                    </a:lnTo>
                    <a:lnTo>
                      <a:pt x="0" y="0"/>
                    </a:lnTo>
                    <a:lnTo>
                      <a:pt x="1197" y="0"/>
                    </a:lnTo>
                    <a:lnTo>
                      <a:pt x="1197" y="15"/>
                    </a:lnTo>
                    <a:lnTo>
                      <a:pt x="1197" y="56"/>
                    </a:lnTo>
                    <a:lnTo>
                      <a:pt x="1197" y="113"/>
                    </a:lnTo>
                    <a:lnTo>
                      <a:pt x="1197" y="179"/>
                    </a:lnTo>
                    <a:lnTo>
                      <a:pt x="1197" y="247"/>
                    </a:lnTo>
                    <a:lnTo>
                      <a:pt x="1197" y="308"/>
                    </a:lnTo>
                    <a:lnTo>
                      <a:pt x="1197" y="355"/>
                    </a:lnTo>
                    <a:lnTo>
                      <a:pt x="1197" y="379"/>
                    </a:lnTo>
                    <a:lnTo>
                      <a:pt x="1197" y="384"/>
                    </a:lnTo>
                    <a:lnTo>
                      <a:pt x="1195" y="389"/>
                    </a:lnTo>
                    <a:lnTo>
                      <a:pt x="1192" y="393"/>
                    </a:lnTo>
                    <a:lnTo>
                      <a:pt x="1189" y="396"/>
                    </a:lnTo>
                    <a:lnTo>
                      <a:pt x="1185" y="398"/>
                    </a:lnTo>
                    <a:lnTo>
                      <a:pt x="1181" y="401"/>
                    </a:lnTo>
                    <a:lnTo>
                      <a:pt x="1176" y="402"/>
                    </a:lnTo>
                    <a:lnTo>
                      <a:pt x="1171" y="402"/>
                    </a:lnTo>
                    <a:lnTo>
                      <a:pt x="1166" y="402"/>
                    </a:lnTo>
                    <a:lnTo>
                      <a:pt x="1161" y="401"/>
                    </a:lnTo>
                    <a:lnTo>
                      <a:pt x="1156" y="398"/>
                    </a:lnTo>
                    <a:lnTo>
                      <a:pt x="1152" y="396"/>
                    </a:lnTo>
                    <a:lnTo>
                      <a:pt x="1148" y="393"/>
                    </a:lnTo>
                    <a:lnTo>
                      <a:pt x="1145" y="389"/>
                    </a:lnTo>
                    <a:lnTo>
                      <a:pt x="1142" y="384"/>
                    </a:lnTo>
                    <a:lnTo>
                      <a:pt x="1141" y="379"/>
                    </a:lnTo>
                    <a:close/>
                    <a:moveTo>
                      <a:pt x="1681" y="713"/>
                    </a:moveTo>
                    <a:lnTo>
                      <a:pt x="1669" y="712"/>
                    </a:lnTo>
                    <a:lnTo>
                      <a:pt x="1659" y="710"/>
                    </a:lnTo>
                    <a:lnTo>
                      <a:pt x="1649" y="707"/>
                    </a:lnTo>
                    <a:lnTo>
                      <a:pt x="1639" y="704"/>
                    </a:lnTo>
                    <a:lnTo>
                      <a:pt x="1630" y="699"/>
                    </a:lnTo>
                    <a:lnTo>
                      <a:pt x="1623" y="694"/>
                    </a:lnTo>
                    <a:lnTo>
                      <a:pt x="1616" y="688"/>
                    </a:lnTo>
                    <a:lnTo>
                      <a:pt x="1610" y="681"/>
                    </a:lnTo>
                    <a:lnTo>
                      <a:pt x="1604" y="673"/>
                    </a:lnTo>
                    <a:lnTo>
                      <a:pt x="1600" y="665"/>
                    </a:lnTo>
                    <a:lnTo>
                      <a:pt x="1596" y="656"/>
                    </a:lnTo>
                    <a:lnTo>
                      <a:pt x="1592" y="646"/>
                    </a:lnTo>
                    <a:lnTo>
                      <a:pt x="1590" y="636"/>
                    </a:lnTo>
                    <a:lnTo>
                      <a:pt x="1588" y="625"/>
                    </a:lnTo>
                    <a:lnTo>
                      <a:pt x="1587" y="613"/>
                    </a:lnTo>
                    <a:lnTo>
                      <a:pt x="1586" y="601"/>
                    </a:lnTo>
                    <a:lnTo>
                      <a:pt x="1587" y="593"/>
                    </a:lnTo>
                    <a:lnTo>
                      <a:pt x="1587" y="586"/>
                    </a:lnTo>
                    <a:lnTo>
                      <a:pt x="1589" y="579"/>
                    </a:lnTo>
                    <a:lnTo>
                      <a:pt x="1590" y="572"/>
                    </a:lnTo>
                    <a:lnTo>
                      <a:pt x="1595" y="560"/>
                    </a:lnTo>
                    <a:lnTo>
                      <a:pt x="1601" y="550"/>
                    </a:lnTo>
                    <a:lnTo>
                      <a:pt x="1608" y="541"/>
                    </a:lnTo>
                    <a:lnTo>
                      <a:pt x="1615" y="533"/>
                    </a:lnTo>
                    <a:lnTo>
                      <a:pt x="1624" y="526"/>
                    </a:lnTo>
                    <a:lnTo>
                      <a:pt x="1632" y="521"/>
                    </a:lnTo>
                    <a:lnTo>
                      <a:pt x="1650" y="510"/>
                    </a:lnTo>
                    <a:lnTo>
                      <a:pt x="1665" y="501"/>
                    </a:lnTo>
                    <a:lnTo>
                      <a:pt x="1670" y="497"/>
                    </a:lnTo>
                    <a:lnTo>
                      <a:pt x="1675" y="492"/>
                    </a:lnTo>
                    <a:lnTo>
                      <a:pt x="1678" y="487"/>
                    </a:lnTo>
                    <a:lnTo>
                      <a:pt x="1679" y="481"/>
                    </a:lnTo>
                    <a:lnTo>
                      <a:pt x="1679" y="477"/>
                    </a:lnTo>
                    <a:lnTo>
                      <a:pt x="1678" y="474"/>
                    </a:lnTo>
                    <a:lnTo>
                      <a:pt x="1676" y="471"/>
                    </a:lnTo>
                    <a:lnTo>
                      <a:pt x="1675" y="469"/>
                    </a:lnTo>
                    <a:lnTo>
                      <a:pt x="1670" y="465"/>
                    </a:lnTo>
                    <a:lnTo>
                      <a:pt x="1663" y="463"/>
                    </a:lnTo>
                    <a:lnTo>
                      <a:pt x="1655" y="461"/>
                    </a:lnTo>
                    <a:lnTo>
                      <a:pt x="1646" y="461"/>
                    </a:lnTo>
                    <a:lnTo>
                      <a:pt x="1635" y="461"/>
                    </a:lnTo>
                    <a:lnTo>
                      <a:pt x="1625" y="461"/>
                    </a:lnTo>
                    <a:lnTo>
                      <a:pt x="1613" y="462"/>
                    </a:lnTo>
                    <a:lnTo>
                      <a:pt x="1601" y="464"/>
                    </a:lnTo>
                    <a:lnTo>
                      <a:pt x="1589" y="467"/>
                    </a:lnTo>
                    <a:lnTo>
                      <a:pt x="1579" y="472"/>
                    </a:lnTo>
                    <a:lnTo>
                      <a:pt x="1568" y="478"/>
                    </a:lnTo>
                    <a:lnTo>
                      <a:pt x="1559" y="486"/>
                    </a:lnTo>
                    <a:lnTo>
                      <a:pt x="1549" y="494"/>
                    </a:lnTo>
                    <a:lnTo>
                      <a:pt x="1541" y="503"/>
                    </a:lnTo>
                    <a:lnTo>
                      <a:pt x="1532" y="514"/>
                    </a:lnTo>
                    <a:lnTo>
                      <a:pt x="1524" y="525"/>
                    </a:lnTo>
                    <a:lnTo>
                      <a:pt x="1517" y="538"/>
                    </a:lnTo>
                    <a:lnTo>
                      <a:pt x="1510" y="551"/>
                    </a:lnTo>
                    <a:lnTo>
                      <a:pt x="1503" y="565"/>
                    </a:lnTo>
                    <a:lnTo>
                      <a:pt x="1497" y="581"/>
                    </a:lnTo>
                    <a:lnTo>
                      <a:pt x="1491" y="596"/>
                    </a:lnTo>
                    <a:lnTo>
                      <a:pt x="1485" y="612"/>
                    </a:lnTo>
                    <a:lnTo>
                      <a:pt x="1476" y="646"/>
                    </a:lnTo>
                    <a:lnTo>
                      <a:pt x="1467" y="681"/>
                    </a:lnTo>
                    <a:lnTo>
                      <a:pt x="1460" y="717"/>
                    </a:lnTo>
                    <a:lnTo>
                      <a:pt x="1455" y="756"/>
                    </a:lnTo>
                    <a:lnTo>
                      <a:pt x="1450" y="793"/>
                    </a:lnTo>
                    <a:lnTo>
                      <a:pt x="1447" y="830"/>
                    </a:lnTo>
                    <a:lnTo>
                      <a:pt x="1445" y="867"/>
                    </a:lnTo>
                    <a:lnTo>
                      <a:pt x="1444" y="902"/>
                    </a:lnTo>
                    <a:lnTo>
                      <a:pt x="1436" y="1234"/>
                    </a:lnTo>
                    <a:lnTo>
                      <a:pt x="1436" y="1239"/>
                    </a:lnTo>
                    <a:lnTo>
                      <a:pt x="1437" y="1243"/>
                    </a:lnTo>
                    <a:lnTo>
                      <a:pt x="1438" y="1247"/>
                    </a:lnTo>
                    <a:lnTo>
                      <a:pt x="1440" y="1251"/>
                    </a:lnTo>
                    <a:lnTo>
                      <a:pt x="1444" y="1259"/>
                    </a:lnTo>
                    <a:lnTo>
                      <a:pt x="1450" y="1265"/>
                    </a:lnTo>
                    <a:lnTo>
                      <a:pt x="1457" y="1271"/>
                    </a:lnTo>
                    <a:lnTo>
                      <a:pt x="1466" y="1276"/>
                    </a:lnTo>
                    <a:lnTo>
                      <a:pt x="1475" y="1280"/>
                    </a:lnTo>
                    <a:lnTo>
                      <a:pt x="1485" y="1283"/>
                    </a:lnTo>
                    <a:lnTo>
                      <a:pt x="1507" y="1287"/>
                    </a:lnTo>
                    <a:lnTo>
                      <a:pt x="1529" y="1290"/>
                    </a:lnTo>
                    <a:lnTo>
                      <a:pt x="1549" y="1291"/>
                    </a:lnTo>
                    <a:lnTo>
                      <a:pt x="1566" y="1291"/>
                    </a:lnTo>
                    <a:lnTo>
                      <a:pt x="1570" y="1292"/>
                    </a:lnTo>
                    <a:lnTo>
                      <a:pt x="1573" y="1293"/>
                    </a:lnTo>
                    <a:lnTo>
                      <a:pt x="1575" y="1296"/>
                    </a:lnTo>
                    <a:lnTo>
                      <a:pt x="1578" y="1299"/>
                    </a:lnTo>
                    <a:lnTo>
                      <a:pt x="1579" y="1302"/>
                    </a:lnTo>
                    <a:lnTo>
                      <a:pt x="1581" y="1307"/>
                    </a:lnTo>
                    <a:lnTo>
                      <a:pt x="1582" y="1311"/>
                    </a:lnTo>
                    <a:lnTo>
                      <a:pt x="1583" y="1315"/>
                    </a:lnTo>
                    <a:lnTo>
                      <a:pt x="1583" y="1320"/>
                    </a:lnTo>
                    <a:lnTo>
                      <a:pt x="1582" y="1324"/>
                    </a:lnTo>
                    <a:lnTo>
                      <a:pt x="1581" y="1328"/>
                    </a:lnTo>
                    <a:lnTo>
                      <a:pt x="1580" y="1332"/>
                    </a:lnTo>
                    <a:lnTo>
                      <a:pt x="1577" y="1335"/>
                    </a:lnTo>
                    <a:lnTo>
                      <a:pt x="1574" y="1337"/>
                    </a:lnTo>
                    <a:lnTo>
                      <a:pt x="1571" y="1339"/>
                    </a:lnTo>
                    <a:lnTo>
                      <a:pt x="1566" y="1339"/>
                    </a:lnTo>
                    <a:lnTo>
                      <a:pt x="1091" y="1339"/>
                    </a:lnTo>
                    <a:lnTo>
                      <a:pt x="1086" y="1339"/>
                    </a:lnTo>
                    <a:lnTo>
                      <a:pt x="1083" y="1337"/>
                    </a:lnTo>
                    <a:lnTo>
                      <a:pt x="1080" y="1335"/>
                    </a:lnTo>
                    <a:lnTo>
                      <a:pt x="1077" y="1332"/>
                    </a:lnTo>
                    <a:lnTo>
                      <a:pt x="1076" y="1328"/>
                    </a:lnTo>
                    <a:lnTo>
                      <a:pt x="1075" y="1324"/>
                    </a:lnTo>
                    <a:lnTo>
                      <a:pt x="1074" y="1320"/>
                    </a:lnTo>
                    <a:lnTo>
                      <a:pt x="1074" y="1315"/>
                    </a:lnTo>
                    <a:lnTo>
                      <a:pt x="1075" y="1311"/>
                    </a:lnTo>
                    <a:lnTo>
                      <a:pt x="1076" y="1307"/>
                    </a:lnTo>
                    <a:lnTo>
                      <a:pt x="1077" y="1302"/>
                    </a:lnTo>
                    <a:lnTo>
                      <a:pt x="1079" y="1299"/>
                    </a:lnTo>
                    <a:lnTo>
                      <a:pt x="1081" y="1296"/>
                    </a:lnTo>
                    <a:lnTo>
                      <a:pt x="1084" y="1293"/>
                    </a:lnTo>
                    <a:lnTo>
                      <a:pt x="1087" y="1292"/>
                    </a:lnTo>
                    <a:lnTo>
                      <a:pt x="1091" y="1291"/>
                    </a:lnTo>
                    <a:lnTo>
                      <a:pt x="1108" y="1291"/>
                    </a:lnTo>
                    <a:lnTo>
                      <a:pt x="1127" y="1289"/>
                    </a:lnTo>
                    <a:lnTo>
                      <a:pt x="1137" y="1288"/>
                    </a:lnTo>
                    <a:lnTo>
                      <a:pt x="1148" y="1286"/>
                    </a:lnTo>
                    <a:lnTo>
                      <a:pt x="1158" y="1284"/>
                    </a:lnTo>
                    <a:lnTo>
                      <a:pt x="1167" y="1281"/>
                    </a:lnTo>
                    <a:lnTo>
                      <a:pt x="1177" y="1278"/>
                    </a:lnTo>
                    <a:lnTo>
                      <a:pt x="1185" y="1273"/>
                    </a:lnTo>
                    <a:lnTo>
                      <a:pt x="1193" y="1268"/>
                    </a:lnTo>
                    <a:lnTo>
                      <a:pt x="1200" y="1262"/>
                    </a:lnTo>
                    <a:lnTo>
                      <a:pt x="1206" y="1255"/>
                    </a:lnTo>
                    <a:lnTo>
                      <a:pt x="1210" y="1248"/>
                    </a:lnTo>
                    <a:lnTo>
                      <a:pt x="1213" y="1239"/>
                    </a:lnTo>
                    <a:lnTo>
                      <a:pt x="1214" y="1230"/>
                    </a:lnTo>
                    <a:lnTo>
                      <a:pt x="1214" y="554"/>
                    </a:lnTo>
                    <a:lnTo>
                      <a:pt x="1213" y="545"/>
                    </a:lnTo>
                    <a:lnTo>
                      <a:pt x="1211" y="536"/>
                    </a:lnTo>
                    <a:lnTo>
                      <a:pt x="1208" y="529"/>
                    </a:lnTo>
                    <a:lnTo>
                      <a:pt x="1203" y="522"/>
                    </a:lnTo>
                    <a:lnTo>
                      <a:pt x="1198" y="517"/>
                    </a:lnTo>
                    <a:lnTo>
                      <a:pt x="1192" y="512"/>
                    </a:lnTo>
                    <a:lnTo>
                      <a:pt x="1185" y="508"/>
                    </a:lnTo>
                    <a:lnTo>
                      <a:pt x="1178" y="504"/>
                    </a:lnTo>
                    <a:lnTo>
                      <a:pt x="1170" y="501"/>
                    </a:lnTo>
                    <a:lnTo>
                      <a:pt x="1161" y="499"/>
                    </a:lnTo>
                    <a:lnTo>
                      <a:pt x="1153" y="497"/>
                    </a:lnTo>
                    <a:lnTo>
                      <a:pt x="1144" y="496"/>
                    </a:lnTo>
                    <a:lnTo>
                      <a:pt x="1127" y="494"/>
                    </a:lnTo>
                    <a:lnTo>
                      <a:pt x="1111" y="494"/>
                    </a:lnTo>
                    <a:lnTo>
                      <a:pt x="1108" y="493"/>
                    </a:lnTo>
                    <a:lnTo>
                      <a:pt x="1105" y="492"/>
                    </a:lnTo>
                    <a:lnTo>
                      <a:pt x="1102" y="489"/>
                    </a:lnTo>
                    <a:lnTo>
                      <a:pt x="1100" y="486"/>
                    </a:lnTo>
                    <a:lnTo>
                      <a:pt x="1098" y="483"/>
                    </a:lnTo>
                    <a:lnTo>
                      <a:pt x="1096" y="479"/>
                    </a:lnTo>
                    <a:lnTo>
                      <a:pt x="1095" y="474"/>
                    </a:lnTo>
                    <a:lnTo>
                      <a:pt x="1095" y="470"/>
                    </a:lnTo>
                    <a:lnTo>
                      <a:pt x="1095" y="466"/>
                    </a:lnTo>
                    <a:lnTo>
                      <a:pt x="1095" y="461"/>
                    </a:lnTo>
                    <a:lnTo>
                      <a:pt x="1096" y="457"/>
                    </a:lnTo>
                    <a:lnTo>
                      <a:pt x="1098" y="454"/>
                    </a:lnTo>
                    <a:lnTo>
                      <a:pt x="1100" y="451"/>
                    </a:lnTo>
                    <a:lnTo>
                      <a:pt x="1103" y="448"/>
                    </a:lnTo>
                    <a:lnTo>
                      <a:pt x="1107" y="447"/>
                    </a:lnTo>
                    <a:lnTo>
                      <a:pt x="1111" y="446"/>
                    </a:lnTo>
                    <a:lnTo>
                      <a:pt x="1433" y="446"/>
                    </a:lnTo>
                    <a:lnTo>
                      <a:pt x="1433" y="606"/>
                    </a:lnTo>
                    <a:lnTo>
                      <a:pt x="1439" y="586"/>
                    </a:lnTo>
                    <a:lnTo>
                      <a:pt x="1446" y="565"/>
                    </a:lnTo>
                    <a:lnTo>
                      <a:pt x="1453" y="546"/>
                    </a:lnTo>
                    <a:lnTo>
                      <a:pt x="1461" y="528"/>
                    </a:lnTo>
                    <a:lnTo>
                      <a:pt x="1469" y="511"/>
                    </a:lnTo>
                    <a:lnTo>
                      <a:pt x="1479" y="495"/>
                    </a:lnTo>
                    <a:lnTo>
                      <a:pt x="1489" y="480"/>
                    </a:lnTo>
                    <a:lnTo>
                      <a:pt x="1500" y="467"/>
                    </a:lnTo>
                    <a:lnTo>
                      <a:pt x="1512" y="454"/>
                    </a:lnTo>
                    <a:lnTo>
                      <a:pt x="1526" y="443"/>
                    </a:lnTo>
                    <a:lnTo>
                      <a:pt x="1540" y="434"/>
                    </a:lnTo>
                    <a:lnTo>
                      <a:pt x="1556" y="426"/>
                    </a:lnTo>
                    <a:lnTo>
                      <a:pt x="1565" y="423"/>
                    </a:lnTo>
                    <a:lnTo>
                      <a:pt x="1573" y="420"/>
                    </a:lnTo>
                    <a:lnTo>
                      <a:pt x="1582" y="417"/>
                    </a:lnTo>
                    <a:lnTo>
                      <a:pt x="1592" y="415"/>
                    </a:lnTo>
                    <a:lnTo>
                      <a:pt x="1612" y="412"/>
                    </a:lnTo>
                    <a:lnTo>
                      <a:pt x="1634" y="411"/>
                    </a:lnTo>
                    <a:lnTo>
                      <a:pt x="1658" y="412"/>
                    </a:lnTo>
                    <a:lnTo>
                      <a:pt x="1678" y="415"/>
                    </a:lnTo>
                    <a:lnTo>
                      <a:pt x="1697" y="419"/>
                    </a:lnTo>
                    <a:lnTo>
                      <a:pt x="1715" y="425"/>
                    </a:lnTo>
                    <a:lnTo>
                      <a:pt x="1730" y="433"/>
                    </a:lnTo>
                    <a:lnTo>
                      <a:pt x="1744" y="441"/>
                    </a:lnTo>
                    <a:lnTo>
                      <a:pt x="1756" y="451"/>
                    </a:lnTo>
                    <a:lnTo>
                      <a:pt x="1767" y="462"/>
                    </a:lnTo>
                    <a:lnTo>
                      <a:pt x="1776" y="475"/>
                    </a:lnTo>
                    <a:lnTo>
                      <a:pt x="1783" y="488"/>
                    </a:lnTo>
                    <a:lnTo>
                      <a:pt x="1790" y="502"/>
                    </a:lnTo>
                    <a:lnTo>
                      <a:pt x="1795" y="517"/>
                    </a:lnTo>
                    <a:lnTo>
                      <a:pt x="1799" y="533"/>
                    </a:lnTo>
                    <a:lnTo>
                      <a:pt x="1801" y="549"/>
                    </a:lnTo>
                    <a:lnTo>
                      <a:pt x="1803" y="566"/>
                    </a:lnTo>
                    <a:lnTo>
                      <a:pt x="1803" y="584"/>
                    </a:lnTo>
                    <a:lnTo>
                      <a:pt x="1803" y="601"/>
                    </a:lnTo>
                    <a:lnTo>
                      <a:pt x="1801" y="617"/>
                    </a:lnTo>
                    <a:lnTo>
                      <a:pt x="1798" y="631"/>
                    </a:lnTo>
                    <a:lnTo>
                      <a:pt x="1794" y="644"/>
                    </a:lnTo>
                    <a:lnTo>
                      <a:pt x="1789" y="656"/>
                    </a:lnTo>
                    <a:lnTo>
                      <a:pt x="1782" y="667"/>
                    </a:lnTo>
                    <a:lnTo>
                      <a:pt x="1775" y="676"/>
                    </a:lnTo>
                    <a:lnTo>
                      <a:pt x="1767" y="684"/>
                    </a:lnTo>
                    <a:lnTo>
                      <a:pt x="1759" y="691"/>
                    </a:lnTo>
                    <a:lnTo>
                      <a:pt x="1749" y="698"/>
                    </a:lnTo>
                    <a:lnTo>
                      <a:pt x="1739" y="703"/>
                    </a:lnTo>
                    <a:lnTo>
                      <a:pt x="1728" y="707"/>
                    </a:lnTo>
                    <a:lnTo>
                      <a:pt x="1717" y="710"/>
                    </a:lnTo>
                    <a:lnTo>
                      <a:pt x="1705" y="712"/>
                    </a:lnTo>
                    <a:lnTo>
                      <a:pt x="1693" y="713"/>
                    </a:lnTo>
                    <a:lnTo>
                      <a:pt x="1681" y="713"/>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grpSp>
        <p:sp>
          <p:nvSpPr>
            <p:cNvPr id="10" name="Text Box 259">
              <a:hlinkClick r:id="rId3"/>
            </p:cNvPr>
            <p:cNvSpPr txBox="1">
              <a:spLocks noChangeArrowheads="1"/>
            </p:cNvSpPr>
            <p:nvPr userDrawn="1"/>
          </p:nvSpPr>
          <p:spPr bwMode="auto">
            <a:xfrm>
              <a:off x="6126163" y="6526213"/>
              <a:ext cx="2874962" cy="248145"/>
            </a:xfrm>
            <a:prstGeom prst="rect">
              <a:avLst/>
            </a:prstGeom>
            <a:noFill/>
            <a:ln w="12700">
              <a:noFill/>
              <a:miter lim="800000"/>
              <a:headEnd/>
              <a:tailEnd/>
            </a:ln>
            <a:effectLst/>
          </p:spPr>
          <p:txBody>
            <a:bodyPr lIns="0">
              <a:spAutoFit/>
            </a:bodyPr>
            <a:lstStyle/>
            <a:p>
              <a:pPr algn="r" fontAlgn="auto">
                <a:lnSpc>
                  <a:spcPct val="125000"/>
                </a:lnSpc>
                <a:spcBef>
                  <a:spcPts val="0"/>
                </a:spcBef>
                <a:spcAft>
                  <a:spcPts val="0"/>
                </a:spcAft>
                <a:buClrTx/>
                <a:buFontTx/>
                <a:buNone/>
                <a:defRPr/>
              </a:pPr>
              <a:r>
                <a:rPr lang="en-US" sz="900" dirty="0">
                  <a:solidFill>
                    <a:srgbClr val="000000"/>
                  </a:solidFill>
                  <a:latin typeface="Arial" panose="020B0604020202020204" pitchFamily="34" charset="0"/>
                </a:rPr>
                <a:t>northerntrust.com</a:t>
              </a:r>
              <a:endParaRPr lang="en-US" sz="900" dirty="0">
                <a:solidFill>
                  <a:srgbClr val="000000"/>
                </a:solidFill>
                <a:latin typeface="Symbol" pitchFamily="18" charset="2"/>
              </a:endParaRPr>
            </a:p>
          </p:txBody>
        </p:sp>
      </p:grpSp>
    </p:spTree>
    <p:extLst>
      <p:ext uri="{BB962C8B-B14F-4D97-AF65-F5344CB8AC3E}">
        <p14:creationId xmlns:p14="http://schemas.microsoft.com/office/powerpoint/2010/main" val="404419900"/>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sp>
        <p:nvSpPr>
          <p:cNvPr id="31" name="Rectangle 2"/>
          <p:cNvSpPr>
            <a:spLocks noChangeArrowheads="1"/>
          </p:cNvSpPr>
          <p:nvPr userDrawn="1"/>
        </p:nvSpPr>
        <p:spPr bwMode="auto">
          <a:xfrm>
            <a:off x="338245" y="241300"/>
            <a:ext cx="7831138" cy="268288"/>
          </a:xfrm>
          <a:prstGeom prst="rect">
            <a:avLst/>
          </a:prstGeom>
          <a:noFill/>
          <a:ln w="12700" algn="ctr">
            <a:noFill/>
            <a:miter lim="800000"/>
            <a:headEnd/>
            <a:tailEnd/>
          </a:ln>
        </p:spPr>
        <p:txBody>
          <a:bodyPr lIns="0" tIns="44450" rIns="88900" bIns="44450" anchor="ctr"/>
          <a:lstStyle/>
          <a:p>
            <a:pPr fontAlgn="auto">
              <a:lnSpc>
                <a:spcPct val="90000"/>
              </a:lnSpc>
              <a:spcBef>
                <a:spcPct val="5000"/>
              </a:spcBef>
              <a:spcAft>
                <a:spcPts val="0"/>
              </a:spcAft>
              <a:buClrTx/>
              <a:buFontTx/>
              <a:buNone/>
              <a:tabLst>
                <a:tab pos="3544888" algn="r"/>
              </a:tabLst>
            </a:pPr>
            <a:r>
              <a:rPr lang="en-US" altLang="en-US" sz="1800" b="1" dirty="0">
                <a:solidFill>
                  <a:srgbClr val="00644F"/>
                </a:solidFill>
                <a:latin typeface="Arial" panose="020B0604020202020204" pitchFamily="34" charset="0"/>
              </a:rPr>
              <a:t>N O R T H E R N   T R U S T</a:t>
            </a:r>
          </a:p>
        </p:txBody>
      </p:sp>
      <p:sp>
        <p:nvSpPr>
          <p:cNvPr id="40" name="Text Placeholder 39"/>
          <p:cNvSpPr>
            <a:spLocks noGrp="1"/>
          </p:cNvSpPr>
          <p:nvPr>
            <p:ph type="body" sz="quarter" idx="10" hasCustomPrompt="1"/>
          </p:nvPr>
        </p:nvSpPr>
        <p:spPr>
          <a:xfrm>
            <a:off x="1645920" y="1469543"/>
            <a:ext cx="5852160" cy="611275"/>
          </a:xfrm>
          <a:prstGeom prst="rect">
            <a:avLst/>
          </a:prstGeom>
          <a:noFill/>
          <a:ln w="12700">
            <a:noFill/>
            <a:miter lim="800000"/>
            <a:headEnd/>
            <a:tailEnd/>
          </a:ln>
        </p:spPr>
        <p:txBody>
          <a:bodyPr lIns="0" tIns="44450" rIns="88900" bIns="44450" anchor="b"/>
          <a:lstStyle>
            <a:lvl1pPr marL="0" indent="0" algn="l" rtl="0" eaLnBrk="0" fontAlgn="base" hangingPunct="0">
              <a:lnSpc>
                <a:spcPct val="95000"/>
              </a:lnSpc>
              <a:spcBef>
                <a:spcPct val="5000"/>
              </a:spcBef>
              <a:spcAft>
                <a:spcPct val="0"/>
              </a:spcAft>
              <a:buNone/>
              <a:tabLst>
                <a:tab pos="3544888" algn="r"/>
              </a:tabLst>
              <a:defRPr lang="en-US" altLang="en-US" sz="2700" b="1" kern="1200" smtClean="0">
                <a:solidFill>
                  <a:schemeClr val="tx2"/>
                </a:solidFill>
                <a:latin typeface="Arial" panose="020B0604020202020204" pitchFamily="34" charset="0"/>
                <a:ea typeface="+mn-ea"/>
                <a:cs typeface="Arial" panose="020B0604020202020204" pitchFamily="34" charset="0"/>
              </a:defRPr>
            </a:lvl1pPr>
            <a:lvl2pPr algn="l" rtl="0" eaLnBrk="0" fontAlgn="base" hangingPunct="0">
              <a:lnSpc>
                <a:spcPct val="95000"/>
              </a:lnSpc>
              <a:spcBef>
                <a:spcPct val="5000"/>
              </a:spcBef>
              <a:spcAft>
                <a:spcPct val="0"/>
              </a:spcAft>
              <a:tabLst>
                <a:tab pos="3544888" algn="r"/>
              </a:tabLst>
              <a:defRPr lang="en-US" altLang="en-US" sz="2700" b="1" kern="1200" smtClean="0">
                <a:solidFill>
                  <a:schemeClr val="tx2"/>
                </a:solidFill>
                <a:latin typeface="Century Gothic" pitchFamily="34" charset="0"/>
                <a:ea typeface="+mn-ea"/>
                <a:cs typeface="Arial" charset="0"/>
              </a:defRPr>
            </a:lvl2pPr>
            <a:lvl3pPr algn="l" rtl="0" eaLnBrk="0" fontAlgn="base" hangingPunct="0">
              <a:lnSpc>
                <a:spcPct val="95000"/>
              </a:lnSpc>
              <a:spcBef>
                <a:spcPct val="5000"/>
              </a:spcBef>
              <a:spcAft>
                <a:spcPct val="0"/>
              </a:spcAft>
              <a:tabLst>
                <a:tab pos="3544888" algn="r"/>
              </a:tabLst>
              <a:defRPr lang="en-US" altLang="en-US" sz="2700" b="1" kern="1200" smtClean="0">
                <a:solidFill>
                  <a:schemeClr val="tx2"/>
                </a:solidFill>
                <a:latin typeface="Century Gothic" pitchFamily="34" charset="0"/>
                <a:ea typeface="+mn-ea"/>
                <a:cs typeface="Arial" charset="0"/>
              </a:defRPr>
            </a:lvl3pPr>
            <a:lvl4pPr algn="l" rtl="0" eaLnBrk="0" fontAlgn="base" hangingPunct="0">
              <a:lnSpc>
                <a:spcPct val="95000"/>
              </a:lnSpc>
              <a:spcBef>
                <a:spcPct val="5000"/>
              </a:spcBef>
              <a:spcAft>
                <a:spcPct val="0"/>
              </a:spcAft>
              <a:tabLst>
                <a:tab pos="3544888" algn="r"/>
              </a:tabLst>
              <a:defRPr lang="en-US" altLang="en-US" sz="2700" b="1" kern="1200" smtClean="0">
                <a:solidFill>
                  <a:schemeClr val="tx2"/>
                </a:solidFill>
                <a:latin typeface="Century Gothic" pitchFamily="34" charset="0"/>
                <a:ea typeface="+mn-ea"/>
                <a:cs typeface="Arial" charset="0"/>
              </a:defRPr>
            </a:lvl4pPr>
            <a:lvl5pPr algn="l" rtl="0" eaLnBrk="0" fontAlgn="base" hangingPunct="0">
              <a:lnSpc>
                <a:spcPct val="95000"/>
              </a:lnSpc>
              <a:spcBef>
                <a:spcPct val="5000"/>
              </a:spcBef>
              <a:spcAft>
                <a:spcPct val="0"/>
              </a:spcAft>
              <a:tabLst>
                <a:tab pos="3544888" algn="r"/>
              </a:tabLst>
              <a:defRPr lang="en-US" altLang="en-US" sz="2700" b="1" kern="1200" dirty="0" smtClean="0">
                <a:solidFill>
                  <a:schemeClr val="tx2"/>
                </a:solidFill>
                <a:latin typeface="Century Gothic" pitchFamily="34" charset="0"/>
                <a:ea typeface="+mn-ea"/>
                <a:cs typeface="Arial" charset="0"/>
              </a:defRPr>
            </a:lvl5pPr>
          </a:lstStyle>
          <a:p>
            <a:pPr lvl="0"/>
            <a:r>
              <a:rPr lang="en-US" dirty="0"/>
              <a:t>Low Toner Title Here</a:t>
            </a:r>
          </a:p>
        </p:txBody>
      </p:sp>
      <p:sp>
        <p:nvSpPr>
          <p:cNvPr id="42" name="Text Placeholder 41"/>
          <p:cNvSpPr>
            <a:spLocks noGrp="1"/>
          </p:cNvSpPr>
          <p:nvPr>
            <p:ph type="body" sz="quarter" idx="11" hasCustomPrompt="1"/>
          </p:nvPr>
        </p:nvSpPr>
        <p:spPr>
          <a:xfrm>
            <a:off x="1645920" y="2088147"/>
            <a:ext cx="5852160" cy="292608"/>
          </a:xfrm>
          <a:prstGeom prst="rect">
            <a:avLst/>
          </a:prstGeom>
          <a:noFill/>
          <a:ln w="12700">
            <a:noFill/>
            <a:miter lim="800000"/>
            <a:headEnd/>
            <a:tailEnd/>
          </a:ln>
        </p:spPr>
        <p:txBody>
          <a:bodyPr lIns="0" tIns="44450" rIns="88900" bIns="44450"/>
          <a:lstStyle>
            <a:lvl1pPr marL="0" indent="0" algn="l" rtl="0" eaLnBrk="0" fontAlgn="base" hangingPunct="0">
              <a:lnSpc>
                <a:spcPct val="95000"/>
              </a:lnSpc>
              <a:spcBef>
                <a:spcPct val="5000"/>
              </a:spcBef>
              <a:spcAft>
                <a:spcPct val="0"/>
              </a:spcAft>
              <a:buNone/>
              <a:tabLst>
                <a:tab pos="3544888" algn="r"/>
              </a:tabLst>
              <a:defRPr lang="en-US" altLang="en-US" sz="2000" kern="1200" smtClean="0">
                <a:solidFill>
                  <a:schemeClr val="tx2"/>
                </a:solidFill>
                <a:latin typeface="Arial" panose="020B0604020202020204" pitchFamily="34" charset="0"/>
                <a:ea typeface="+mn-ea"/>
                <a:cs typeface="Arial" panose="020B0604020202020204" pitchFamily="34" charset="0"/>
              </a:defRPr>
            </a:lvl1pPr>
            <a:lvl2pPr algn="l" rtl="0" eaLnBrk="0" fontAlgn="base" hangingPunct="0">
              <a:lnSpc>
                <a:spcPct val="95000"/>
              </a:lnSpc>
              <a:spcBef>
                <a:spcPct val="5000"/>
              </a:spcBef>
              <a:spcAft>
                <a:spcPct val="0"/>
              </a:spcAft>
              <a:tabLst>
                <a:tab pos="3544888" algn="r"/>
              </a:tabLst>
              <a:defRPr lang="en-US" altLang="en-US" sz="2000" kern="1200" smtClean="0">
                <a:solidFill>
                  <a:schemeClr val="tx2"/>
                </a:solidFill>
                <a:latin typeface="Century Gothic" pitchFamily="34" charset="0"/>
                <a:ea typeface="+mn-ea"/>
                <a:cs typeface="Arial" charset="0"/>
              </a:defRPr>
            </a:lvl2pPr>
            <a:lvl3pPr algn="l" rtl="0" eaLnBrk="0" fontAlgn="base" hangingPunct="0">
              <a:lnSpc>
                <a:spcPct val="95000"/>
              </a:lnSpc>
              <a:spcBef>
                <a:spcPct val="5000"/>
              </a:spcBef>
              <a:spcAft>
                <a:spcPct val="0"/>
              </a:spcAft>
              <a:tabLst>
                <a:tab pos="3544888" algn="r"/>
              </a:tabLst>
              <a:defRPr lang="en-US" altLang="en-US" sz="2000" kern="1200" smtClean="0">
                <a:solidFill>
                  <a:schemeClr val="tx2"/>
                </a:solidFill>
                <a:latin typeface="Century Gothic" pitchFamily="34" charset="0"/>
                <a:ea typeface="+mn-ea"/>
                <a:cs typeface="Arial" charset="0"/>
              </a:defRPr>
            </a:lvl3pPr>
            <a:lvl4pPr algn="l" rtl="0" eaLnBrk="0" fontAlgn="base" hangingPunct="0">
              <a:lnSpc>
                <a:spcPct val="95000"/>
              </a:lnSpc>
              <a:spcBef>
                <a:spcPct val="5000"/>
              </a:spcBef>
              <a:spcAft>
                <a:spcPct val="0"/>
              </a:spcAft>
              <a:tabLst>
                <a:tab pos="3544888" algn="r"/>
              </a:tabLst>
              <a:defRPr lang="en-US" altLang="en-US" sz="2000" kern="1200" smtClean="0">
                <a:solidFill>
                  <a:schemeClr val="tx2"/>
                </a:solidFill>
                <a:latin typeface="Century Gothic" pitchFamily="34" charset="0"/>
                <a:ea typeface="+mn-ea"/>
                <a:cs typeface="Arial" charset="0"/>
              </a:defRPr>
            </a:lvl4pPr>
            <a:lvl5pPr algn="l" rtl="0" eaLnBrk="0" fontAlgn="base" hangingPunct="0">
              <a:lnSpc>
                <a:spcPct val="95000"/>
              </a:lnSpc>
              <a:spcBef>
                <a:spcPct val="5000"/>
              </a:spcBef>
              <a:spcAft>
                <a:spcPct val="0"/>
              </a:spcAft>
              <a:tabLst>
                <a:tab pos="3544888" algn="r"/>
              </a:tabLst>
              <a:defRPr lang="en-US" altLang="en-US" sz="2000" kern="1200" dirty="0">
                <a:solidFill>
                  <a:schemeClr val="tx2"/>
                </a:solidFill>
                <a:latin typeface="Century Gothic" pitchFamily="34" charset="0"/>
                <a:ea typeface="+mn-ea"/>
                <a:cs typeface="Arial" charset="0"/>
              </a:defRPr>
            </a:lvl5pPr>
          </a:lstStyle>
          <a:p>
            <a:pPr lvl="0"/>
            <a:r>
              <a:rPr lang="en-US" dirty="0"/>
              <a:t>Sub-title text here</a:t>
            </a:r>
          </a:p>
        </p:txBody>
      </p:sp>
      <p:sp>
        <p:nvSpPr>
          <p:cNvPr id="7" name="Text Box 260"/>
          <p:cNvSpPr txBox="1">
            <a:spLocks noChangeArrowheads="1"/>
          </p:cNvSpPr>
          <p:nvPr userDrawn="1"/>
        </p:nvSpPr>
        <p:spPr bwMode="auto">
          <a:xfrm>
            <a:off x="193675" y="6545263"/>
            <a:ext cx="2874963" cy="246221"/>
          </a:xfrm>
          <a:prstGeom prst="rect">
            <a:avLst/>
          </a:prstGeom>
          <a:noFill/>
          <a:ln w="12700">
            <a:noFill/>
            <a:miter lim="800000"/>
            <a:headEnd/>
            <a:tailEnd/>
          </a:ln>
          <a:effectLst/>
        </p:spPr>
        <p:txBody>
          <a:bodyPr lIns="0">
            <a:spAutoFit/>
          </a:bodyPr>
          <a:lstStyle/>
          <a:p>
            <a:pPr fontAlgn="auto">
              <a:lnSpc>
                <a:spcPct val="125000"/>
              </a:lnSpc>
              <a:spcBef>
                <a:spcPts val="0"/>
              </a:spcBef>
              <a:spcAft>
                <a:spcPts val="0"/>
              </a:spcAft>
              <a:buClrTx/>
              <a:buFontTx/>
              <a:buNone/>
              <a:defRPr/>
            </a:pPr>
            <a:r>
              <a:rPr lang="en-US" sz="800" dirty="0">
                <a:solidFill>
                  <a:srgbClr val="000000"/>
                </a:solidFill>
                <a:latin typeface="Arial" panose="020B0604020202020204" pitchFamily="34" charset="0"/>
              </a:rPr>
              <a:t>© 2016 Northern Trust Corporation</a:t>
            </a:r>
            <a:endParaRPr lang="en-US" sz="800" dirty="0">
              <a:solidFill>
                <a:srgbClr val="000000"/>
              </a:solidFill>
              <a:latin typeface="Symbol" pitchFamily="18" charset="2"/>
            </a:endParaRPr>
          </a:p>
        </p:txBody>
      </p:sp>
      <p:sp>
        <p:nvSpPr>
          <p:cNvPr id="28" name="Rectangle 197"/>
          <p:cNvSpPr>
            <a:spLocks noChangeArrowheads="1"/>
          </p:cNvSpPr>
          <p:nvPr userDrawn="1"/>
        </p:nvSpPr>
        <p:spPr bwMode="ltGray">
          <a:xfrm>
            <a:off x="622" y="573948"/>
            <a:ext cx="9142756" cy="3465252"/>
          </a:xfrm>
          <a:prstGeom prst="rect">
            <a:avLst/>
          </a:prstGeom>
          <a:noFill/>
          <a:ln w="3175" algn="ctr">
            <a:solidFill>
              <a:schemeClr val="tx2"/>
            </a:solidFill>
            <a:miter lim="800000"/>
            <a:headEnd/>
            <a:tailEnd/>
          </a:ln>
          <a:effectLst/>
        </p:spPr>
        <p:txBody>
          <a:bodyPr wrap="none" anchor="ct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pic>
        <p:nvPicPr>
          <p:cNvPr id="2050" name="Picture 2" descr="C:\Users\psl6\AppData\Local\Microsoft\Windows\Temporary Internet Files\Content.Outlook\FYA5YKVR\NorthernTrust_Logo_SingleLine_green.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038344" y="5963728"/>
            <a:ext cx="3685032" cy="7046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497605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w/body Intro">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598488" y="6254496"/>
            <a:ext cx="6752712" cy="217988"/>
          </a:xfrm>
          <a:prstGeom prst="rect">
            <a:avLst/>
          </a:prstGeom>
        </p:spPr>
        <p:txBody>
          <a:bodyPr lIns="0" tIns="0" rIns="0" bIns="0" anchor="b" anchorCtr="0"/>
          <a:lstStyle>
            <a:lvl1pPr marL="0" indent="0">
              <a:buNone/>
              <a:defRPr sz="800">
                <a:latin typeface="Arial" panose="020B0604020202020204" pitchFamily="34" charset="0"/>
                <a:cs typeface="Arial" panose="020B0604020202020204" pitchFamily="34" charset="0"/>
              </a:defRPr>
            </a:lvl1pPr>
            <a:lvl2pPr marL="0" indent="0">
              <a:buNone/>
              <a:defRPr sz="800">
                <a:latin typeface="+mn-lt"/>
              </a:defRPr>
            </a:lvl2pPr>
            <a:lvl3pPr marL="0" indent="0">
              <a:buNone/>
              <a:defRPr sz="800">
                <a:latin typeface="+mn-lt"/>
              </a:defRPr>
            </a:lvl3pPr>
            <a:lvl4pPr marL="0" indent="0">
              <a:buNone/>
              <a:defRPr sz="800">
                <a:latin typeface="+mn-lt"/>
              </a:defRPr>
            </a:lvl4pPr>
            <a:lvl5pPr marL="0" indent="0">
              <a:buNone/>
              <a:defRPr sz="800">
                <a:latin typeface="+mn-lt"/>
              </a:defRPr>
            </a:lvl5pPr>
          </a:lstStyle>
          <a:p>
            <a:pPr lvl="0"/>
            <a:r>
              <a:rPr lang="en-US" dirty="0"/>
              <a:t>Footnotes: 8pt Arial</a:t>
            </a:r>
          </a:p>
        </p:txBody>
      </p:sp>
      <p:sp>
        <p:nvSpPr>
          <p:cNvPr id="2" name="Title 1"/>
          <p:cNvSpPr>
            <a:spLocks noGrp="1"/>
          </p:cNvSpPr>
          <p:nvPr>
            <p:ph type="title" hasCustomPrompt="1"/>
          </p:nvPr>
        </p:nvSpPr>
        <p:spPr>
          <a:xfrm>
            <a:off x="932688" y="64008"/>
            <a:ext cx="8046720" cy="621792"/>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chemeClr val="tx2"/>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12" name="Content Placeholder 11"/>
          <p:cNvSpPr>
            <a:spLocks noGrp="1"/>
          </p:cNvSpPr>
          <p:nvPr>
            <p:ph sz="quarter" idx="11"/>
          </p:nvPr>
        </p:nvSpPr>
        <p:spPr>
          <a:xfrm>
            <a:off x="928688" y="1645920"/>
            <a:ext cx="7639050" cy="4312213"/>
          </a:xfrm>
          <a:prstGeom prst="rect">
            <a:avLst/>
          </a:prstGeom>
        </p:spPr>
        <p:txBody>
          <a:bodyPr lIns="0" tIns="0" rIns="0" bIns="0"/>
          <a:lstStyle>
            <a:lvl1pPr marL="0" indent="0">
              <a:buClr>
                <a:schemeClr val="bg1"/>
              </a:buClr>
              <a:buSzPct val="25000"/>
              <a:buFont typeface="Arial" pitchFamily="34" charset="0"/>
              <a:buChar char="•"/>
              <a:defRPr b="1">
                <a:latin typeface="Arial" panose="020B0604020202020204" pitchFamily="34" charset="0"/>
                <a:cs typeface="Arial" panose="020B0604020202020204" pitchFamily="34" charset="0"/>
              </a:defRPr>
            </a:lvl1pPr>
            <a:lvl2pPr marL="176213" indent="-173038">
              <a:spcAft>
                <a:spcPts val="600"/>
              </a:spcAft>
              <a:buClr>
                <a:srgbClr val="007A45"/>
              </a:buClr>
              <a:buSzPct val="70000"/>
              <a:buFont typeface="Wingdings" pitchFamily="2" charset="2"/>
              <a:buChar char="n"/>
              <a:defRPr sz="1400">
                <a:latin typeface="Arial" panose="020B0604020202020204" pitchFamily="34" charset="0"/>
                <a:cs typeface="Arial" panose="020B0604020202020204" pitchFamily="34" charset="0"/>
              </a:defRPr>
            </a:lvl2pPr>
            <a:lvl3pPr marL="404813" indent="-168275">
              <a:spcAft>
                <a:spcPts val="600"/>
              </a:spcAft>
              <a:buClr>
                <a:srgbClr val="D67E52"/>
              </a:buClr>
              <a:buSzPct val="75000"/>
              <a:buFont typeface="Wingdings" pitchFamily="2" charset="2"/>
              <a:buChar char="u"/>
              <a:defRPr>
                <a:latin typeface="Arial" panose="020B0604020202020204" pitchFamily="34" charset="0"/>
                <a:cs typeface="Arial" panose="020B0604020202020204" pitchFamily="34" charset="0"/>
              </a:defRPr>
            </a:lvl3pPr>
            <a:lvl4pPr marL="623888" indent="-228600">
              <a:lnSpc>
                <a:spcPct val="100000"/>
              </a:lnSpc>
              <a:spcBef>
                <a:spcPts val="0"/>
              </a:spcBef>
              <a:spcAft>
                <a:spcPts val="600"/>
              </a:spcAft>
              <a:buClr>
                <a:srgbClr val="6A9BBC"/>
              </a:buClr>
              <a:buSzPct val="125000"/>
              <a:buFont typeface="Webdings" pitchFamily="18" charset="2"/>
              <a:buChar char=""/>
              <a:defRPr sz="1200">
                <a:latin typeface="Arial" panose="020B0604020202020204" pitchFamily="34" charset="0"/>
                <a:cs typeface="Arial" panose="020B0604020202020204" pitchFamily="34" charset="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9"/>
          <p:cNvSpPr>
            <a:spLocks noGrp="1"/>
          </p:cNvSpPr>
          <p:nvPr>
            <p:ph type="body" sz="quarter" idx="13"/>
          </p:nvPr>
        </p:nvSpPr>
        <p:spPr>
          <a:xfrm>
            <a:off x="928688" y="922339"/>
            <a:ext cx="7646512" cy="546461"/>
          </a:xfrm>
          <a:prstGeom prst="rect">
            <a:avLst/>
          </a:prstGeom>
        </p:spPr>
        <p:txBody>
          <a:bodyPr lIns="0" tIns="0" rIns="0" bIns="0"/>
          <a:lstStyle>
            <a:lvl1pPr marL="0" indent="0">
              <a:buNone/>
              <a:defRPr sz="1600" b="1" i="1">
                <a:solidFill>
                  <a:schemeClr val="tx2"/>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1760199313"/>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2" name="Content Placeholder 11"/>
          <p:cNvSpPr>
            <a:spLocks noGrp="1"/>
          </p:cNvSpPr>
          <p:nvPr>
            <p:ph sz="quarter" idx="11"/>
          </p:nvPr>
        </p:nvSpPr>
        <p:spPr>
          <a:xfrm>
            <a:off x="685800" y="685800"/>
            <a:ext cx="7639050" cy="4312213"/>
          </a:xfrm>
          <a:prstGeom prst="rect">
            <a:avLst/>
          </a:prstGeom>
        </p:spPr>
        <p:txBody>
          <a:bodyPr lIns="0" tIns="0" rIns="0" bIns="0"/>
          <a:lstStyle>
            <a:lvl1pPr marL="0" indent="0">
              <a:buClr>
                <a:schemeClr val="bg1"/>
              </a:buClr>
              <a:buSzPct val="25000"/>
              <a:buFont typeface="Arial" pitchFamily="34" charset="0"/>
              <a:buChar char="•"/>
              <a:defRPr b="1">
                <a:latin typeface="Arial" panose="020B0604020202020204" pitchFamily="34" charset="0"/>
                <a:cs typeface="Arial" panose="020B0604020202020204" pitchFamily="34" charset="0"/>
              </a:defRPr>
            </a:lvl1pPr>
            <a:lvl2pPr marL="176213" indent="-173038">
              <a:spcAft>
                <a:spcPts val="600"/>
              </a:spcAft>
              <a:buClr>
                <a:srgbClr val="007A45"/>
              </a:buClr>
              <a:buSzPct val="70000"/>
              <a:buFont typeface="Wingdings" pitchFamily="2" charset="2"/>
              <a:buChar char="n"/>
              <a:defRPr sz="1400">
                <a:latin typeface="Arial" panose="020B0604020202020204" pitchFamily="34" charset="0"/>
                <a:cs typeface="Arial" panose="020B0604020202020204" pitchFamily="34" charset="0"/>
              </a:defRPr>
            </a:lvl2pPr>
            <a:lvl3pPr marL="404813" indent="-168275">
              <a:spcAft>
                <a:spcPts val="600"/>
              </a:spcAft>
              <a:buClr>
                <a:srgbClr val="D67E52"/>
              </a:buClr>
              <a:buSzPct val="75000"/>
              <a:buFont typeface="Wingdings" pitchFamily="2" charset="2"/>
              <a:buChar char="u"/>
              <a:defRPr>
                <a:latin typeface="Arial" panose="020B0604020202020204" pitchFamily="34" charset="0"/>
                <a:cs typeface="Arial" panose="020B0604020202020204" pitchFamily="34" charset="0"/>
              </a:defRPr>
            </a:lvl3pPr>
            <a:lvl4pPr marL="623888" indent="-228600">
              <a:lnSpc>
                <a:spcPct val="100000"/>
              </a:lnSpc>
              <a:spcBef>
                <a:spcPts val="0"/>
              </a:spcBef>
              <a:spcAft>
                <a:spcPts val="600"/>
              </a:spcAft>
              <a:buClr>
                <a:srgbClr val="6A9BBC"/>
              </a:buClr>
              <a:buSzPct val="125000"/>
              <a:buFont typeface="Webdings" pitchFamily="18" charset="2"/>
              <a:buChar char=""/>
              <a:defRPr sz="1200">
                <a:latin typeface="Arial" panose="020B0604020202020204" pitchFamily="34" charset="0"/>
                <a:cs typeface="Arial" panose="020B0604020202020204" pitchFamily="34" charset="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841658991"/>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Title and Content w/body Intr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32688" y="64008"/>
            <a:ext cx="8046720" cy="603504"/>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rgbClr val="FFFFFF"/>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12" name="Content Placeholder 11"/>
          <p:cNvSpPr>
            <a:spLocks noGrp="1"/>
          </p:cNvSpPr>
          <p:nvPr>
            <p:ph sz="quarter" idx="11"/>
          </p:nvPr>
        </p:nvSpPr>
        <p:spPr>
          <a:xfrm>
            <a:off x="928688" y="1756799"/>
            <a:ext cx="7639050" cy="4312213"/>
          </a:xfrm>
          <a:prstGeom prst="rect">
            <a:avLst/>
          </a:prstGeom>
        </p:spPr>
        <p:txBody>
          <a:bodyPr lIns="0" tIns="0" rIns="0" bIns="0"/>
          <a:lstStyle>
            <a:lvl1pPr marL="0" indent="0">
              <a:buClr>
                <a:schemeClr val="bg1"/>
              </a:buClr>
              <a:buSzPct val="25000"/>
              <a:buFont typeface="Arial" pitchFamily="34" charset="0"/>
              <a:buChar char="•"/>
              <a:defRPr b="1">
                <a:latin typeface="Arial" panose="020B0604020202020204" pitchFamily="34" charset="0"/>
                <a:cs typeface="Arial" panose="020B0604020202020204" pitchFamily="34" charset="0"/>
              </a:defRPr>
            </a:lvl1pPr>
            <a:lvl2pPr marL="176213" indent="-173038">
              <a:spcAft>
                <a:spcPts val="600"/>
              </a:spcAft>
              <a:buClr>
                <a:srgbClr val="007A45"/>
              </a:buClr>
              <a:buSzPct val="70000"/>
              <a:buFont typeface="Wingdings" pitchFamily="2" charset="2"/>
              <a:buChar char="n"/>
              <a:defRPr sz="1400">
                <a:latin typeface="Arial" panose="020B0604020202020204" pitchFamily="34" charset="0"/>
                <a:cs typeface="Arial" panose="020B0604020202020204" pitchFamily="34" charset="0"/>
              </a:defRPr>
            </a:lvl2pPr>
            <a:lvl3pPr marL="404813" indent="-168275">
              <a:spcAft>
                <a:spcPts val="600"/>
              </a:spcAft>
              <a:buClr>
                <a:srgbClr val="D67E52"/>
              </a:buClr>
              <a:buSzPct val="75000"/>
              <a:buFont typeface="Wingdings" pitchFamily="2" charset="2"/>
              <a:buChar char="u"/>
              <a:defRPr>
                <a:latin typeface="Arial" panose="020B0604020202020204" pitchFamily="34" charset="0"/>
                <a:cs typeface="Arial" panose="020B0604020202020204" pitchFamily="34" charset="0"/>
              </a:defRPr>
            </a:lvl3pPr>
            <a:lvl4pPr marL="623888" indent="-228600">
              <a:lnSpc>
                <a:spcPct val="100000"/>
              </a:lnSpc>
              <a:spcBef>
                <a:spcPts val="0"/>
              </a:spcBef>
              <a:spcAft>
                <a:spcPts val="600"/>
              </a:spcAft>
              <a:buClr>
                <a:srgbClr val="6A9BBC"/>
              </a:buClr>
              <a:buSzPct val="125000"/>
              <a:buFont typeface="Webdings" pitchFamily="18" charset="2"/>
              <a:buChar char=""/>
              <a:defRPr sz="1200">
                <a:latin typeface="Arial" panose="020B0604020202020204" pitchFamily="34" charset="0"/>
                <a:cs typeface="Arial" panose="020B0604020202020204" pitchFamily="34" charset="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9"/>
          <p:cNvSpPr>
            <a:spLocks noGrp="1"/>
          </p:cNvSpPr>
          <p:nvPr>
            <p:ph type="body" sz="quarter" idx="13"/>
          </p:nvPr>
        </p:nvSpPr>
        <p:spPr>
          <a:xfrm>
            <a:off x="928688" y="922339"/>
            <a:ext cx="7646512" cy="546461"/>
          </a:xfrm>
          <a:prstGeom prst="rect">
            <a:avLst/>
          </a:prstGeom>
        </p:spPr>
        <p:txBody>
          <a:bodyPr lIns="0" tIns="0" rIns="0" bIns="0"/>
          <a:lstStyle>
            <a:lvl1pPr marL="0" indent="0">
              <a:buNone/>
              <a:defRPr sz="1600" b="1" i="1">
                <a:solidFill>
                  <a:schemeClr val="tx2"/>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224526318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Arial" panose="020B0604020202020204" pitchFamily="34" charset="0"/>
                <a:cs typeface="Arial" panose="020B0604020202020204" pitchFamily="34" charset="0"/>
              </a:defRPr>
            </a:lvl1pPr>
          </a:lstStyle>
          <a:p>
            <a:pPr eaLnBrk="1" fontAlgn="auto" hangingPunct="1">
              <a:spcBef>
                <a:spcPts val="0"/>
              </a:spcBef>
              <a:spcAft>
                <a:spcPts val="0"/>
              </a:spcAft>
              <a:buClrTx/>
              <a:buFontTx/>
              <a:buNone/>
            </a:pPr>
            <a:fld id="{6B4E3A28-DFE5-4300-8C3A-62C097C7A937}" type="datetimeFigureOut">
              <a:rPr lang="en-US" sz="1800" smtClean="0">
                <a:solidFill>
                  <a:srgbClr val="000000"/>
                </a:solidFill>
              </a:rPr>
              <a:pPr eaLnBrk="1" fontAlgn="auto" hangingPunct="1">
                <a:spcBef>
                  <a:spcPts val="0"/>
                </a:spcBef>
                <a:spcAft>
                  <a:spcPts val="0"/>
                </a:spcAft>
                <a:buClrTx/>
                <a:buFontTx/>
                <a:buNone/>
              </a:pPr>
              <a:t>10/11/2019</a:t>
            </a:fld>
            <a:endParaRPr lang="en-US" sz="1800" dirty="0">
              <a:solidFill>
                <a:srgbClr val="000000"/>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panose="020B0604020202020204" pitchFamily="34" charset="0"/>
                <a:cs typeface="Arial" panose="020B0604020202020204" pitchFamily="34" charset="0"/>
              </a:defRPr>
            </a:lvl1pPr>
          </a:lstStyle>
          <a:p>
            <a:pPr eaLnBrk="1" fontAlgn="auto" hangingPunct="1">
              <a:spcBef>
                <a:spcPts val="0"/>
              </a:spcBef>
              <a:spcAft>
                <a:spcPts val="0"/>
              </a:spcAft>
              <a:buClrTx/>
              <a:buFontTx/>
              <a:buNone/>
            </a:pPr>
            <a:endParaRPr lang="en-US" sz="1800" dirty="0">
              <a:solidFill>
                <a:srgbClr val="000000"/>
              </a:solidFill>
            </a:endParaRPr>
          </a:p>
        </p:txBody>
      </p:sp>
    </p:spTree>
    <p:extLst>
      <p:ext uri="{BB962C8B-B14F-4D97-AF65-F5344CB8AC3E}">
        <p14:creationId xmlns:p14="http://schemas.microsoft.com/office/powerpoint/2010/main" val="11356945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2_Blank">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941388" y="1636712"/>
            <a:ext cx="6917271" cy="4293715"/>
          </a:xfrm>
          <a:prstGeom prst="rect">
            <a:avLst/>
          </a:prstGeom>
          <a:noFill/>
          <a:ln w="9525" algn="ctr">
            <a:noFill/>
            <a:miter lim="800000"/>
            <a:headEnd/>
            <a:tailEnd/>
          </a:ln>
        </p:spPr>
        <p:txBody>
          <a:bodyPr/>
          <a:lstStyle>
            <a:lvl1pPr algn="l" rtl="0" eaLnBrk="0" fontAlgn="base" hangingPunct="0">
              <a:lnSpc>
                <a:spcPct val="95000"/>
              </a:lnSpc>
              <a:spcBef>
                <a:spcPct val="70000"/>
              </a:spcBef>
              <a:spcAft>
                <a:spcPct val="0"/>
              </a:spcAft>
              <a:defRPr lang="en-US" sz="1600" smtClean="0">
                <a:solidFill>
                  <a:srgbClr val="000000"/>
                </a:solidFill>
                <a:latin typeface="Arial" pitchFamily="34" charset="0"/>
                <a:ea typeface="+mn-ea"/>
                <a:cs typeface="Arial" pitchFamily="34" charset="0"/>
              </a:defRPr>
            </a:lvl1pPr>
            <a:lvl2pPr algn="l" rtl="0" eaLnBrk="0" fontAlgn="base" hangingPunct="0">
              <a:lnSpc>
                <a:spcPct val="95000"/>
              </a:lnSpc>
              <a:spcBef>
                <a:spcPct val="70000"/>
              </a:spcBef>
              <a:spcAft>
                <a:spcPct val="0"/>
              </a:spcAft>
              <a:defRPr lang="en-US" sz="1400" smtClean="0">
                <a:solidFill>
                  <a:srgbClr val="000000"/>
                </a:solidFill>
                <a:latin typeface="Arial" pitchFamily="34" charset="0"/>
                <a:ea typeface="+mn-ea"/>
                <a:cs typeface="Arial" pitchFamily="34" charset="0"/>
              </a:defRPr>
            </a:lvl2pPr>
            <a:lvl3pPr algn="l" rtl="0" eaLnBrk="0" fontAlgn="base" hangingPunct="0">
              <a:lnSpc>
                <a:spcPct val="95000"/>
              </a:lnSpc>
              <a:spcBef>
                <a:spcPct val="70000"/>
              </a:spcBef>
              <a:spcAft>
                <a:spcPct val="0"/>
              </a:spcAft>
              <a:defRPr lang="en-US" sz="1300" smtClean="0">
                <a:solidFill>
                  <a:srgbClr val="000000"/>
                </a:solidFill>
                <a:latin typeface="Arial" pitchFamily="34" charset="0"/>
                <a:ea typeface="+mn-ea"/>
                <a:cs typeface="Arial" pitchFamily="34" charset="0"/>
              </a:defRPr>
            </a:lvl3pPr>
            <a:lvl4pPr algn="l" rtl="0" eaLnBrk="0" fontAlgn="base" hangingPunct="0">
              <a:lnSpc>
                <a:spcPct val="95000"/>
              </a:lnSpc>
              <a:spcBef>
                <a:spcPct val="70000"/>
              </a:spcBef>
              <a:spcAft>
                <a:spcPct val="0"/>
              </a:spcAft>
              <a:defRPr lang="en-US" smtClean="0">
                <a:solidFill>
                  <a:srgbClr val="000000"/>
                </a:solidFill>
                <a:latin typeface="+mn-lt"/>
                <a:ea typeface="+mn-ea"/>
                <a:cs typeface="+mn-cs"/>
              </a:defRPr>
            </a:lvl4pPr>
            <a:lvl5pPr algn="l" rtl="0" eaLnBrk="0" fontAlgn="base" hangingPunct="0">
              <a:lnSpc>
                <a:spcPct val="95000"/>
              </a:lnSpc>
              <a:spcBef>
                <a:spcPct val="70000"/>
              </a:spcBef>
              <a:spcAft>
                <a:spcPct val="0"/>
              </a:spcAft>
              <a:defRPr lang="en-US" smtClean="0">
                <a:solidFill>
                  <a:srgbClr val="000000"/>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p:txBody>
      </p:sp>
      <p:sp>
        <p:nvSpPr>
          <p:cNvPr id="6" name="Rectangle 6"/>
          <p:cNvSpPr>
            <a:spLocks noGrp="1" noChangeArrowheads="1"/>
          </p:cNvSpPr>
          <p:nvPr>
            <p:ph type="title"/>
          </p:nvPr>
        </p:nvSpPr>
        <p:spPr bwMode="auto">
          <a:xfrm>
            <a:off x="884238" y="85105"/>
            <a:ext cx="8070850" cy="476250"/>
          </a:xfrm>
          <a:prstGeom prst="rect">
            <a:avLst/>
          </a:prstGeom>
          <a:noFill/>
          <a:ln w="12700" algn="ctr">
            <a:noFill/>
            <a:miter lim="800000"/>
            <a:headEnd/>
            <a:tailEnd/>
          </a:ln>
        </p:spPr>
        <p:txBody>
          <a:bodyPr/>
          <a:lstStyle>
            <a:lvl1pPr>
              <a:defRPr>
                <a:latin typeface="Arial" panose="020B0604020202020204" pitchFamily="34" charset="0"/>
                <a:cs typeface="Arial" pitchFamily="34" charset="0"/>
              </a:defRPr>
            </a:lvl1pPr>
          </a:lstStyle>
          <a:p>
            <a:pPr lvl="0"/>
            <a:r>
              <a:rPr lang="en-US" dirty="0"/>
              <a:t>Click to edit Master title style</a:t>
            </a:r>
          </a:p>
        </p:txBody>
      </p:sp>
    </p:spTree>
    <p:extLst>
      <p:ext uri="{BB962C8B-B14F-4D97-AF65-F5344CB8AC3E}">
        <p14:creationId xmlns:p14="http://schemas.microsoft.com/office/powerpoint/2010/main" val="3468158339"/>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349352" y="122548"/>
            <a:ext cx="8502553" cy="670885"/>
          </a:xfrm>
          <a:prstGeom prst="rect">
            <a:avLst/>
          </a:prstGeom>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Slide Number Placeholder 2"/>
          <p:cNvSpPr>
            <a:spLocks noGrp="1"/>
          </p:cNvSpPr>
          <p:nvPr>
            <p:ph type="sldNum" sz="quarter" idx="10"/>
          </p:nvPr>
        </p:nvSpPr>
        <p:spPr>
          <a:xfrm>
            <a:off x="8538609" y="6670675"/>
            <a:ext cx="114337" cy="122238"/>
          </a:xfrm>
          <a:prstGeom prst="rect">
            <a:avLst/>
          </a:prstGeom>
        </p:spPr>
        <p:txBody>
          <a:bodyPr/>
          <a:lstStyle>
            <a:lvl1pPr>
              <a:defRPr>
                <a:latin typeface="Arial" panose="020B0604020202020204" pitchFamily="34" charset="0"/>
                <a:cs typeface="Arial" panose="020B0604020202020204" pitchFamily="34" charset="0"/>
              </a:defRPr>
            </a:lvl1pPr>
          </a:lstStyle>
          <a:p>
            <a:pPr>
              <a:buClr>
                <a:srgbClr val="709EC0"/>
              </a:buClr>
            </a:pPr>
            <a:fld id="{7CA74F4B-B716-425F-B206-73F7DAA1DC4A}" type="slidenum">
              <a:rPr lang="en-GB" smtClean="0">
                <a:solidFill>
                  <a:prstClr val="black"/>
                </a:solidFill>
              </a:rPr>
              <a:pPr>
                <a:buClr>
                  <a:srgbClr val="709EC0"/>
                </a:buClr>
              </a:pPr>
              <a:t>‹#›</a:t>
            </a:fld>
            <a:endParaRPr lang="en-GB" dirty="0">
              <a:solidFill>
                <a:prstClr val="black"/>
              </a:solidFill>
            </a:endParaRPr>
          </a:p>
        </p:txBody>
      </p:sp>
    </p:spTree>
    <p:extLst>
      <p:ext uri="{BB962C8B-B14F-4D97-AF65-F5344CB8AC3E}">
        <p14:creationId xmlns:p14="http://schemas.microsoft.com/office/powerpoint/2010/main" val="545652285"/>
      </p:ext>
    </p:extLst>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92527" y="420692"/>
            <a:ext cx="8163344" cy="288925"/>
          </a:xfrm>
          <a:prstGeom prst="rect">
            <a:avLst/>
          </a:prstGeom>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Chart Placeholder 2"/>
          <p:cNvSpPr>
            <a:spLocks noGrp="1"/>
          </p:cNvSpPr>
          <p:nvPr>
            <p:ph type="chart" idx="1"/>
          </p:nvPr>
        </p:nvSpPr>
        <p:spPr>
          <a:xfrm>
            <a:off x="492527" y="1466863"/>
            <a:ext cx="8163344" cy="276999"/>
          </a:xfrm>
          <a:prstGeom prst="rect">
            <a:avLst/>
          </a:prstGeom>
        </p:spPr>
        <p:txBody>
          <a:bodyPr/>
          <a:lstStyle>
            <a:lvl1pPr>
              <a:defRPr>
                <a:latin typeface="Arial" panose="020B0604020202020204" pitchFamily="34" charset="0"/>
                <a:cs typeface="Arial" panose="020B0604020202020204" pitchFamily="34" charset="0"/>
              </a:defRPr>
            </a:lvl1pPr>
          </a:lstStyle>
          <a:p>
            <a:endParaRPr lang="en-US" dirty="0"/>
          </a:p>
        </p:txBody>
      </p:sp>
    </p:spTree>
    <p:extLst>
      <p:ext uri="{BB962C8B-B14F-4D97-AF65-F5344CB8AC3E}">
        <p14:creationId xmlns:p14="http://schemas.microsoft.com/office/powerpoint/2010/main" val="3136652186"/>
      </p:ext>
    </p:extLst>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cSld name="Divider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58774" y="2274416"/>
            <a:ext cx="8493125" cy="1232367"/>
          </a:xfrm>
          <a:prstGeom prst="rect">
            <a:avLst/>
          </a:prstGeom>
        </p:spPr>
        <p:txBody>
          <a:bodyPr>
            <a:normAutofit/>
          </a:bodyPr>
          <a:lstStyle>
            <a:lvl1pPr algn="ctr">
              <a:defRPr lang="en-US" sz="2400" kern="1200" dirty="0">
                <a:solidFill>
                  <a:schemeClr val="tx1"/>
                </a:solidFill>
                <a:latin typeface="ChunkFive" pitchFamily="2" charset="0"/>
                <a:ea typeface="ChunkFive" pitchFamily="2" charset="0"/>
                <a:cs typeface="Arial" panose="020B0604020202020204" pitchFamily="34" charset="0"/>
              </a:defRPr>
            </a:lvl1pPr>
          </a:lstStyle>
          <a:p>
            <a:r>
              <a:rPr lang="en-US" dirty="0"/>
              <a:t>Divider Title</a:t>
            </a:r>
          </a:p>
        </p:txBody>
      </p:sp>
    </p:spTree>
    <p:extLst>
      <p:ext uri="{BB962C8B-B14F-4D97-AF65-F5344CB8AC3E}">
        <p14:creationId xmlns:p14="http://schemas.microsoft.com/office/powerpoint/2010/main" val="1747073467"/>
      </p:ext>
    </p:extLst>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598488" y="6249600"/>
            <a:ext cx="6752712" cy="217988"/>
          </a:xfrm>
          <a:prstGeom prst="rect">
            <a:avLst/>
          </a:prstGeom>
        </p:spPr>
        <p:txBody>
          <a:bodyPr lIns="0" tIns="0" rIns="0" bIns="0" anchor="b" anchorCtr="0"/>
          <a:lstStyle>
            <a:lvl1pPr marL="0" indent="0">
              <a:buNone/>
              <a:defRPr sz="800">
                <a:latin typeface="Arial" panose="020B0604020202020204" pitchFamily="34" charset="0"/>
                <a:cs typeface="Arial" panose="020B0604020202020204" pitchFamily="34" charset="0"/>
              </a:defRPr>
            </a:lvl1pPr>
            <a:lvl2pPr marL="0" indent="0">
              <a:buNone/>
              <a:defRPr sz="800">
                <a:latin typeface="+mn-lt"/>
              </a:defRPr>
            </a:lvl2pPr>
            <a:lvl3pPr marL="0" indent="0">
              <a:buNone/>
              <a:defRPr sz="800">
                <a:latin typeface="+mn-lt"/>
              </a:defRPr>
            </a:lvl3pPr>
            <a:lvl4pPr marL="0" indent="0">
              <a:buNone/>
              <a:defRPr sz="800">
                <a:latin typeface="+mn-lt"/>
              </a:defRPr>
            </a:lvl4pPr>
            <a:lvl5pPr marL="0" indent="0">
              <a:buNone/>
              <a:defRPr sz="800">
                <a:latin typeface="+mn-lt"/>
              </a:defRPr>
            </a:lvl5pPr>
          </a:lstStyle>
          <a:p>
            <a:pPr lvl="0"/>
            <a:r>
              <a:rPr lang="en-US" dirty="0"/>
              <a:t>Footnotes: 8pt Arial</a:t>
            </a:r>
          </a:p>
        </p:txBody>
      </p:sp>
      <p:sp>
        <p:nvSpPr>
          <p:cNvPr id="2" name="Title 1"/>
          <p:cNvSpPr>
            <a:spLocks noGrp="1"/>
          </p:cNvSpPr>
          <p:nvPr>
            <p:ph type="title" hasCustomPrompt="1"/>
          </p:nvPr>
        </p:nvSpPr>
        <p:spPr>
          <a:xfrm>
            <a:off x="932688" y="64008"/>
            <a:ext cx="8046720" cy="621792"/>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chemeClr val="tx2"/>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3" name="Content Placeholder 2"/>
          <p:cNvSpPr>
            <a:spLocks noGrp="1"/>
          </p:cNvSpPr>
          <p:nvPr>
            <p:ph idx="1"/>
          </p:nvPr>
        </p:nvSpPr>
        <p:spPr>
          <a:xfrm>
            <a:off x="932688" y="1645920"/>
            <a:ext cx="7680960" cy="4526280"/>
          </a:xfrm>
          <a:prstGeom prst="rect">
            <a:avLst/>
          </a:prstGeom>
        </p:spPr>
        <p:txBody>
          <a:bodyPr lIns="0" tIns="0" rIns="0" bIns="0"/>
          <a:lstStyle>
            <a:lvl1pPr>
              <a:defRPr sz="1400">
                <a:latin typeface="Arial" panose="020B0604020202020204" pitchFamily="34" charset="0"/>
                <a:cs typeface="Arial" panose="020B0604020202020204" pitchFamily="34" charset="0"/>
              </a:defRPr>
            </a:lvl1pPr>
            <a:lvl2pPr marL="341313" indent="-173038">
              <a:defRPr sz="1200">
                <a:latin typeface="Arial" panose="020B0604020202020204" pitchFamily="34" charset="0"/>
                <a:cs typeface="Arial" panose="020B0604020202020204" pitchFamily="34" charset="0"/>
              </a:defRPr>
            </a:lvl2pPr>
            <a:lvl3pPr>
              <a:defRPr sz="1200">
                <a:latin typeface="Arial" panose="020B0604020202020204" pitchFamily="34" charset="0"/>
                <a:cs typeface="Arial" panose="020B0604020202020204"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7" name="Text Placeholder 9"/>
          <p:cNvSpPr>
            <a:spLocks noGrp="1"/>
          </p:cNvSpPr>
          <p:nvPr>
            <p:ph type="body" sz="quarter" idx="13"/>
          </p:nvPr>
        </p:nvSpPr>
        <p:spPr>
          <a:xfrm>
            <a:off x="928688" y="922339"/>
            <a:ext cx="7646512" cy="546461"/>
          </a:xfrm>
          <a:prstGeom prst="rect">
            <a:avLst/>
          </a:prstGeom>
        </p:spPr>
        <p:txBody>
          <a:bodyPr lIns="0" tIns="0" rIns="0" bIns="0"/>
          <a:lstStyle>
            <a:lvl1pPr marL="0" indent="0">
              <a:buNone/>
              <a:defRPr sz="1600" b="1" i="1">
                <a:solidFill>
                  <a:schemeClr val="tx2"/>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1818179049"/>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Content w/body Intro">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598488" y="6254496"/>
            <a:ext cx="6752712" cy="217988"/>
          </a:xfrm>
          <a:prstGeom prst="rect">
            <a:avLst/>
          </a:prstGeom>
        </p:spPr>
        <p:txBody>
          <a:bodyPr lIns="0" tIns="0" rIns="0" bIns="0" anchor="b" anchorCtr="0"/>
          <a:lstStyle>
            <a:lvl1pPr marL="0" indent="0">
              <a:buNone/>
              <a:defRPr sz="800">
                <a:latin typeface="Arial" panose="020B0604020202020204" pitchFamily="34" charset="0"/>
                <a:cs typeface="Arial" panose="020B0604020202020204" pitchFamily="34" charset="0"/>
              </a:defRPr>
            </a:lvl1pPr>
            <a:lvl2pPr marL="0" indent="0">
              <a:buNone/>
              <a:defRPr sz="800">
                <a:latin typeface="+mn-lt"/>
              </a:defRPr>
            </a:lvl2pPr>
            <a:lvl3pPr marL="0" indent="0">
              <a:buNone/>
              <a:defRPr sz="800">
                <a:latin typeface="+mn-lt"/>
              </a:defRPr>
            </a:lvl3pPr>
            <a:lvl4pPr marL="0" indent="0">
              <a:buNone/>
              <a:defRPr sz="800">
                <a:latin typeface="+mn-lt"/>
              </a:defRPr>
            </a:lvl4pPr>
            <a:lvl5pPr marL="0" indent="0">
              <a:buNone/>
              <a:defRPr sz="800">
                <a:latin typeface="+mn-lt"/>
              </a:defRPr>
            </a:lvl5pPr>
          </a:lstStyle>
          <a:p>
            <a:pPr lvl="0"/>
            <a:r>
              <a:rPr lang="en-US" dirty="0"/>
              <a:t>Footnotes: 8pt Arial</a:t>
            </a:r>
          </a:p>
        </p:txBody>
      </p:sp>
      <p:sp>
        <p:nvSpPr>
          <p:cNvPr id="2" name="Title 1"/>
          <p:cNvSpPr>
            <a:spLocks noGrp="1"/>
          </p:cNvSpPr>
          <p:nvPr>
            <p:ph type="title" hasCustomPrompt="1"/>
          </p:nvPr>
        </p:nvSpPr>
        <p:spPr>
          <a:xfrm>
            <a:off x="932688" y="64008"/>
            <a:ext cx="8046720" cy="621792"/>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chemeClr val="tx2"/>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12" name="Content Placeholder 11"/>
          <p:cNvSpPr>
            <a:spLocks noGrp="1"/>
          </p:cNvSpPr>
          <p:nvPr>
            <p:ph sz="quarter" idx="11"/>
          </p:nvPr>
        </p:nvSpPr>
        <p:spPr>
          <a:xfrm>
            <a:off x="928688" y="1645920"/>
            <a:ext cx="7639050" cy="4312213"/>
          </a:xfrm>
          <a:prstGeom prst="rect">
            <a:avLst/>
          </a:prstGeom>
        </p:spPr>
        <p:txBody>
          <a:bodyPr lIns="0" tIns="0" rIns="0" bIns="0"/>
          <a:lstStyle>
            <a:lvl1pPr marL="0" indent="0">
              <a:buClr>
                <a:schemeClr val="bg1"/>
              </a:buClr>
              <a:buSzPct val="25000"/>
              <a:buFont typeface="Arial" pitchFamily="34" charset="0"/>
              <a:buChar char="•"/>
              <a:defRPr b="1">
                <a:latin typeface="Arial" panose="020B0604020202020204" pitchFamily="34" charset="0"/>
                <a:cs typeface="Arial" panose="020B0604020202020204" pitchFamily="34" charset="0"/>
              </a:defRPr>
            </a:lvl1pPr>
            <a:lvl2pPr marL="176213" indent="-173038">
              <a:spcAft>
                <a:spcPts val="600"/>
              </a:spcAft>
              <a:buClr>
                <a:srgbClr val="007A45"/>
              </a:buClr>
              <a:buSzPct val="70000"/>
              <a:buFont typeface="Wingdings" pitchFamily="2" charset="2"/>
              <a:buChar char="n"/>
              <a:defRPr sz="1400">
                <a:latin typeface="Arial" panose="020B0604020202020204" pitchFamily="34" charset="0"/>
                <a:cs typeface="Arial" panose="020B0604020202020204" pitchFamily="34" charset="0"/>
              </a:defRPr>
            </a:lvl2pPr>
            <a:lvl3pPr marL="404813" indent="-168275">
              <a:spcAft>
                <a:spcPts val="600"/>
              </a:spcAft>
              <a:buClr>
                <a:srgbClr val="D67E52"/>
              </a:buClr>
              <a:buSzPct val="75000"/>
              <a:buFont typeface="Wingdings" pitchFamily="2" charset="2"/>
              <a:buChar char="u"/>
              <a:defRPr>
                <a:latin typeface="Arial" panose="020B0604020202020204" pitchFamily="34" charset="0"/>
                <a:cs typeface="Arial" panose="020B0604020202020204" pitchFamily="34" charset="0"/>
              </a:defRPr>
            </a:lvl3pPr>
            <a:lvl4pPr marL="623888" indent="-228600">
              <a:lnSpc>
                <a:spcPct val="100000"/>
              </a:lnSpc>
              <a:spcBef>
                <a:spcPts val="0"/>
              </a:spcBef>
              <a:spcAft>
                <a:spcPts val="600"/>
              </a:spcAft>
              <a:buClr>
                <a:srgbClr val="6A9BBC"/>
              </a:buClr>
              <a:buSzPct val="125000"/>
              <a:buFont typeface="Webdings" pitchFamily="18" charset="2"/>
              <a:buChar char=""/>
              <a:defRPr sz="1200">
                <a:latin typeface="Arial" panose="020B0604020202020204" pitchFamily="34" charset="0"/>
                <a:cs typeface="Arial" panose="020B0604020202020204" pitchFamily="34" charset="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9"/>
          <p:cNvSpPr>
            <a:spLocks noGrp="1"/>
          </p:cNvSpPr>
          <p:nvPr>
            <p:ph type="body" sz="quarter" idx="13"/>
          </p:nvPr>
        </p:nvSpPr>
        <p:spPr>
          <a:xfrm>
            <a:off x="928688" y="922339"/>
            <a:ext cx="7646512" cy="546461"/>
          </a:xfrm>
          <a:prstGeom prst="rect">
            <a:avLst/>
          </a:prstGeom>
        </p:spPr>
        <p:txBody>
          <a:bodyPr lIns="0" tIns="0" rIns="0" bIns="0"/>
          <a:lstStyle>
            <a:lvl1pPr marL="0" indent="0">
              <a:buNone/>
              <a:defRPr sz="1600" b="1" i="1">
                <a:solidFill>
                  <a:schemeClr val="tx2"/>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1808910573"/>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Title and Content w/body Intro">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598488" y="6254496"/>
            <a:ext cx="6752712" cy="217988"/>
          </a:xfrm>
          <a:prstGeom prst="rect">
            <a:avLst/>
          </a:prstGeom>
        </p:spPr>
        <p:txBody>
          <a:bodyPr lIns="0" tIns="0" rIns="0" bIns="0" anchor="b" anchorCtr="0"/>
          <a:lstStyle>
            <a:lvl1pPr marL="0" indent="0">
              <a:buNone/>
              <a:defRPr sz="800">
                <a:latin typeface="Arial" panose="020B0604020202020204" pitchFamily="34" charset="0"/>
                <a:cs typeface="Arial" panose="020B0604020202020204" pitchFamily="34" charset="0"/>
              </a:defRPr>
            </a:lvl1pPr>
            <a:lvl2pPr marL="0" indent="0">
              <a:buNone/>
              <a:defRPr sz="800">
                <a:latin typeface="+mn-lt"/>
              </a:defRPr>
            </a:lvl2pPr>
            <a:lvl3pPr marL="0" indent="0">
              <a:buNone/>
              <a:defRPr sz="800">
                <a:latin typeface="+mn-lt"/>
              </a:defRPr>
            </a:lvl3pPr>
            <a:lvl4pPr marL="0" indent="0">
              <a:buNone/>
              <a:defRPr sz="800">
                <a:latin typeface="+mn-lt"/>
              </a:defRPr>
            </a:lvl4pPr>
            <a:lvl5pPr marL="0" indent="0">
              <a:buNone/>
              <a:defRPr sz="800">
                <a:latin typeface="+mn-lt"/>
              </a:defRPr>
            </a:lvl5pPr>
          </a:lstStyle>
          <a:p>
            <a:pPr lvl="0"/>
            <a:r>
              <a:rPr lang="en-US" dirty="0"/>
              <a:t>Footnotes: 8pt Arial</a:t>
            </a:r>
          </a:p>
        </p:txBody>
      </p:sp>
      <p:sp>
        <p:nvSpPr>
          <p:cNvPr id="6" name="Text Box 187"/>
          <p:cNvSpPr txBox="1">
            <a:spLocks noChangeArrowheads="1"/>
          </p:cNvSpPr>
          <p:nvPr userDrawn="1"/>
        </p:nvSpPr>
        <p:spPr bwMode="auto">
          <a:xfrm>
            <a:off x="553631" y="6540991"/>
            <a:ext cx="6440487" cy="246221"/>
          </a:xfrm>
          <a:prstGeom prst="rect">
            <a:avLst/>
          </a:prstGeom>
          <a:noFill/>
          <a:ln w="12700" algn="ctr">
            <a:noFill/>
            <a:miter lim="800000"/>
            <a:headEnd/>
            <a:tailEnd/>
          </a:ln>
          <a:effectLst/>
        </p:spPr>
        <p:txBody>
          <a:bodyPr lIns="45720" rIns="45720" anchor="ctr" anchorCtr="0">
            <a:spAutoFit/>
          </a:bodyPr>
          <a:lstStyle/>
          <a:p>
            <a:pPr eaLnBrk="1" fontAlgn="auto" hangingPunct="1">
              <a:spcBef>
                <a:spcPts val="0"/>
              </a:spcBef>
              <a:spcAft>
                <a:spcPts val="0"/>
              </a:spcAft>
              <a:buClrTx/>
              <a:buFontTx/>
              <a:buNone/>
              <a:defRPr/>
            </a:pPr>
            <a:r>
              <a:rPr lang="en-US" sz="1000" dirty="0">
                <a:solidFill>
                  <a:srgbClr val="00644F"/>
                </a:solidFill>
                <a:latin typeface="Arial" panose="020B0604020202020204" pitchFamily="34" charset="0"/>
              </a:rPr>
              <a:t>Presentation Title or Conference    (To Edit or Delete: View &gt; Slidemaster)</a:t>
            </a:r>
          </a:p>
        </p:txBody>
      </p:sp>
      <p:sp>
        <p:nvSpPr>
          <p:cNvPr id="2" name="Title 1"/>
          <p:cNvSpPr>
            <a:spLocks noGrp="1"/>
          </p:cNvSpPr>
          <p:nvPr>
            <p:ph type="title" hasCustomPrompt="1"/>
          </p:nvPr>
        </p:nvSpPr>
        <p:spPr>
          <a:xfrm>
            <a:off x="932688" y="64008"/>
            <a:ext cx="8046720" cy="621792"/>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chemeClr val="tx2"/>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12" name="Content Placeholder 11"/>
          <p:cNvSpPr>
            <a:spLocks noGrp="1"/>
          </p:cNvSpPr>
          <p:nvPr>
            <p:ph sz="quarter" idx="11" hasCustomPrompt="1"/>
          </p:nvPr>
        </p:nvSpPr>
        <p:spPr>
          <a:xfrm>
            <a:off x="2795588" y="2275200"/>
            <a:ext cx="5772150" cy="3793813"/>
          </a:xfrm>
          <a:prstGeom prst="rect">
            <a:avLst/>
          </a:prstGeom>
        </p:spPr>
        <p:txBody>
          <a:bodyPr lIns="0" tIns="0" rIns="0" bIns="0"/>
          <a:lstStyle>
            <a:lvl1pPr marL="0" indent="0">
              <a:buClr>
                <a:schemeClr val="bg1"/>
              </a:buClr>
              <a:buSzPct val="25000"/>
              <a:buFont typeface="Arial" pitchFamily="34" charset="0"/>
              <a:buChar char="•"/>
              <a:defRPr b="1" baseline="0">
                <a:latin typeface="Arial" panose="020B0604020202020204" pitchFamily="34" charset="0"/>
                <a:cs typeface="Arial" panose="020B0604020202020204" pitchFamily="34" charset="0"/>
              </a:defRPr>
            </a:lvl1pPr>
            <a:lvl2pPr marL="176213" indent="-173038">
              <a:spcAft>
                <a:spcPts val="600"/>
              </a:spcAft>
              <a:buClr>
                <a:srgbClr val="007A45"/>
              </a:buClr>
              <a:buSzPct val="70000"/>
              <a:buFont typeface="Wingdings" pitchFamily="2" charset="2"/>
              <a:buChar char="n"/>
              <a:defRPr sz="1400">
                <a:latin typeface="Arial" panose="020B0604020202020204" pitchFamily="34" charset="0"/>
                <a:cs typeface="Arial" panose="020B0604020202020204" pitchFamily="34" charset="0"/>
              </a:defRPr>
            </a:lvl2pPr>
            <a:lvl3pPr marL="404813" indent="-168275">
              <a:spcAft>
                <a:spcPts val="600"/>
              </a:spcAft>
              <a:buClr>
                <a:srgbClr val="D67E52"/>
              </a:buClr>
              <a:buSzPct val="75000"/>
              <a:buFont typeface="Wingdings" pitchFamily="2" charset="2"/>
              <a:buChar char="u"/>
              <a:defRPr>
                <a:latin typeface="Arial" panose="020B0604020202020204" pitchFamily="34" charset="0"/>
                <a:cs typeface="Arial" panose="020B0604020202020204" pitchFamily="34" charset="0"/>
              </a:defRPr>
            </a:lvl3pPr>
            <a:lvl4pPr marL="623888" indent="-228600">
              <a:lnSpc>
                <a:spcPct val="100000"/>
              </a:lnSpc>
              <a:spcBef>
                <a:spcPts val="0"/>
              </a:spcBef>
              <a:spcAft>
                <a:spcPts val="600"/>
              </a:spcAft>
              <a:buClr>
                <a:srgbClr val="6A9BBC"/>
              </a:buClr>
              <a:buSzPct val="125000"/>
              <a:buFont typeface="Webdings" pitchFamily="18" charset="2"/>
              <a:buChar char=""/>
              <a:defRPr sz="1200">
                <a:latin typeface="Arial" panose="020B0604020202020204" pitchFamily="34" charset="0"/>
                <a:cs typeface="Arial" panose="020B0604020202020204" pitchFamily="34" charset="0"/>
              </a:defRPr>
            </a:lvl4pPr>
          </a:lstStyle>
          <a:p>
            <a:pPr lvl="0"/>
            <a:r>
              <a:rPr lang="en-US" dirty="0"/>
              <a:t>Intro to body text (Arial 10 – 14 pt. bold)</a:t>
            </a:r>
          </a:p>
          <a:p>
            <a:pPr lvl="1"/>
            <a:r>
              <a:rPr lang="en-US" dirty="0"/>
              <a:t>First level</a:t>
            </a:r>
          </a:p>
          <a:p>
            <a:pPr lvl="2"/>
            <a:r>
              <a:rPr lang="en-US" dirty="0"/>
              <a:t>Second level</a:t>
            </a:r>
          </a:p>
          <a:p>
            <a:pPr lvl="3"/>
            <a:r>
              <a:rPr lang="en-US" dirty="0"/>
              <a:t>Third level</a:t>
            </a:r>
          </a:p>
        </p:txBody>
      </p:sp>
      <p:sp>
        <p:nvSpPr>
          <p:cNvPr id="10" name="Text Placeholder 9"/>
          <p:cNvSpPr>
            <a:spLocks noGrp="1"/>
          </p:cNvSpPr>
          <p:nvPr>
            <p:ph type="body" sz="quarter" idx="13"/>
          </p:nvPr>
        </p:nvSpPr>
        <p:spPr>
          <a:xfrm>
            <a:off x="2795588" y="922339"/>
            <a:ext cx="5779612" cy="1007262"/>
          </a:xfrm>
          <a:prstGeom prst="rect">
            <a:avLst/>
          </a:prstGeom>
        </p:spPr>
        <p:txBody>
          <a:bodyPr lIns="0" tIns="0" rIns="0" bIns="0"/>
          <a:lstStyle>
            <a:lvl1pPr marL="0" indent="0">
              <a:buNone/>
              <a:defRPr sz="1600" b="1" i="1">
                <a:solidFill>
                  <a:schemeClr val="tx2"/>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1204249988"/>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w/body Intro">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598488" y="6254496"/>
            <a:ext cx="6752712" cy="217988"/>
          </a:xfrm>
          <a:prstGeom prst="rect">
            <a:avLst/>
          </a:prstGeom>
        </p:spPr>
        <p:txBody>
          <a:bodyPr lIns="0" tIns="0" rIns="0" bIns="0" anchor="b" anchorCtr="0"/>
          <a:lstStyle>
            <a:lvl1pPr marL="0" indent="0">
              <a:buNone/>
              <a:defRPr sz="800">
                <a:latin typeface="Arial" panose="020B0604020202020204" pitchFamily="34" charset="0"/>
                <a:cs typeface="Arial" panose="020B0604020202020204" pitchFamily="34" charset="0"/>
              </a:defRPr>
            </a:lvl1pPr>
            <a:lvl2pPr marL="0" indent="0">
              <a:buNone/>
              <a:defRPr sz="800">
                <a:latin typeface="+mn-lt"/>
              </a:defRPr>
            </a:lvl2pPr>
            <a:lvl3pPr marL="0" indent="0">
              <a:buNone/>
              <a:defRPr sz="800">
                <a:latin typeface="+mn-lt"/>
              </a:defRPr>
            </a:lvl3pPr>
            <a:lvl4pPr marL="0" indent="0">
              <a:buNone/>
              <a:defRPr sz="800">
                <a:latin typeface="+mn-lt"/>
              </a:defRPr>
            </a:lvl4pPr>
            <a:lvl5pPr marL="0" indent="0">
              <a:buNone/>
              <a:defRPr sz="800">
                <a:latin typeface="+mn-lt"/>
              </a:defRPr>
            </a:lvl5pPr>
          </a:lstStyle>
          <a:p>
            <a:pPr lvl="0"/>
            <a:r>
              <a:rPr lang="en-US" dirty="0"/>
              <a:t>Footnotes: 8pt Arial</a:t>
            </a:r>
          </a:p>
        </p:txBody>
      </p:sp>
      <p:sp>
        <p:nvSpPr>
          <p:cNvPr id="6" name="Text Box 187"/>
          <p:cNvSpPr txBox="1">
            <a:spLocks noChangeArrowheads="1"/>
          </p:cNvSpPr>
          <p:nvPr userDrawn="1"/>
        </p:nvSpPr>
        <p:spPr bwMode="auto">
          <a:xfrm>
            <a:off x="553631" y="6540991"/>
            <a:ext cx="6440487" cy="246221"/>
          </a:xfrm>
          <a:prstGeom prst="rect">
            <a:avLst/>
          </a:prstGeom>
          <a:noFill/>
          <a:ln w="12700" algn="ctr">
            <a:noFill/>
            <a:miter lim="800000"/>
            <a:headEnd/>
            <a:tailEnd/>
          </a:ln>
          <a:effectLst/>
        </p:spPr>
        <p:txBody>
          <a:bodyPr lIns="45720" rIns="45720" anchor="ctr" anchorCtr="0">
            <a:spAutoFit/>
          </a:bodyPr>
          <a:lstStyle/>
          <a:p>
            <a:pPr eaLnBrk="1" fontAlgn="auto" hangingPunct="1">
              <a:spcBef>
                <a:spcPts val="0"/>
              </a:spcBef>
              <a:spcAft>
                <a:spcPts val="0"/>
              </a:spcAft>
              <a:buClrTx/>
              <a:buFontTx/>
              <a:buNone/>
              <a:defRPr/>
            </a:pPr>
            <a:r>
              <a:rPr lang="en-US" sz="1000" dirty="0">
                <a:solidFill>
                  <a:srgbClr val="00644F"/>
                </a:solidFill>
                <a:latin typeface="Arial" panose="020B0604020202020204" pitchFamily="34" charset="0"/>
                <a:cs typeface="Arial" panose="020B0604020202020204" pitchFamily="34" charset="0"/>
              </a:rPr>
              <a:t>Presentation Title or Conference    (To Edit or Delete: View &gt; Slidemaster)</a:t>
            </a:r>
          </a:p>
        </p:txBody>
      </p:sp>
      <p:sp>
        <p:nvSpPr>
          <p:cNvPr id="2" name="Title 1"/>
          <p:cNvSpPr>
            <a:spLocks noGrp="1"/>
          </p:cNvSpPr>
          <p:nvPr>
            <p:ph type="title" hasCustomPrompt="1"/>
          </p:nvPr>
        </p:nvSpPr>
        <p:spPr>
          <a:xfrm>
            <a:off x="932688" y="64008"/>
            <a:ext cx="8046720" cy="621792"/>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chemeClr val="tx2"/>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12" name="Content Placeholder 11"/>
          <p:cNvSpPr>
            <a:spLocks noGrp="1"/>
          </p:cNvSpPr>
          <p:nvPr>
            <p:ph sz="quarter" idx="11" hasCustomPrompt="1"/>
          </p:nvPr>
        </p:nvSpPr>
        <p:spPr>
          <a:xfrm>
            <a:off x="2795588" y="2275200"/>
            <a:ext cx="5772150" cy="3793813"/>
          </a:xfrm>
          <a:prstGeom prst="rect">
            <a:avLst/>
          </a:prstGeom>
        </p:spPr>
        <p:txBody>
          <a:bodyPr lIns="0" tIns="0" rIns="0" bIns="0"/>
          <a:lstStyle>
            <a:lvl1pPr marL="0" indent="0">
              <a:buClr>
                <a:schemeClr val="bg1"/>
              </a:buClr>
              <a:buSzPct val="25000"/>
              <a:buFont typeface="Arial" pitchFamily="34" charset="0"/>
              <a:buChar char="•"/>
              <a:defRPr b="1" baseline="0">
                <a:latin typeface="Arial" panose="020B0604020202020204" pitchFamily="34" charset="0"/>
                <a:cs typeface="Arial" panose="020B0604020202020204" pitchFamily="34" charset="0"/>
              </a:defRPr>
            </a:lvl1pPr>
            <a:lvl2pPr marL="176213" indent="-173038">
              <a:spcAft>
                <a:spcPts val="600"/>
              </a:spcAft>
              <a:buClr>
                <a:srgbClr val="007A45"/>
              </a:buClr>
              <a:buSzPct val="70000"/>
              <a:buFont typeface="Wingdings" pitchFamily="2" charset="2"/>
              <a:buChar char="n"/>
              <a:defRPr sz="1400">
                <a:latin typeface="Arial" panose="020B0604020202020204" pitchFamily="34" charset="0"/>
                <a:cs typeface="Arial" panose="020B0604020202020204" pitchFamily="34" charset="0"/>
              </a:defRPr>
            </a:lvl2pPr>
            <a:lvl3pPr marL="404813" indent="-168275">
              <a:spcAft>
                <a:spcPts val="600"/>
              </a:spcAft>
              <a:buClr>
                <a:srgbClr val="D67E52"/>
              </a:buClr>
              <a:buSzPct val="75000"/>
              <a:buFont typeface="Wingdings" pitchFamily="2" charset="2"/>
              <a:buChar char="u"/>
              <a:defRPr>
                <a:latin typeface="Arial" panose="020B0604020202020204" pitchFamily="34" charset="0"/>
                <a:cs typeface="Arial" panose="020B0604020202020204" pitchFamily="34" charset="0"/>
              </a:defRPr>
            </a:lvl3pPr>
            <a:lvl4pPr marL="623888" indent="-228600">
              <a:lnSpc>
                <a:spcPct val="100000"/>
              </a:lnSpc>
              <a:spcBef>
                <a:spcPts val="0"/>
              </a:spcBef>
              <a:spcAft>
                <a:spcPts val="600"/>
              </a:spcAft>
              <a:buClr>
                <a:srgbClr val="6A9BBC"/>
              </a:buClr>
              <a:buSzPct val="125000"/>
              <a:buFont typeface="Webdings" pitchFamily="18" charset="2"/>
              <a:buChar char=""/>
              <a:defRPr sz="1200">
                <a:latin typeface="Arial" panose="020B0604020202020204" pitchFamily="34" charset="0"/>
                <a:cs typeface="Arial" panose="020B0604020202020204" pitchFamily="34" charset="0"/>
              </a:defRPr>
            </a:lvl4pPr>
          </a:lstStyle>
          <a:p>
            <a:pPr lvl="0"/>
            <a:r>
              <a:rPr lang="en-US" dirty="0"/>
              <a:t>Intro to body text (Arial 10 – 14 pt. bold)</a:t>
            </a:r>
          </a:p>
          <a:p>
            <a:pPr lvl="1"/>
            <a:r>
              <a:rPr lang="en-US" dirty="0"/>
              <a:t>First level</a:t>
            </a:r>
          </a:p>
          <a:p>
            <a:pPr lvl="2"/>
            <a:r>
              <a:rPr lang="en-US" dirty="0"/>
              <a:t>Second level</a:t>
            </a:r>
          </a:p>
          <a:p>
            <a:pPr lvl="3"/>
            <a:r>
              <a:rPr lang="en-US" dirty="0"/>
              <a:t>Third level</a:t>
            </a:r>
          </a:p>
        </p:txBody>
      </p:sp>
      <p:sp>
        <p:nvSpPr>
          <p:cNvPr id="10" name="Text Placeholder 9"/>
          <p:cNvSpPr>
            <a:spLocks noGrp="1"/>
          </p:cNvSpPr>
          <p:nvPr>
            <p:ph type="body" sz="quarter" idx="13"/>
          </p:nvPr>
        </p:nvSpPr>
        <p:spPr>
          <a:xfrm>
            <a:off x="2795588" y="922339"/>
            <a:ext cx="5779612" cy="1007262"/>
          </a:xfrm>
          <a:prstGeom prst="rect">
            <a:avLst/>
          </a:prstGeom>
        </p:spPr>
        <p:txBody>
          <a:bodyPr lIns="0" tIns="0" rIns="0" bIns="0"/>
          <a:lstStyle>
            <a:lvl1pPr marL="0" indent="0">
              <a:buNone/>
              <a:defRPr sz="1600" b="1" i="1">
                <a:solidFill>
                  <a:schemeClr val="tx2"/>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32184393"/>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598488" y="6254496"/>
            <a:ext cx="6752712" cy="217988"/>
          </a:xfrm>
          <a:prstGeom prst="rect">
            <a:avLst/>
          </a:prstGeom>
        </p:spPr>
        <p:txBody>
          <a:bodyPr lIns="0" tIns="0" rIns="0" bIns="0" anchor="b" anchorCtr="0"/>
          <a:lstStyle>
            <a:lvl1pPr marL="0" indent="0">
              <a:buNone/>
              <a:defRPr sz="800">
                <a:latin typeface="Arial" panose="020B0604020202020204" pitchFamily="34" charset="0"/>
                <a:cs typeface="Arial" panose="020B0604020202020204" pitchFamily="34" charset="0"/>
              </a:defRPr>
            </a:lvl1pPr>
            <a:lvl2pPr marL="0" indent="0">
              <a:buNone/>
              <a:defRPr sz="800">
                <a:latin typeface="+mn-lt"/>
              </a:defRPr>
            </a:lvl2pPr>
            <a:lvl3pPr marL="0" indent="0">
              <a:buNone/>
              <a:defRPr sz="800">
                <a:latin typeface="+mn-lt"/>
              </a:defRPr>
            </a:lvl3pPr>
            <a:lvl4pPr marL="0" indent="0">
              <a:buNone/>
              <a:defRPr sz="800">
                <a:latin typeface="+mn-lt"/>
              </a:defRPr>
            </a:lvl4pPr>
            <a:lvl5pPr marL="0" indent="0">
              <a:buNone/>
              <a:defRPr sz="800">
                <a:latin typeface="+mn-lt"/>
              </a:defRPr>
            </a:lvl5pPr>
          </a:lstStyle>
          <a:p>
            <a:pPr lvl="0"/>
            <a:r>
              <a:rPr lang="en-US" dirty="0"/>
              <a:t>Footnotes: 8pt Arial</a:t>
            </a:r>
          </a:p>
        </p:txBody>
      </p:sp>
      <p:sp>
        <p:nvSpPr>
          <p:cNvPr id="6" name="Text Box 187"/>
          <p:cNvSpPr txBox="1">
            <a:spLocks noChangeArrowheads="1"/>
          </p:cNvSpPr>
          <p:nvPr userDrawn="1"/>
        </p:nvSpPr>
        <p:spPr bwMode="auto">
          <a:xfrm>
            <a:off x="553631" y="6540991"/>
            <a:ext cx="6440487" cy="246221"/>
          </a:xfrm>
          <a:prstGeom prst="rect">
            <a:avLst/>
          </a:prstGeom>
          <a:noFill/>
          <a:ln w="12700" algn="ctr">
            <a:noFill/>
            <a:miter lim="800000"/>
            <a:headEnd/>
            <a:tailEnd/>
          </a:ln>
          <a:effectLst/>
        </p:spPr>
        <p:txBody>
          <a:bodyPr lIns="45720" rIns="45720" anchor="ctr" anchorCtr="0">
            <a:spAutoFit/>
          </a:bodyPr>
          <a:lstStyle/>
          <a:p>
            <a:pPr eaLnBrk="1" fontAlgn="auto" hangingPunct="1">
              <a:spcBef>
                <a:spcPts val="0"/>
              </a:spcBef>
              <a:spcAft>
                <a:spcPts val="0"/>
              </a:spcAft>
              <a:buClrTx/>
              <a:buFontTx/>
              <a:buNone/>
              <a:defRPr/>
            </a:pPr>
            <a:r>
              <a:rPr lang="en-US" sz="1000" dirty="0">
                <a:solidFill>
                  <a:srgbClr val="00644F"/>
                </a:solidFill>
                <a:latin typeface="Arial" panose="020B0604020202020204" pitchFamily="34" charset="0"/>
              </a:rPr>
              <a:t>Presentation Title or Conference    (To Edit or Delete: View &gt; Slidemaster)</a:t>
            </a:r>
          </a:p>
        </p:txBody>
      </p:sp>
      <p:sp>
        <p:nvSpPr>
          <p:cNvPr id="2" name="Title 1"/>
          <p:cNvSpPr>
            <a:spLocks noGrp="1"/>
          </p:cNvSpPr>
          <p:nvPr>
            <p:ph type="title" hasCustomPrompt="1"/>
          </p:nvPr>
        </p:nvSpPr>
        <p:spPr>
          <a:xfrm>
            <a:off x="932688" y="64008"/>
            <a:ext cx="8046720" cy="621792"/>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chemeClr val="tx2"/>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3" name="Content Placeholder 2"/>
          <p:cNvSpPr>
            <a:spLocks noGrp="1"/>
          </p:cNvSpPr>
          <p:nvPr>
            <p:ph idx="1"/>
          </p:nvPr>
        </p:nvSpPr>
        <p:spPr>
          <a:xfrm>
            <a:off x="932688" y="1645920"/>
            <a:ext cx="3657600" cy="4480560"/>
          </a:xfrm>
          <a:prstGeom prst="rect">
            <a:avLst/>
          </a:prstGeom>
        </p:spPr>
        <p:txBody>
          <a:bodyPr lIns="0" tIns="0" rIns="0" bIns="0"/>
          <a:lstStyle>
            <a:lvl1pPr>
              <a:defRPr sz="1300">
                <a:latin typeface="Arial" panose="020B0604020202020204" pitchFamily="34" charset="0"/>
                <a:cs typeface="Arial" panose="020B0604020202020204" pitchFamily="34" charset="0"/>
              </a:defRPr>
            </a:lvl1pPr>
            <a:lvl2pPr marL="341313" indent="-173038">
              <a:defRPr sz="1100">
                <a:latin typeface="Arial" panose="020B0604020202020204" pitchFamily="34" charset="0"/>
                <a:cs typeface="Arial" panose="020B0604020202020204" pitchFamily="34" charset="0"/>
              </a:defRPr>
            </a:lvl2pPr>
            <a:lvl3pPr>
              <a:defRPr sz="1100">
                <a:latin typeface="Arial" panose="020B0604020202020204" pitchFamily="34" charset="0"/>
                <a:cs typeface="Arial" panose="020B0604020202020204"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8" name="Content Placeholder 7"/>
          <p:cNvSpPr>
            <a:spLocks noGrp="1"/>
          </p:cNvSpPr>
          <p:nvPr>
            <p:ph sz="quarter" idx="11"/>
          </p:nvPr>
        </p:nvSpPr>
        <p:spPr>
          <a:xfrm>
            <a:off x="5220208" y="1645920"/>
            <a:ext cx="3657600" cy="4480560"/>
          </a:xfrm>
          <a:prstGeom prst="rect">
            <a:avLst/>
          </a:prstGeom>
        </p:spPr>
        <p:txBody>
          <a:bodyPr/>
          <a:lstStyle>
            <a:lvl1pPr>
              <a:defRPr lang="en-US" sz="1300" dirty="0" smtClean="0">
                <a:solidFill>
                  <a:srgbClr val="000000"/>
                </a:solidFill>
                <a:latin typeface="Arial" panose="020B0604020202020204" pitchFamily="34" charset="0"/>
                <a:ea typeface="+mn-ea"/>
                <a:cs typeface="Arial" panose="020B0604020202020204" pitchFamily="34" charset="0"/>
              </a:defRPr>
            </a:lvl1pPr>
            <a:lvl2pPr>
              <a:defRPr lang="en-US" sz="1100" dirty="0" smtClean="0">
                <a:solidFill>
                  <a:srgbClr val="000000"/>
                </a:solidFill>
                <a:latin typeface="Arial" panose="020B0604020202020204" pitchFamily="34" charset="0"/>
                <a:ea typeface="+mn-ea"/>
                <a:cs typeface="Arial" panose="020B0604020202020204" pitchFamily="34" charset="0"/>
              </a:defRPr>
            </a:lvl2pPr>
            <a:lvl3pPr>
              <a:defRPr lang="en-US" sz="1100" dirty="0" smtClean="0">
                <a:solidFill>
                  <a:srgbClr val="000000"/>
                </a:solidFill>
                <a:latin typeface="Arial" panose="020B0604020202020204" pitchFamily="34" charset="0"/>
                <a:ea typeface="+mn-ea"/>
                <a:cs typeface="Arial" panose="020B0604020202020204" pitchFamily="34" charset="0"/>
              </a:defRPr>
            </a:lvl3pPr>
          </a:lstStyle>
          <a:p>
            <a:pPr marL="169863" lvl="0" indent="-169863" algn="l" rtl="0" eaLnBrk="0" fontAlgn="base" hangingPunct="0">
              <a:lnSpc>
                <a:spcPct val="100000"/>
              </a:lnSpc>
              <a:spcBef>
                <a:spcPts val="0"/>
              </a:spcBef>
              <a:spcAft>
                <a:spcPts val="600"/>
              </a:spcAft>
              <a:buClr>
                <a:srgbClr val="007A60"/>
              </a:buClr>
              <a:buSzPct val="70000"/>
              <a:buFont typeface="Wingdings" pitchFamily="2" charset="2"/>
              <a:buChar char="n"/>
            </a:pPr>
            <a:r>
              <a:rPr lang="en-US" dirty="0"/>
              <a:t>Click to edit Master text styles</a:t>
            </a:r>
          </a:p>
          <a:p>
            <a:pPr marL="341313" lvl="1" indent="-173038" algn="l" rtl="0" eaLnBrk="0" fontAlgn="base" hangingPunct="0">
              <a:lnSpc>
                <a:spcPct val="100000"/>
              </a:lnSpc>
              <a:spcBef>
                <a:spcPts val="0"/>
              </a:spcBef>
              <a:spcAft>
                <a:spcPts val="600"/>
              </a:spcAft>
              <a:buClr>
                <a:srgbClr val="D67E52"/>
              </a:buClr>
              <a:buSzPct val="75000"/>
              <a:buFont typeface="Wingdings" pitchFamily="2" charset="2"/>
              <a:buChar char="u"/>
            </a:pPr>
            <a:r>
              <a:rPr lang="en-US" dirty="0"/>
              <a:t>Second level</a:t>
            </a:r>
          </a:p>
          <a:p>
            <a:pPr marL="512763" lvl="2" indent="-168275" algn="l" rtl="0" eaLnBrk="0" fontAlgn="base" hangingPunct="0">
              <a:lnSpc>
                <a:spcPct val="100000"/>
              </a:lnSpc>
              <a:spcBef>
                <a:spcPts val="0"/>
              </a:spcBef>
              <a:spcAft>
                <a:spcPts val="600"/>
              </a:spcAft>
              <a:buClr>
                <a:srgbClr val="6A9BBC"/>
              </a:buClr>
              <a:buSzPct val="125000"/>
              <a:buFont typeface="Webdings" pitchFamily="18" charset="2"/>
              <a:buChar char="4"/>
            </a:pPr>
            <a:r>
              <a:rPr lang="en-US" dirty="0"/>
              <a:t>Third level</a:t>
            </a:r>
          </a:p>
        </p:txBody>
      </p:sp>
      <p:sp>
        <p:nvSpPr>
          <p:cNvPr id="9" name="Text Placeholder 9"/>
          <p:cNvSpPr>
            <a:spLocks noGrp="1"/>
          </p:cNvSpPr>
          <p:nvPr>
            <p:ph type="body" sz="quarter" idx="13"/>
          </p:nvPr>
        </p:nvSpPr>
        <p:spPr>
          <a:xfrm>
            <a:off x="928688" y="922339"/>
            <a:ext cx="7646512" cy="546461"/>
          </a:xfrm>
          <a:prstGeom prst="rect">
            <a:avLst/>
          </a:prstGeom>
        </p:spPr>
        <p:txBody>
          <a:bodyPr lIns="0" tIns="0" rIns="0" bIns="0"/>
          <a:lstStyle>
            <a:lvl1pPr marL="0" indent="0">
              <a:buNone/>
              <a:defRPr sz="1600" b="1" i="1">
                <a:solidFill>
                  <a:schemeClr val="tx2"/>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4289658728"/>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_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32688" y="64008"/>
            <a:ext cx="8046720" cy="621792"/>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chemeClr val="tx2"/>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3" name="Content Placeholder 11"/>
          <p:cNvSpPr>
            <a:spLocks noGrp="1"/>
          </p:cNvSpPr>
          <p:nvPr>
            <p:ph sz="quarter" idx="11"/>
          </p:nvPr>
        </p:nvSpPr>
        <p:spPr>
          <a:xfrm>
            <a:off x="609600" y="1066800"/>
            <a:ext cx="7639050" cy="4312213"/>
          </a:xfrm>
          <a:prstGeom prst="rect">
            <a:avLst/>
          </a:prstGeom>
        </p:spPr>
        <p:txBody>
          <a:bodyPr lIns="0" tIns="0" rIns="0" bIns="0"/>
          <a:lstStyle>
            <a:lvl1pPr marL="0" indent="0">
              <a:buClr>
                <a:schemeClr val="bg1"/>
              </a:buClr>
              <a:buSzPct val="25000"/>
              <a:buFont typeface="Arial" pitchFamily="34" charset="0"/>
              <a:buChar char="•"/>
              <a:defRPr b="1">
                <a:latin typeface="Arial" panose="020B0604020202020204" pitchFamily="34" charset="0"/>
                <a:cs typeface="Arial" panose="020B0604020202020204" pitchFamily="34" charset="0"/>
              </a:defRPr>
            </a:lvl1pPr>
            <a:lvl2pPr marL="176213" indent="-173038">
              <a:spcAft>
                <a:spcPts val="600"/>
              </a:spcAft>
              <a:buClr>
                <a:srgbClr val="007A45"/>
              </a:buClr>
              <a:buSzPct val="70000"/>
              <a:buFont typeface="Wingdings" pitchFamily="2" charset="2"/>
              <a:buChar char="n"/>
              <a:defRPr sz="1400">
                <a:latin typeface="Arial" panose="020B0604020202020204" pitchFamily="34" charset="0"/>
                <a:cs typeface="Arial" panose="020B0604020202020204" pitchFamily="34" charset="0"/>
              </a:defRPr>
            </a:lvl2pPr>
            <a:lvl3pPr marL="404813" indent="-168275">
              <a:spcAft>
                <a:spcPts val="600"/>
              </a:spcAft>
              <a:buClr>
                <a:srgbClr val="D67E52"/>
              </a:buClr>
              <a:buSzPct val="75000"/>
              <a:buFont typeface="Wingdings" pitchFamily="2" charset="2"/>
              <a:buChar char="u"/>
              <a:defRPr>
                <a:latin typeface="Arial" panose="020B0604020202020204" pitchFamily="34" charset="0"/>
                <a:cs typeface="Arial" panose="020B0604020202020204" pitchFamily="34" charset="0"/>
              </a:defRPr>
            </a:lvl3pPr>
            <a:lvl4pPr marL="623888" indent="-228600">
              <a:lnSpc>
                <a:spcPct val="100000"/>
              </a:lnSpc>
              <a:spcBef>
                <a:spcPts val="0"/>
              </a:spcBef>
              <a:spcAft>
                <a:spcPts val="600"/>
              </a:spcAft>
              <a:buClr>
                <a:srgbClr val="6A9BBC"/>
              </a:buClr>
              <a:buSzPct val="125000"/>
              <a:buFont typeface="Webdings" pitchFamily="18" charset="2"/>
              <a:buChar char=""/>
              <a:defRPr sz="1200">
                <a:latin typeface="Arial" panose="020B0604020202020204" pitchFamily="34" charset="0"/>
                <a:cs typeface="Arial" panose="020B0604020202020204" pitchFamily="34" charset="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Box 3"/>
          <p:cNvSpPr txBox="1"/>
          <p:nvPr userDrawn="1"/>
        </p:nvSpPr>
        <p:spPr>
          <a:xfrm>
            <a:off x="2057400" y="6527800"/>
            <a:ext cx="3810000" cy="381000"/>
          </a:xfrm>
          <a:prstGeom prst="rect">
            <a:avLst/>
          </a:prstGeom>
          <a:noFill/>
        </p:spPr>
        <p:txBody>
          <a:bodyPr wrap="square" rtlCol="0">
            <a:spAutoFit/>
          </a:bodyPr>
          <a:lstStyle/>
          <a:p>
            <a:pPr algn="ctr" eaLnBrk="1" fontAlgn="auto" hangingPunct="1">
              <a:spcBef>
                <a:spcPts val="0"/>
              </a:spcBef>
              <a:spcAft>
                <a:spcPts val="0"/>
              </a:spcAft>
              <a:buClrTx/>
              <a:buFontTx/>
              <a:buNone/>
            </a:pPr>
            <a:r>
              <a:rPr lang="en-US" sz="1800" dirty="0">
                <a:solidFill>
                  <a:srgbClr val="FF0000"/>
                </a:solidFill>
                <a:latin typeface="Arial" panose="020B0604020202020204" pitchFamily="34" charset="0"/>
              </a:rPr>
              <a:t>INTERNAL USE ONLY</a:t>
            </a:r>
          </a:p>
        </p:txBody>
      </p:sp>
    </p:spTree>
    <p:extLst>
      <p:ext uri="{BB962C8B-B14F-4D97-AF65-F5344CB8AC3E}">
        <p14:creationId xmlns:p14="http://schemas.microsoft.com/office/powerpoint/2010/main" val="3049729489"/>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29" name="Picture 9"/>
          <p:cNvPicPr>
            <a:picLocks noChangeAspect="1" noChangeArrowheads="1"/>
          </p:cNvPicPr>
          <p:nvPr userDrawn="1"/>
        </p:nvPicPr>
        <p:blipFill>
          <a:blip r:embed="rId2"/>
          <a:srcRect l="36438" b="9197"/>
          <a:stretch>
            <a:fillRect/>
          </a:stretch>
        </p:blipFill>
        <p:spPr bwMode="auto">
          <a:xfrm>
            <a:off x="0" y="669108"/>
            <a:ext cx="2367235" cy="3371669"/>
          </a:xfrm>
          <a:prstGeom prst="rect">
            <a:avLst/>
          </a:prstGeom>
          <a:noFill/>
          <a:ln w="9525">
            <a:noFill/>
            <a:miter lim="800000"/>
            <a:headEnd/>
            <a:tailEnd/>
          </a:ln>
          <a:effectLst/>
        </p:spPr>
      </p:pic>
      <p:sp>
        <p:nvSpPr>
          <p:cNvPr id="30" name="Rectangle 197"/>
          <p:cNvSpPr>
            <a:spLocks noChangeArrowheads="1"/>
          </p:cNvSpPr>
          <p:nvPr userDrawn="1"/>
        </p:nvSpPr>
        <p:spPr bwMode="ltGray">
          <a:xfrm>
            <a:off x="1244" y="4025071"/>
            <a:ext cx="9142756" cy="74387"/>
          </a:xfrm>
          <a:prstGeom prst="rect">
            <a:avLst/>
          </a:prstGeom>
          <a:solidFill>
            <a:schemeClr val="bg1">
              <a:lumMod val="85000"/>
            </a:schemeClr>
          </a:solidFill>
          <a:ln w="12700" algn="ctr">
            <a:noFill/>
            <a:miter lim="800000"/>
            <a:headEnd/>
            <a:tailEnd/>
          </a:ln>
          <a:effectLst/>
        </p:spPr>
        <p:txBody>
          <a:bodyPr wrap="none" anchor="ct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31" name="Rectangle 2"/>
          <p:cNvSpPr>
            <a:spLocks noChangeArrowheads="1"/>
          </p:cNvSpPr>
          <p:nvPr userDrawn="1"/>
        </p:nvSpPr>
        <p:spPr bwMode="auto">
          <a:xfrm>
            <a:off x="338245" y="241300"/>
            <a:ext cx="7831138" cy="268288"/>
          </a:xfrm>
          <a:prstGeom prst="rect">
            <a:avLst/>
          </a:prstGeom>
          <a:noFill/>
          <a:ln w="12700" algn="ctr">
            <a:noFill/>
            <a:miter lim="800000"/>
            <a:headEnd/>
            <a:tailEnd/>
          </a:ln>
        </p:spPr>
        <p:txBody>
          <a:bodyPr lIns="0" tIns="44450" rIns="88900" bIns="44450" anchor="ctr"/>
          <a:lstStyle/>
          <a:p>
            <a:pPr fontAlgn="auto">
              <a:lnSpc>
                <a:spcPct val="90000"/>
              </a:lnSpc>
              <a:spcBef>
                <a:spcPct val="5000"/>
              </a:spcBef>
              <a:spcAft>
                <a:spcPts val="0"/>
              </a:spcAft>
              <a:buClrTx/>
              <a:buFontTx/>
              <a:buNone/>
              <a:tabLst>
                <a:tab pos="3544888" algn="r"/>
              </a:tabLst>
            </a:pPr>
            <a:r>
              <a:rPr lang="en-US" altLang="en-US" sz="1800" b="1" dirty="0">
                <a:solidFill>
                  <a:srgbClr val="00644F"/>
                </a:solidFill>
                <a:latin typeface="Arial" panose="020B0604020202020204" pitchFamily="34" charset="0"/>
              </a:rPr>
              <a:t>N O R T H E R N   T R U S T</a:t>
            </a:r>
          </a:p>
        </p:txBody>
      </p:sp>
      <p:sp>
        <p:nvSpPr>
          <p:cNvPr id="40" name="Text Placeholder 39"/>
          <p:cNvSpPr>
            <a:spLocks noGrp="1"/>
          </p:cNvSpPr>
          <p:nvPr>
            <p:ph type="body" sz="quarter" idx="10" hasCustomPrompt="1"/>
          </p:nvPr>
        </p:nvSpPr>
        <p:spPr>
          <a:xfrm>
            <a:off x="2795588" y="1515263"/>
            <a:ext cx="5852160" cy="611275"/>
          </a:xfrm>
          <a:prstGeom prst="rect">
            <a:avLst/>
          </a:prstGeom>
          <a:noFill/>
          <a:ln w="12700">
            <a:noFill/>
            <a:miter lim="800000"/>
            <a:headEnd/>
            <a:tailEnd/>
          </a:ln>
        </p:spPr>
        <p:txBody>
          <a:bodyPr lIns="0" tIns="44450" rIns="88900" bIns="44450" anchor="b"/>
          <a:lstStyle>
            <a:lvl1pPr marL="0" indent="0" algn="l" rtl="0" eaLnBrk="0" fontAlgn="base" hangingPunct="0">
              <a:lnSpc>
                <a:spcPct val="95000"/>
              </a:lnSpc>
              <a:spcBef>
                <a:spcPct val="5000"/>
              </a:spcBef>
              <a:spcAft>
                <a:spcPct val="0"/>
              </a:spcAft>
              <a:buNone/>
              <a:tabLst>
                <a:tab pos="3544888" algn="r"/>
              </a:tabLst>
              <a:defRPr lang="en-US" altLang="en-US" sz="2700" b="1" kern="1200" smtClean="0">
                <a:solidFill>
                  <a:schemeClr val="tx2"/>
                </a:solidFill>
                <a:latin typeface="Arial" panose="020B0604020202020204" pitchFamily="34" charset="0"/>
                <a:ea typeface="+mn-ea"/>
                <a:cs typeface="Arial" panose="020B0604020202020204" pitchFamily="34" charset="0"/>
              </a:defRPr>
            </a:lvl1pPr>
            <a:lvl2pPr algn="l" rtl="0" eaLnBrk="0" fontAlgn="base" hangingPunct="0">
              <a:lnSpc>
                <a:spcPct val="95000"/>
              </a:lnSpc>
              <a:spcBef>
                <a:spcPct val="5000"/>
              </a:spcBef>
              <a:spcAft>
                <a:spcPct val="0"/>
              </a:spcAft>
              <a:tabLst>
                <a:tab pos="3544888" algn="r"/>
              </a:tabLst>
              <a:defRPr lang="en-US" altLang="en-US" sz="2700" b="1" kern="1200" smtClean="0">
                <a:solidFill>
                  <a:schemeClr val="tx2"/>
                </a:solidFill>
                <a:latin typeface="Century Gothic" pitchFamily="34" charset="0"/>
                <a:ea typeface="+mn-ea"/>
                <a:cs typeface="Arial" charset="0"/>
              </a:defRPr>
            </a:lvl2pPr>
            <a:lvl3pPr algn="l" rtl="0" eaLnBrk="0" fontAlgn="base" hangingPunct="0">
              <a:lnSpc>
                <a:spcPct val="95000"/>
              </a:lnSpc>
              <a:spcBef>
                <a:spcPct val="5000"/>
              </a:spcBef>
              <a:spcAft>
                <a:spcPct val="0"/>
              </a:spcAft>
              <a:tabLst>
                <a:tab pos="3544888" algn="r"/>
              </a:tabLst>
              <a:defRPr lang="en-US" altLang="en-US" sz="2700" b="1" kern="1200" smtClean="0">
                <a:solidFill>
                  <a:schemeClr val="tx2"/>
                </a:solidFill>
                <a:latin typeface="Century Gothic" pitchFamily="34" charset="0"/>
                <a:ea typeface="+mn-ea"/>
                <a:cs typeface="Arial" charset="0"/>
              </a:defRPr>
            </a:lvl3pPr>
            <a:lvl4pPr algn="l" rtl="0" eaLnBrk="0" fontAlgn="base" hangingPunct="0">
              <a:lnSpc>
                <a:spcPct val="95000"/>
              </a:lnSpc>
              <a:spcBef>
                <a:spcPct val="5000"/>
              </a:spcBef>
              <a:spcAft>
                <a:spcPct val="0"/>
              </a:spcAft>
              <a:tabLst>
                <a:tab pos="3544888" algn="r"/>
              </a:tabLst>
              <a:defRPr lang="en-US" altLang="en-US" sz="2700" b="1" kern="1200" smtClean="0">
                <a:solidFill>
                  <a:schemeClr val="tx2"/>
                </a:solidFill>
                <a:latin typeface="Century Gothic" pitchFamily="34" charset="0"/>
                <a:ea typeface="+mn-ea"/>
                <a:cs typeface="Arial" charset="0"/>
              </a:defRPr>
            </a:lvl4pPr>
            <a:lvl5pPr algn="l" rtl="0" eaLnBrk="0" fontAlgn="base" hangingPunct="0">
              <a:lnSpc>
                <a:spcPct val="95000"/>
              </a:lnSpc>
              <a:spcBef>
                <a:spcPct val="5000"/>
              </a:spcBef>
              <a:spcAft>
                <a:spcPct val="0"/>
              </a:spcAft>
              <a:tabLst>
                <a:tab pos="3544888" algn="r"/>
              </a:tabLst>
              <a:defRPr lang="en-US" altLang="en-US" sz="2700" b="1" kern="1200" dirty="0" smtClean="0">
                <a:solidFill>
                  <a:schemeClr val="tx2"/>
                </a:solidFill>
                <a:latin typeface="Century Gothic" pitchFamily="34" charset="0"/>
                <a:ea typeface="+mn-ea"/>
                <a:cs typeface="Arial" charset="0"/>
              </a:defRPr>
            </a:lvl5pPr>
          </a:lstStyle>
          <a:p>
            <a:pPr lvl="0"/>
            <a:r>
              <a:rPr lang="en-US" dirty="0"/>
              <a:t>Low Toner Title Here</a:t>
            </a:r>
          </a:p>
        </p:txBody>
      </p:sp>
      <p:sp>
        <p:nvSpPr>
          <p:cNvPr id="42" name="Text Placeholder 41"/>
          <p:cNvSpPr>
            <a:spLocks noGrp="1"/>
          </p:cNvSpPr>
          <p:nvPr>
            <p:ph type="body" sz="quarter" idx="11" hasCustomPrompt="1"/>
          </p:nvPr>
        </p:nvSpPr>
        <p:spPr>
          <a:xfrm>
            <a:off x="2795588" y="2133867"/>
            <a:ext cx="5852160" cy="292608"/>
          </a:xfrm>
          <a:prstGeom prst="rect">
            <a:avLst/>
          </a:prstGeom>
          <a:noFill/>
          <a:ln w="12700">
            <a:noFill/>
            <a:miter lim="800000"/>
            <a:headEnd/>
            <a:tailEnd/>
          </a:ln>
        </p:spPr>
        <p:txBody>
          <a:bodyPr lIns="0" tIns="44450" rIns="88900" bIns="44450"/>
          <a:lstStyle>
            <a:lvl1pPr marL="0" indent="0" algn="l" rtl="0" eaLnBrk="0" fontAlgn="base" hangingPunct="0">
              <a:lnSpc>
                <a:spcPct val="95000"/>
              </a:lnSpc>
              <a:spcBef>
                <a:spcPct val="5000"/>
              </a:spcBef>
              <a:spcAft>
                <a:spcPct val="0"/>
              </a:spcAft>
              <a:buNone/>
              <a:tabLst>
                <a:tab pos="3544888" algn="r"/>
              </a:tabLst>
              <a:defRPr lang="en-US" altLang="en-US" sz="2000" kern="1200" smtClean="0">
                <a:solidFill>
                  <a:schemeClr val="tx2"/>
                </a:solidFill>
                <a:latin typeface="Arial" panose="020B0604020202020204" pitchFamily="34" charset="0"/>
                <a:ea typeface="+mn-ea"/>
                <a:cs typeface="Arial" panose="020B0604020202020204" pitchFamily="34" charset="0"/>
              </a:defRPr>
            </a:lvl1pPr>
            <a:lvl2pPr algn="l" rtl="0" eaLnBrk="0" fontAlgn="base" hangingPunct="0">
              <a:lnSpc>
                <a:spcPct val="95000"/>
              </a:lnSpc>
              <a:spcBef>
                <a:spcPct val="5000"/>
              </a:spcBef>
              <a:spcAft>
                <a:spcPct val="0"/>
              </a:spcAft>
              <a:tabLst>
                <a:tab pos="3544888" algn="r"/>
              </a:tabLst>
              <a:defRPr lang="en-US" altLang="en-US" sz="2000" kern="1200" smtClean="0">
                <a:solidFill>
                  <a:schemeClr val="tx2"/>
                </a:solidFill>
                <a:latin typeface="Century Gothic" pitchFamily="34" charset="0"/>
                <a:ea typeface="+mn-ea"/>
                <a:cs typeface="Arial" charset="0"/>
              </a:defRPr>
            </a:lvl2pPr>
            <a:lvl3pPr algn="l" rtl="0" eaLnBrk="0" fontAlgn="base" hangingPunct="0">
              <a:lnSpc>
                <a:spcPct val="95000"/>
              </a:lnSpc>
              <a:spcBef>
                <a:spcPct val="5000"/>
              </a:spcBef>
              <a:spcAft>
                <a:spcPct val="0"/>
              </a:spcAft>
              <a:tabLst>
                <a:tab pos="3544888" algn="r"/>
              </a:tabLst>
              <a:defRPr lang="en-US" altLang="en-US" sz="2000" kern="1200" smtClean="0">
                <a:solidFill>
                  <a:schemeClr val="tx2"/>
                </a:solidFill>
                <a:latin typeface="Century Gothic" pitchFamily="34" charset="0"/>
                <a:ea typeface="+mn-ea"/>
                <a:cs typeface="Arial" charset="0"/>
              </a:defRPr>
            </a:lvl3pPr>
            <a:lvl4pPr algn="l" rtl="0" eaLnBrk="0" fontAlgn="base" hangingPunct="0">
              <a:lnSpc>
                <a:spcPct val="95000"/>
              </a:lnSpc>
              <a:spcBef>
                <a:spcPct val="5000"/>
              </a:spcBef>
              <a:spcAft>
                <a:spcPct val="0"/>
              </a:spcAft>
              <a:tabLst>
                <a:tab pos="3544888" algn="r"/>
              </a:tabLst>
              <a:defRPr lang="en-US" altLang="en-US" sz="2000" kern="1200" smtClean="0">
                <a:solidFill>
                  <a:schemeClr val="tx2"/>
                </a:solidFill>
                <a:latin typeface="Century Gothic" pitchFamily="34" charset="0"/>
                <a:ea typeface="+mn-ea"/>
                <a:cs typeface="Arial" charset="0"/>
              </a:defRPr>
            </a:lvl4pPr>
            <a:lvl5pPr algn="l" rtl="0" eaLnBrk="0" fontAlgn="base" hangingPunct="0">
              <a:lnSpc>
                <a:spcPct val="95000"/>
              </a:lnSpc>
              <a:spcBef>
                <a:spcPct val="5000"/>
              </a:spcBef>
              <a:spcAft>
                <a:spcPct val="0"/>
              </a:spcAft>
              <a:tabLst>
                <a:tab pos="3544888" algn="r"/>
              </a:tabLst>
              <a:defRPr lang="en-US" altLang="en-US" sz="2000" kern="1200" dirty="0">
                <a:solidFill>
                  <a:schemeClr val="tx2"/>
                </a:solidFill>
                <a:latin typeface="Century Gothic" pitchFamily="34" charset="0"/>
                <a:ea typeface="+mn-ea"/>
                <a:cs typeface="Arial" charset="0"/>
              </a:defRPr>
            </a:lvl5pPr>
          </a:lstStyle>
          <a:p>
            <a:pPr lvl="0"/>
            <a:r>
              <a:rPr lang="en-US" dirty="0"/>
              <a:t>Sub-title text here</a:t>
            </a:r>
          </a:p>
        </p:txBody>
      </p:sp>
      <p:sp>
        <p:nvSpPr>
          <p:cNvPr id="7" name="Text Box 260"/>
          <p:cNvSpPr txBox="1">
            <a:spLocks noChangeArrowheads="1"/>
          </p:cNvSpPr>
          <p:nvPr userDrawn="1"/>
        </p:nvSpPr>
        <p:spPr bwMode="auto">
          <a:xfrm>
            <a:off x="193675" y="6545263"/>
            <a:ext cx="2874963" cy="246221"/>
          </a:xfrm>
          <a:prstGeom prst="rect">
            <a:avLst/>
          </a:prstGeom>
          <a:noFill/>
          <a:ln w="12700">
            <a:noFill/>
            <a:miter lim="800000"/>
            <a:headEnd/>
            <a:tailEnd/>
          </a:ln>
          <a:effectLst/>
        </p:spPr>
        <p:txBody>
          <a:bodyPr lIns="0">
            <a:spAutoFit/>
          </a:bodyPr>
          <a:lstStyle/>
          <a:p>
            <a:pPr fontAlgn="auto">
              <a:lnSpc>
                <a:spcPct val="125000"/>
              </a:lnSpc>
              <a:spcBef>
                <a:spcPts val="0"/>
              </a:spcBef>
              <a:spcAft>
                <a:spcPts val="0"/>
              </a:spcAft>
              <a:buClrTx/>
              <a:buFontTx/>
              <a:buNone/>
              <a:defRPr/>
            </a:pPr>
            <a:r>
              <a:rPr lang="en-US" sz="800" dirty="0">
                <a:solidFill>
                  <a:srgbClr val="000000"/>
                </a:solidFill>
                <a:latin typeface="Arial" panose="020B0604020202020204" pitchFamily="34" charset="0"/>
              </a:rPr>
              <a:t>© 2016 Northern Trust Corporation</a:t>
            </a:r>
            <a:endParaRPr lang="en-US" sz="800" dirty="0">
              <a:solidFill>
                <a:srgbClr val="000000"/>
              </a:solidFill>
              <a:latin typeface="Symbol" pitchFamily="18" charset="2"/>
            </a:endParaRPr>
          </a:p>
        </p:txBody>
      </p:sp>
      <p:grpSp>
        <p:nvGrpSpPr>
          <p:cNvPr id="8" name="Group 7"/>
          <p:cNvGrpSpPr/>
          <p:nvPr userDrawn="1"/>
        </p:nvGrpSpPr>
        <p:grpSpPr>
          <a:xfrm>
            <a:off x="6126163" y="6173788"/>
            <a:ext cx="2874962" cy="600570"/>
            <a:chOff x="6126163" y="6173788"/>
            <a:chExt cx="2874962" cy="600570"/>
          </a:xfrm>
        </p:grpSpPr>
        <p:grpSp>
          <p:nvGrpSpPr>
            <p:cNvPr id="9" name="Group 30"/>
            <p:cNvGrpSpPr>
              <a:grpSpLocks/>
            </p:cNvGrpSpPr>
            <p:nvPr userDrawn="1"/>
          </p:nvGrpSpPr>
          <p:grpSpPr bwMode="auto">
            <a:xfrm>
              <a:off x="6846888" y="6173788"/>
              <a:ext cx="2095500" cy="473075"/>
              <a:chOff x="4313" y="3889"/>
              <a:chExt cx="1320" cy="298"/>
            </a:xfrm>
          </p:grpSpPr>
          <p:sp>
            <p:nvSpPr>
              <p:cNvPr id="11" name="AutoShape 114"/>
              <p:cNvSpPr>
                <a:spLocks noChangeAspect="1" noChangeArrowheads="1" noTextEdit="1"/>
              </p:cNvSpPr>
              <p:nvPr/>
            </p:nvSpPr>
            <p:spPr bwMode="black">
              <a:xfrm>
                <a:off x="4313" y="3889"/>
                <a:ext cx="1320" cy="298"/>
              </a:xfrm>
              <a:prstGeom prst="rect">
                <a:avLst/>
              </a:prstGeom>
              <a:noFill/>
              <a:ln w="9525">
                <a:noFill/>
                <a:miter lim="800000"/>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12" name="Freeform 115"/>
              <p:cNvSpPr>
                <a:spLocks noEditPoints="1"/>
              </p:cNvSpPr>
              <p:nvPr/>
            </p:nvSpPr>
            <p:spPr bwMode="black">
              <a:xfrm>
                <a:off x="4453" y="3905"/>
                <a:ext cx="20" cy="19"/>
              </a:xfrm>
              <a:custGeom>
                <a:avLst/>
                <a:gdLst/>
                <a:ahLst/>
                <a:cxnLst>
                  <a:cxn ang="0">
                    <a:pos x="106" y="1"/>
                  </a:cxn>
                  <a:cxn ang="0">
                    <a:pos x="82" y="6"/>
                  </a:cxn>
                  <a:cxn ang="0">
                    <a:pos x="61" y="15"/>
                  </a:cxn>
                  <a:cxn ang="0">
                    <a:pos x="43" y="28"/>
                  </a:cxn>
                  <a:cxn ang="0">
                    <a:pos x="27" y="43"/>
                  </a:cxn>
                  <a:cxn ang="0">
                    <a:pos x="15" y="63"/>
                  </a:cxn>
                  <a:cxn ang="0">
                    <a:pos x="6" y="84"/>
                  </a:cxn>
                  <a:cxn ang="0">
                    <a:pos x="1" y="106"/>
                  </a:cxn>
                  <a:cxn ang="0">
                    <a:pos x="1" y="130"/>
                  </a:cxn>
                  <a:cxn ang="0">
                    <a:pos x="6" y="153"/>
                  </a:cxn>
                  <a:cxn ang="0">
                    <a:pos x="15" y="174"/>
                  </a:cxn>
                  <a:cxn ang="0">
                    <a:pos x="27" y="193"/>
                  </a:cxn>
                  <a:cxn ang="0">
                    <a:pos x="43" y="209"/>
                  </a:cxn>
                  <a:cxn ang="0">
                    <a:pos x="62" y="222"/>
                  </a:cxn>
                  <a:cxn ang="0">
                    <a:pos x="83" y="230"/>
                  </a:cxn>
                  <a:cxn ang="0">
                    <a:pos x="107" y="235"/>
                  </a:cxn>
                  <a:cxn ang="0">
                    <a:pos x="131" y="235"/>
                  </a:cxn>
                  <a:cxn ang="0">
                    <a:pos x="154" y="230"/>
                  </a:cxn>
                  <a:cxn ang="0">
                    <a:pos x="175" y="222"/>
                  </a:cxn>
                  <a:cxn ang="0">
                    <a:pos x="194" y="209"/>
                  </a:cxn>
                  <a:cxn ang="0">
                    <a:pos x="209" y="193"/>
                  </a:cxn>
                  <a:cxn ang="0">
                    <a:pos x="222" y="174"/>
                  </a:cxn>
                  <a:cxn ang="0">
                    <a:pos x="231" y="153"/>
                  </a:cxn>
                  <a:cxn ang="0">
                    <a:pos x="236" y="130"/>
                  </a:cxn>
                  <a:cxn ang="0">
                    <a:pos x="236" y="106"/>
                  </a:cxn>
                  <a:cxn ang="0">
                    <a:pos x="231" y="83"/>
                  </a:cxn>
                  <a:cxn ang="0">
                    <a:pos x="222" y="61"/>
                  </a:cxn>
                  <a:cxn ang="0">
                    <a:pos x="209" y="43"/>
                  </a:cxn>
                  <a:cxn ang="0">
                    <a:pos x="193" y="27"/>
                  </a:cxn>
                  <a:cxn ang="0">
                    <a:pos x="174" y="14"/>
                  </a:cxn>
                  <a:cxn ang="0">
                    <a:pos x="153" y="5"/>
                  </a:cxn>
                  <a:cxn ang="0">
                    <a:pos x="130" y="1"/>
                  </a:cxn>
                  <a:cxn ang="0">
                    <a:pos x="119" y="170"/>
                  </a:cxn>
                  <a:cxn ang="0">
                    <a:pos x="108" y="169"/>
                  </a:cxn>
                  <a:cxn ang="0">
                    <a:pos x="99" y="166"/>
                  </a:cxn>
                  <a:cxn ang="0">
                    <a:pos x="81" y="155"/>
                  </a:cxn>
                  <a:cxn ang="0">
                    <a:pos x="70" y="139"/>
                  </a:cxn>
                  <a:cxn ang="0">
                    <a:pos x="67" y="129"/>
                  </a:cxn>
                  <a:cxn ang="0">
                    <a:pos x="66" y="118"/>
                  </a:cxn>
                  <a:cxn ang="0">
                    <a:pos x="67" y="108"/>
                  </a:cxn>
                  <a:cxn ang="0">
                    <a:pos x="70" y="98"/>
                  </a:cxn>
                  <a:cxn ang="0">
                    <a:pos x="81" y="82"/>
                  </a:cxn>
                  <a:cxn ang="0">
                    <a:pos x="98" y="71"/>
                  </a:cxn>
                  <a:cxn ang="0">
                    <a:pos x="118" y="67"/>
                  </a:cxn>
                  <a:cxn ang="0">
                    <a:pos x="128" y="68"/>
                  </a:cxn>
                  <a:cxn ang="0">
                    <a:pos x="138" y="71"/>
                  </a:cxn>
                  <a:cxn ang="0">
                    <a:pos x="155" y="82"/>
                  </a:cxn>
                  <a:cxn ang="0">
                    <a:pos x="166" y="98"/>
                  </a:cxn>
                  <a:cxn ang="0">
                    <a:pos x="170" y="108"/>
                  </a:cxn>
                  <a:cxn ang="0">
                    <a:pos x="171" y="118"/>
                  </a:cxn>
                  <a:cxn ang="0">
                    <a:pos x="170" y="129"/>
                  </a:cxn>
                  <a:cxn ang="0">
                    <a:pos x="167" y="139"/>
                  </a:cxn>
                  <a:cxn ang="0">
                    <a:pos x="155" y="155"/>
                  </a:cxn>
                  <a:cxn ang="0">
                    <a:pos x="139" y="166"/>
                  </a:cxn>
                  <a:cxn ang="0">
                    <a:pos x="129" y="169"/>
                  </a:cxn>
                  <a:cxn ang="0">
                    <a:pos x="119" y="170"/>
                  </a:cxn>
                </a:cxnLst>
                <a:rect l="0" t="0" r="r" b="b"/>
                <a:pathLst>
                  <a:path w="236" h="237">
                    <a:moveTo>
                      <a:pt x="118" y="0"/>
                    </a:moveTo>
                    <a:lnTo>
                      <a:pt x="106" y="1"/>
                    </a:lnTo>
                    <a:lnTo>
                      <a:pt x="93" y="3"/>
                    </a:lnTo>
                    <a:lnTo>
                      <a:pt x="82" y="6"/>
                    </a:lnTo>
                    <a:lnTo>
                      <a:pt x="72" y="10"/>
                    </a:lnTo>
                    <a:lnTo>
                      <a:pt x="61" y="15"/>
                    </a:lnTo>
                    <a:lnTo>
                      <a:pt x="52" y="21"/>
                    </a:lnTo>
                    <a:lnTo>
                      <a:pt x="43" y="28"/>
                    </a:lnTo>
                    <a:lnTo>
                      <a:pt x="35" y="35"/>
                    </a:lnTo>
                    <a:lnTo>
                      <a:pt x="27" y="43"/>
                    </a:lnTo>
                    <a:lnTo>
                      <a:pt x="20" y="52"/>
                    </a:lnTo>
                    <a:lnTo>
                      <a:pt x="15" y="63"/>
                    </a:lnTo>
                    <a:lnTo>
                      <a:pt x="10" y="73"/>
                    </a:lnTo>
                    <a:lnTo>
                      <a:pt x="6" y="84"/>
                    </a:lnTo>
                    <a:lnTo>
                      <a:pt x="3" y="95"/>
                    </a:lnTo>
                    <a:lnTo>
                      <a:pt x="1" y="106"/>
                    </a:lnTo>
                    <a:lnTo>
                      <a:pt x="0" y="118"/>
                    </a:lnTo>
                    <a:lnTo>
                      <a:pt x="1" y="130"/>
                    </a:lnTo>
                    <a:lnTo>
                      <a:pt x="3" y="142"/>
                    </a:lnTo>
                    <a:lnTo>
                      <a:pt x="6" y="153"/>
                    </a:lnTo>
                    <a:lnTo>
                      <a:pt x="10" y="164"/>
                    </a:lnTo>
                    <a:lnTo>
                      <a:pt x="15" y="174"/>
                    </a:lnTo>
                    <a:lnTo>
                      <a:pt x="20" y="184"/>
                    </a:lnTo>
                    <a:lnTo>
                      <a:pt x="27" y="193"/>
                    </a:lnTo>
                    <a:lnTo>
                      <a:pt x="35" y="201"/>
                    </a:lnTo>
                    <a:lnTo>
                      <a:pt x="43" y="209"/>
                    </a:lnTo>
                    <a:lnTo>
                      <a:pt x="52" y="216"/>
                    </a:lnTo>
                    <a:lnTo>
                      <a:pt x="62" y="222"/>
                    </a:lnTo>
                    <a:lnTo>
                      <a:pt x="72" y="226"/>
                    </a:lnTo>
                    <a:lnTo>
                      <a:pt x="83" y="230"/>
                    </a:lnTo>
                    <a:lnTo>
                      <a:pt x="95" y="233"/>
                    </a:lnTo>
                    <a:lnTo>
                      <a:pt x="107" y="235"/>
                    </a:lnTo>
                    <a:lnTo>
                      <a:pt x="119" y="237"/>
                    </a:lnTo>
                    <a:lnTo>
                      <a:pt x="131" y="235"/>
                    </a:lnTo>
                    <a:lnTo>
                      <a:pt x="143" y="233"/>
                    </a:lnTo>
                    <a:lnTo>
                      <a:pt x="154" y="230"/>
                    </a:lnTo>
                    <a:lnTo>
                      <a:pt x="165" y="226"/>
                    </a:lnTo>
                    <a:lnTo>
                      <a:pt x="175" y="222"/>
                    </a:lnTo>
                    <a:lnTo>
                      <a:pt x="184" y="216"/>
                    </a:lnTo>
                    <a:lnTo>
                      <a:pt x="194" y="209"/>
                    </a:lnTo>
                    <a:lnTo>
                      <a:pt x="202" y="201"/>
                    </a:lnTo>
                    <a:lnTo>
                      <a:pt x="209" y="193"/>
                    </a:lnTo>
                    <a:lnTo>
                      <a:pt x="216" y="184"/>
                    </a:lnTo>
                    <a:lnTo>
                      <a:pt x="222" y="174"/>
                    </a:lnTo>
                    <a:lnTo>
                      <a:pt x="227" y="164"/>
                    </a:lnTo>
                    <a:lnTo>
                      <a:pt x="231" y="153"/>
                    </a:lnTo>
                    <a:lnTo>
                      <a:pt x="234" y="142"/>
                    </a:lnTo>
                    <a:lnTo>
                      <a:pt x="236" y="130"/>
                    </a:lnTo>
                    <a:lnTo>
                      <a:pt x="236" y="118"/>
                    </a:lnTo>
                    <a:lnTo>
                      <a:pt x="236" y="106"/>
                    </a:lnTo>
                    <a:lnTo>
                      <a:pt x="234" y="95"/>
                    </a:lnTo>
                    <a:lnTo>
                      <a:pt x="231" y="83"/>
                    </a:lnTo>
                    <a:lnTo>
                      <a:pt x="227" y="73"/>
                    </a:lnTo>
                    <a:lnTo>
                      <a:pt x="222" y="61"/>
                    </a:lnTo>
                    <a:lnTo>
                      <a:pt x="216" y="52"/>
                    </a:lnTo>
                    <a:lnTo>
                      <a:pt x="209" y="43"/>
                    </a:lnTo>
                    <a:lnTo>
                      <a:pt x="201" y="34"/>
                    </a:lnTo>
                    <a:lnTo>
                      <a:pt x="193" y="27"/>
                    </a:lnTo>
                    <a:lnTo>
                      <a:pt x="184" y="20"/>
                    </a:lnTo>
                    <a:lnTo>
                      <a:pt x="174" y="14"/>
                    </a:lnTo>
                    <a:lnTo>
                      <a:pt x="164" y="9"/>
                    </a:lnTo>
                    <a:lnTo>
                      <a:pt x="153" y="5"/>
                    </a:lnTo>
                    <a:lnTo>
                      <a:pt x="141" y="2"/>
                    </a:lnTo>
                    <a:lnTo>
                      <a:pt x="130" y="1"/>
                    </a:lnTo>
                    <a:lnTo>
                      <a:pt x="118" y="0"/>
                    </a:lnTo>
                    <a:close/>
                    <a:moveTo>
                      <a:pt x="119" y="170"/>
                    </a:moveTo>
                    <a:lnTo>
                      <a:pt x="114" y="170"/>
                    </a:lnTo>
                    <a:lnTo>
                      <a:pt x="108" y="169"/>
                    </a:lnTo>
                    <a:lnTo>
                      <a:pt x="103" y="168"/>
                    </a:lnTo>
                    <a:lnTo>
                      <a:pt x="99" y="166"/>
                    </a:lnTo>
                    <a:lnTo>
                      <a:pt x="89" y="161"/>
                    </a:lnTo>
                    <a:lnTo>
                      <a:pt x="81" y="155"/>
                    </a:lnTo>
                    <a:lnTo>
                      <a:pt x="75" y="147"/>
                    </a:lnTo>
                    <a:lnTo>
                      <a:pt x="70" y="139"/>
                    </a:lnTo>
                    <a:lnTo>
                      <a:pt x="68" y="134"/>
                    </a:lnTo>
                    <a:lnTo>
                      <a:pt x="67" y="129"/>
                    </a:lnTo>
                    <a:lnTo>
                      <a:pt x="66" y="124"/>
                    </a:lnTo>
                    <a:lnTo>
                      <a:pt x="66" y="118"/>
                    </a:lnTo>
                    <a:lnTo>
                      <a:pt x="66" y="113"/>
                    </a:lnTo>
                    <a:lnTo>
                      <a:pt x="67" y="108"/>
                    </a:lnTo>
                    <a:lnTo>
                      <a:pt x="68" y="103"/>
                    </a:lnTo>
                    <a:lnTo>
                      <a:pt x="70" y="98"/>
                    </a:lnTo>
                    <a:lnTo>
                      <a:pt x="75" y="90"/>
                    </a:lnTo>
                    <a:lnTo>
                      <a:pt x="81" y="82"/>
                    </a:lnTo>
                    <a:lnTo>
                      <a:pt x="89" y="76"/>
                    </a:lnTo>
                    <a:lnTo>
                      <a:pt x="98" y="71"/>
                    </a:lnTo>
                    <a:lnTo>
                      <a:pt x="108" y="68"/>
                    </a:lnTo>
                    <a:lnTo>
                      <a:pt x="118" y="67"/>
                    </a:lnTo>
                    <a:lnTo>
                      <a:pt x="123" y="67"/>
                    </a:lnTo>
                    <a:lnTo>
                      <a:pt x="128" y="68"/>
                    </a:lnTo>
                    <a:lnTo>
                      <a:pt x="133" y="69"/>
                    </a:lnTo>
                    <a:lnTo>
                      <a:pt x="138" y="71"/>
                    </a:lnTo>
                    <a:lnTo>
                      <a:pt x="147" y="75"/>
                    </a:lnTo>
                    <a:lnTo>
                      <a:pt x="155" y="82"/>
                    </a:lnTo>
                    <a:lnTo>
                      <a:pt x="162" y="89"/>
                    </a:lnTo>
                    <a:lnTo>
                      <a:pt x="166" y="98"/>
                    </a:lnTo>
                    <a:lnTo>
                      <a:pt x="168" y="103"/>
                    </a:lnTo>
                    <a:lnTo>
                      <a:pt x="170" y="108"/>
                    </a:lnTo>
                    <a:lnTo>
                      <a:pt x="170" y="113"/>
                    </a:lnTo>
                    <a:lnTo>
                      <a:pt x="171" y="118"/>
                    </a:lnTo>
                    <a:lnTo>
                      <a:pt x="170" y="124"/>
                    </a:lnTo>
                    <a:lnTo>
                      <a:pt x="170" y="129"/>
                    </a:lnTo>
                    <a:lnTo>
                      <a:pt x="168" y="134"/>
                    </a:lnTo>
                    <a:lnTo>
                      <a:pt x="167" y="139"/>
                    </a:lnTo>
                    <a:lnTo>
                      <a:pt x="162" y="147"/>
                    </a:lnTo>
                    <a:lnTo>
                      <a:pt x="155" y="155"/>
                    </a:lnTo>
                    <a:lnTo>
                      <a:pt x="148" y="161"/>
                    </a:lnTo>
                    <a:lnTo>
                      <a:pt x="139" y="166"/>
                    </a:lnTo>
                    <a:lnTo>
                      <a:pt x="134" y="168"/>
                    </a:lnTo>
                    <a:lnTo>
                      <a:pt x="129" y="169"/>
                    </a:lnTo>
                    <a:lnTo>
                      <a:pt x="124" y="170"/>
                    </a:lnTo>
                    <a:lnTo>
                      <a:pt x="119" y="170"/>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13" name="Freeform 116"/>
              <p:cNvSpPr>
                <a:spLocks noEditPoints="1"/>
              </p:cNvSpPr>
              <p:nvPr/>
            </p:nvSpPr>
            <p:spPr bwMode="black">
              <a:xfrm>
                <a:off x="4313" y="3889"/>
                <a:ext cx="299" cy="298"/>
              </a:xfrm>
              <a:custGeom>
                <a:avLst/>
                <a:gdLst/>
                <a:ahLst/>
                <a:cxnLst>
                  <a:cxn ang="0">
                    <a:pos x="474" y="3056"/>
                  </a:cxn>
                  <a:cxn ang="0">
                    <a:pos x="3644" y="1921"/>
                  </a:cxn>
                  <a:cxn ang="0">
                    <a:pos x="2111" y="1099"/>
                  </a:cxn>
                  <a:cxn ang="0">
                    <a:pos x="2504" y="1108"/>
                  </a:cxn>
                  <a:cxn ang="0">
                    <a:pos x="2944" y="1849"/>
                  </a:cxn>
                  <a:cxn ang="0">
                    <a:pos x="2692" y="2156"/>
                  </a:cxn>
                  <a:cxn ang="0">
                    <a:pos x="2623" y="1984"/>
                  </a:cxn>
                  <a:cxn ang="0">
                    <a:pos x="2242" y="2247"/>
                  </a:cxn>
                  <a:cxn ang="0">
                    <a:pos x="2397" y="810"/>
                  </a:cxn>
                  <a:cxn ang="0">
                    <a:pos x="2061" y="419"/>
                  </a:cxn>
                  <a:cxn ang="0">
                    <a:pos x="2415" y="892"/>
                  </a:cxn>
                  <a:cxn ang="0">
                    <a:pos x="2179" y="1236"/>
                  </a:cxn>
                  <a:cxn ang="0">
                    <a:pos x="2187" y="2663"/>
                  </a:cxn>
                  <a:cxn ang="0">
                    <a:pos x="2088" y="2408"/>
                  </a:cxn>
                  <a:cxn ang="0">
                    <a:pos x="2224" y="2400"/>
                  </a:cxn>
                  <a:cxn ang="0">
                    <a:pos x="2158" y="2431"/>
                  </a:cxn>
                  <a:cxn ang="0">
                    <a:pos x="2324" y="2187"/>
                  </a:cxn>
                  <a:cxn ang="0">
                    <a:pos x="2503" y="2176"/>
                  </a:cxn>
                  <a:cxn ang="0">
                    <a:pos x="2281" y="796"/>
                  </a:cxn>
                  <a:cxn ang="0">
                    <a:pos x="1962" y="770"/>
                  </a:cxn>
                  <a:cxn ang="0">
                    <a:pos x="2444" y="2597"/>
                  </a:cxn>
                  <a:cxn ang="0">
                    <a:pos x="2686" y="2294"/>
                  </a:cxn>
                  <a:cxn ang="0">
                    <a:pos x="2480" y="2669"/>
                  </a:cxn>
                  <a:cxn ang="0">
                    <a:pos x="1545" y="2897"/>
                  </a:cxn>
                  <a:cxn ang="0">
                    <a:pos x="1010" y="2658"/>
                  </a:cxn>
                  <a:cxn ang="0">
                    <a:pos x="1285" y="2505"/>
                  </a:cxn>
                  <a:cxn ang="0">
                    <a:pos x="1698" y="2617"/>
                  </a:cxn>
                  <a:cxn ang="0">
                    <a:pos x="1738" y="467"/>
                  </a:cxn>
                  <a:cxn ang="0">
                    <a:pos x="1986" y="286"/>
                  </a:cxn>
                  <a:cxn ang="0">
                    <a:pos x="1882" y="3424"/>
                  </a:cxn>
                  <a:cxn ang="0">
                    <a:pos x="1767" y="3350"/>
                  </a:cxn>
                  <a:cxn ang="0">
                    <a:pos x="1554" y="2992"/>
                  </a:cxn>
                  <a:cxn ang="0">
                    <a:pos x="2089" y="3162"/>
                  </a:cxn>
                  <a:cxn ang="0">
                    <a:pos x="1085" y="1733"/>
                  </a:cxn>
                  <a:cxn ang="0">
                    <a:pos x="1348" y="2614"/>
                  </a:cxn>
                  <a:cxn ang="0">
                    <a:pos x="971" y="2172"/>
                  </a:cxn>
                  <a:cxn ang="0">
                    <a:pos x="972" y="2781"/>
                  </a:cxn>
                  <a:cxn ang="0">
                    <a:pos x="656" y="2746"/>
                  </a:cxn>
                  <a:cxn ang="0">
                    <a:pos x="757" y="1148"/>
                  </a:cxn>
                  <a:cxn ang="0">
                    <a:pos x="901" y="1394"/>
                  </a:cxn>
                  <a:cxn ang="0">
                    <a:pos x="1609" y="662"/>
                  </a:cxn>
                  <a:cxn ang="0">
                    <a:pos x="1297" y="1632"/>
                  </a:cxn>
                  <a:cxn ang="0">
                    <a:pos x="1477" y="2650"/>
                  </a:cxn>
                  <a:cxn ang="0">
                    <a:pos x="1537" y="2086"/>
                  </a:cxn>
                  <a:cxn ang="0">
                    <a:pos x="563" y="621"/>
                  </a:cxn>
                  <a:cxn ang="0">
                    <a:pos x="1666" y="515"/>
                  </a:cxn>
                  <a:cxn ang="0">
                    <a:pos x="1449" y="915"/>
                  </a:cxn>
                  <a:cxn ang="0">
                    <a:pos x="1045" y="1175"/>
                  </a:cxn>
                  <a:cxn ang="0">
                    <a:pos x="688" y="1142"/>
                  </a:cxn>
                  <a:cxn ang="0">
                    <a:pos x="521" y="2438"/>
                  </a:cxn>
                  <a:cxn ang="0">
                    <a:pos x="1062" y="2910"/>
                  </a:cxn>
                  <a:cxn ang="0">
                    <a:pos x="1401" y="3018"/>
                  </a:cxn>
                  <a:cxn ang="0">
                    <a:pos x="1698" y="3555"/>
                  </a:cxn>
                  <a:cxn ang="0">
                    <a:pos x="1986" y="3460"/>
                  </a:cxn>
                  <a:cxn ang="0">
                    <a:pos x="2293" y="2922"/>
                  </a:cxn>
                  <a:cxn ang="0">
                    <a:pos x="2723" y="2658"/>
                  </a:cxn>
                  <a:cxn ang="0">
                    <a:pos x="2983" y="1665"/>
                  </a:cxn>
                  <a:cxn ang="0">
                    <a:pos x="3242" y="1082"/>
                  </a:cxn>
                  <a:cxn ang="0">
                    <a:pos x="2825" y="986"/>
                  </a:cxn>
                  <a:cxn ang="0">
                    <a:pos x="2407" y="418"/>
                  </a:cxn>
                  <a:cxn ang="0">
                    <a:pos x="1945" y="98"/>
                  </a:cxn>
                  <a:cxn ang="0">
                    <a:pos x="3185" y="2921"/>
                  </a:cxn>
                  <a:cxn ang="0">
                    <a:pos x="3157" y="932"/>
                  </a:cxn>
                </a:cxnLst>
                <a:rect l="0" t="0" r="r" b="b"/>
                <a:pathLst>
                  <a:path w="3646" h="3654">
                    <a:moveTo>
                      <a:pt x="1828" y="0"/>
                    </a:moveTo>
                    <a:lnTo>
                      <a:pt x="1734" y="2"/>
                    </a:lnTo>
                    <a:lnTo>
                      <a:pt x="1641" y="9"/>
                    </a:lnTo>
                    <a:lnTo>
                      <a:pt x="1550" y="21"/>
                    </a:lnTo>
                    <a:lnTo>
                      <a:pt x="1460" y="37"/>
                    </a:lnTo>
                    <a:lnTo>
                      <a:pt x="1372" y="57"/>
                    </a:lnTo>
                    <a:lnTo>
                      <a:pt x="1285" y="82"/>
                    </a:lnTo>
                    <a:lnTo>
                      <a:pt x="1200" y="111"/>
                    </a:lnTo>
                    <a:lnTo>
                      <a:pt x="1117" y="144"/>
                    </a:lnTo>
                    <a:lnTo>
                      <a:pt x="1037" y="180"/>
                    </a:lnTo>
                    <a:lnTo>
                      <a:pt x="957" y="220"/>
                    </a:lnTo>
                    <a:lnTo>
                      <a:pt x="881" y="265"/>
                    </a:lnTo>
                    <a:lnTo>
                      <a:pt x="807" y="312"/>
                    </a:lnTo>
                    <a:lnTo>
                      <a:pt x="736" y="363"/>
                    </a:lnTo>
                    <a:lnTo>
                      <a:pt x="666" y="417"/>
                    </a:lnTo>
                    <a:lnTo>
                      <a:pt x="600" y="475"/>
                    </a:lnTo>
                    <a:lnTo>
                      <a:pt x="536" y="535"/>
                    </a:lnTo>
                    <a:lnTo>
                      <a:pt x="476" y="598"/>
                    </a:lnTo>
                    <a:lnTo>
                      <a:pt x="419" y="665"/>
                    </a:lnTo>
                    <a:lnTo>
                      <a:pt x="363" y="734"/>
                    </a:lnTo>
                    <a:lnTo>
                      <a:pt x="313" y="806"/>
                    </a:lnTo>
                    <a:lnTo>
                      <a:pt x="265" y="880"/>
                    </a:lnTo>
                    <a:lnTo>
                      <a:pt x="221" y="956"/>
                    </a:lnTo>
                    <a:lnTo>
                      <a:pt x="181" y="1035"/>
                    </a:lnTo>
                    <a:lnTo>
                      <a:pt x="144" y="1116"/>
                    </a:lnTo>
                    <a:lnTo>
                      <a:pt x="111" y="1199"/>
                    </a:lnTo>
                    <a:lnTo>
                      <a:pt x="82" y="1283"/>
                    </a:lnTo>
                    <a:lnTo>
                      <a:pt x="57" y="1371"/>
                    </a:lnTo>
                    <a:lnTo>
                      <a:pt x="37" y="1458"/>
                    </a:lnTo>
                    <a:lnTo>
                      <a:pt x="21" y="1549"/>
                    </a:lnTo>
                    <a:lnTo>
                      <a:pt x="9" y="1640"/>
                    </a:lnTo>
                    <a:lnTo>
                      <a:pt x="2" y="1733"/>
                    </a:lnTo>
                    <a:lnTo>
                      <a:pt x="0" y="1828"/>
                    </a:lnTo>
                    <a:lnTo>
                      <a:pt x="2" y="1921"/>
                    </a:lnTo>
                    <a:lnTo>
                      <a:pt x="9" y="2014"/>
                    </a:lnTo>
                    <a:lnTo>
                      <a:pt x="21" y="2105"/>
                    </a:lnTo>
                    <a:lnTo>
                      <a:pt x="37" y="2196"/>
                    </a:lnTo>
                    <a:lnTo>
                      <a:pt x="57" y="2284"/>
                    </a:lnTo>
                    <a:lnTo>
                      <a:pt x="82" y="2371"/>
                    </a:lnTo>
                    <a:lnTo>
                      <a:pt x="110" y="2455"/>
                    </a:lnTo>
                    <a:lnTo>
                      <a:pt x="144" y="2539"/>
                    </a:lnTo>
                    <a:lnTo>
                      <a:pt x="180" y="2619"/>
                    </a:lnTo>
                    <a:lnTo>
                      <a:pt x="220" y="2698"/>
                    </a:lnTo>
                    <a:lnTo>
                      <a:pt x="264" y="2774"/>
                    </a:lnTo>
                    <a:lnTo>
                      <a:pt x="311" y="2848"/>
                    </a:lnTo>
                    <a:lnTo>
                      <a:pt x="362" y="2920"/>
                    </a:lnTo>
                    <a:lnTo>
                      <a:pt x="417" y="2989"/>
                    </a:lnTo>
                    <a:lnTo>
                      <a:pt x="474" y="3056"/>
                    </a:lnTo>
                    <a:lnTo>
                      <a:pt x="534" y="3119"/>
                    </a:lnTo>
                    <a:lnTo>
                      <a:pt x="597" y="3179"/>
                    </a:lnTo>
                    <a:lnTo>
                      <a:pt x="663" y="3237"/>
                    </a:lnTo>
                    <a:lnTo>
                      <a:pt x="733" y="3291"/>
                    </a:lnTo>
                    <a:lnTo>
                      <a:pt x="804" y="3342"/>
                    </a:lnTo>
                    <a:lnTo>
                      <a:pt x="878" y="3389"/>
                    </a:lnTo>
                    <a:lnTo>
                      <a:pt x="954" y="3434"/>
                    </a:lnTo>
                    <a:lnTo>
                      <a:pt x="1033" y="3474"/>
                    </a:lnTo>
                    <a:lnTo>
                      <a:pt x="1113" y="3510"/>
                    </a:lnTo>
                    <a:lnTo>
                      <a:pt x="1196" y="3543"/>
                    </a:lnTo>
                    <a:lnTo>
                      <a:pt x="1281" y="3572"/>
                    </a:lnTo>
                    <a:lnTo>
                      <a:pt x="1368" y="3597"/>
                    </a:lnTo>
                    <a:lnTo>
                      <a:pt x="1456" y="3617"/>
                    </a:lnTo>
                    <a:lnTo>
                      <a:pt x="1546" y="3633"/>
                    </a:lnTo>
                    <a:lnTo>
                      <a:pt x="1637" y="3645"/>
                    </a:lnTo>
                    <a:lnTo>
                      <a:pt x="1729" y="3652"/>
                    </a:lnTo>
                    <a:lnTo>
                      <a:pt x="1824" y="3654"/>
                    </a:lnTo>
                    <a:lnTo>
                      <a:pt x="1917" y="3652"/>
                    </a:lnTo>
                    <a:lnTo>
                      <a:pt x="2009" y="3645"/>
                    </a:lnTo>
                    <a:lnTo>
                      <a:pt x="2101" y="3633"/>
                    </a:lnTo>
                    <a:lnTo>
                      <a:pt x="2191" y="3617"/>
                    </a:lnTo>
                    <a:lnTo>
                      <a:pt x="2279" y="3597"/>
                    </a:lnTo>
                    <a:lnTo>
                      <a:pt x="2366" y="3572"/>
                    </a:lnTo>
                    <a:lnTo>
                      <a:pt x="2450" y="3543"/>
                    </a:lnTo>
                    <a:lnTo>
                      <a:pt x="2533" y="3510"/>
                    </a:lnTo>
                    <a:lnTo>
                      <a:pt x="2613" y="3474"/>
                    </a:lnTo>
                    <a:lnTo>
                      <a:pt x="2693" y="3434"/>
                    </a:lnTo>
                    <a:lnTo>
                      <a:pt x="2769" y="3389"/>
                    </a:lnTo>
                    <a:lnTo>
                      <a:pt x="2842" y="3342"/>
                    </a:lnTo>
                    <a:lnTo>
                      <a:pt x="2915" y="3291"/>
                    </a:lnTo>
                    <a:lnTo>
                      <a:pt x="2983" y="3237"/>
                    </a:lnTo>
                    <a:lnTo>
                      <a:pt x="3049" y="3179"/>
                    </a:lnTo>
                    <a:lnTo>
                      <a:pt x="3112" y="3119"/>
                    </a:lnTo>
                    <a:lnTo>
                      <a:pt x="3172" y="3056"/>
                    </a:lnTo>
                    <a:lnTo>
                      <a:pt x="3230" y="2989"/>
                    </a:lnTo>
                    <a:lnTo>
                      <a:pt x="3284" y="2920"/>
                    </a:lnTo>
                    <a:lnTo>
                      <a:pt x="3335" y="2848"/>
                    </a:lnTo>
                    <a:lnTo>
                      <a:pt x="3382" y="2774"/>
                    </a:lnTo>
                    <a:lnTo>
                      <a:pt x="3426" y="2698"/>
                    </a:lnTo>
                    <a:lnTo>
                      <a:pt x="3467" y="2619"/>
                    </a:lnTo>
                    <a:lnTo>
                      <a:pt x="3503" y="2539"/>
                    </a:lnTo>
                    <a:lnTo>
                      <a:pt x="3536" y="2455"/>
                    </a:lnTo>
                    <a:lnTo>
                      <a:pt x="3565" y="2371"/>
                    </a:lnTo>
                    <a:lnTo>
                      <a:pt x="3589" y="2284"/>
                    </a:lnTo>
                    <a:lnTo>
                      <a:pt x="3609" y="2196"/>
                    </a:lnTo>
                    <a:lnTo>
                      <a:pt x="3625" y="2105"/>
                    </a:lnTo>
                    <a:lnTo>
                      <a:pt x="3637" y="2014"/>
                    </a:lnTo>
                    <a:lnTo>
                      <a:pt x="3644" y="1921"/>
                    </a:lnTo>
                    <a:lnTo>
                      <a:pt x="3646" y="1828"/>
                    </a:lnTo>
                    <a:lnTo>
                      <a:pt x="3644" y="1733"/>
                    </a:lnTo>
                    <a:lnTo>
                      <a:pt x="3637" y="1640"/>
                    </a:lnTo>
                    <a:lnTo>
                      <a:pt x="3625" y="1550"/>
                    </a:lnTo>
                    <a:lnTo>
                      <a:pt x="3609" y="1460"/>
                    </a:lnTo>
                    <a:lnTo>
                      <a:pt x="3589" y="1372"/>
                    </a:lnTo>
                    <a:lnTo>
                      <a:pt x="3565" y="1285"/>
                    </a:lnTo>
                    <a:lnTo>
                      <a:pt x="3536" y="1201"/>
                    </a:lnTo>
                    <a:lnTo>
                      <a:pt x="3504" y="1117"/>
                    </a:lnTo>
                    <a:lnTo>
                      <a:pt x="3467" y="1037"/>
                    </a:lnTo>
                    <a:lnTo>
                      <a:pt x="3426" y="959"/>
                    </a:lnTo>
                    <a:lnTo>
                      <a:pt x="3382" y="882"/>
                    </a:lnTo>
                    <a:lnTo>
                      <a:pt x="3335" y="808"/>
                    </a:lnTo>
                    <a:lnTo>
                      <a:pt x="3285" y="736"/>
                    </a:lnTo>
                    <a:lnTo>
                      <a:pt x="3231" y="668"/>
                    </a:lnTo>
                    <a:lnTo>
                      <a:pt x="3173" y="601"/>
                    </a:lnTo>
                    <a:lnTo>
                      <a:pt x="3113" y="538"/>
                    </a:lnTo>
                    <a:lnTo>
                      <a:pt x="3050" y="478"/>
                    </a:lnTo>
                    <a:lnTo>
                      <a:pt x="2984" y="420"/>
                    </a:lnTo>
                    <a:lnTo>
                      <a:pt x="2916" y="366"/>
                    </a:lnTo>
                    <a:lnTo>
                      <a:pt x="2844" y="315"/>
                    </a:lnTo>
                    <a:lnTo>
                      <a:pt x="2770" y="268"/>
                    </a:lnTo>
                    <a:lnTo>
                      <a:pt x="2694" y="223"/>
                    </a:lnTo>
                    <a:lnTo>
                      <a:pt x="2615" y="183"/>
                    </a:lnTo>
                    <a:lnTo>
                      <a:pt x="2535" y="146"/>
                    </a:lnTo>
                    <a:lnTo>
                      <a:pt x="2452" y="114"/>
                    </a:lnTo>
                    <a:lnTo>
                      <a:pt x="2368" y="84"/>
                    </a:lnTo>
                    <a:lnTo>
                      <a:pt x="2281" y="59"/>
                    </a:lnTo>
                    <a:lnTo>
                      <a:pt x="2194" y="38"/>
                    </a:lnTo>
                    <a:lnTo>
                      <a:pt x="2105" y="22"/>
                    </a:lnTo>
                    <a:lnTo>
                      <a:pt x="2013" y="10"/>
                    </a:lnTo>
                    <a:lnTo>
                      <a:pt x="1921" y="3"/>
                    </a:lnTo>
                    <a:lnTo>
                      <a:pt x="1828" y="0"/>
                    </a:lnTo>
                    <a:close/>
                    <a:moveTo>
                      <a:pt x="2239" y="962"/>
                    </a:moveTo>
                    <a:lnTo>
                      <a:pt x="2226" y="969"/>
                    </a:lnTo>
                    <a:lnTo>
                      <a:pt x="2214" y="978"/>
                    </a:lnTo>
                    <a:lnTo>
                      <a:pt x="2202" y="986"/>
                    </a:lnTo>
                    <a:lnTo>
                      <a:pt x="2191" y="995"/>
                    </a:lnTo>
                    <a:lnTo>
                      <a:pt x="2181" y="1004"/>
                    </a:lnTo>
                    <a:lnTo>
                      <a:pt x="2171" y="1014"/>
                    </a:lnTo>
                    <a:lnTo>
                      <a:pt x="2161" y="1024"/>
                    </a:lnTo>
                    <a:lnTo>
                      <a:pt x="2152" y="1034"/>
                    </a:lnTo>
                    <a:lnTo>
                      <a:pt x="2144" y="1044"/>
                    </a:lnTo>
                    <a:lnTo>
                      <a:pt x="2136" y="1055"/>
                    </a:lnTo>
                    <a:lnTo>
                      <a:pt x="2129" y="1066"/>
                    </a:lnTo>
                    <a:lnTo>
                      <a:pt x="2123" y="1077"/>
                    </a:lnTo>
                    <a:lnTo>
                      <a:pt x="2116" y="1088"/>
                    </a:lnTo>
                    <a:lnTo>
                      <a:pt x="2111" y="1099"/>
                    </a:lnTo>
                    <a:lnTo>
                      <a:pt x="2106" y="1110"/>
                    </a:lnTo>
                    <a:lnTo>
                      <a:pt x="2102" y="1121"/>
                    </a:lnTo>
                    <a:lnTo>
                      <a:pt x="2098" y="1134"/>
                    </a:lnTo>
                    <a:lnTo>
                      <a:pt x="2095" y="1145"/>
                    </a:lnTo>
                    <a:lnTo>
                      <a:pt x="2092" y="1156"/>
                    </a:lnTo>
                    <a:lnTo>
                      <a:pt x="2091" y="1167"/>
                    </a:lnTo>
                    <a:lnTo>
                      <a:pt x="2089" y="1178"/>
                    </a:lnTo>
                    <a:lnTo>
                      <a:pt x="2088" y="1190"/>
                    </a:lnTo>
                    <a:lnTo>
                      <a:pt x="2088" y="1200"/>
                    </a:lnTo>
                    <a:lnTo>
                      <a:pt x="2089" y="1211"/>
                    </a:lnTo>
                    <a:lnTo>
                      <a:pt x="2090" y="1222"/>
                    </a:lnTo>
                    <a:lnTo>
                      <a:pt x="2092" y="1232"/>
                    </a:lnTo>
                    <a:lnTo>
                      <a:pt x="2094" y="1242"/>
                    </a:lnTo>
                    <a:lnTo>
                      <a:pt x="2097" y="1252"/>
                    </a:lnTo>
                    <a:lnTo>
                      <a:pt x="2101" y="1262"/>
                    </a:lnTo>
                    <a:lnTo>
                      <a:pt x="2105" y="1271"/>
                    </a:lnTo>
                    <a:lnTo>
                      <a:pt x="2110" y="1280"/>
                    </a:lnTo>
                    <a:lnTo>
                      <a:pt x="2115" y="1289"/>
                    </a:lnTo>
                    <a:lnTo>
                      <a:pt x="2123" y="1299"/>
                    </a:lnTo>
                    <a:lnTo>
                      <a:pt x="2131" y="1309"/>
                    </a:lnTo>
                    <a:lnTo>
                      <a:pt x="2139" y="1316"/>
                    </a:lnTo>
                    <a:lnTo>
                      <a:pt x="2149" y="1323"/>
                    </a:lnTo>
                    <a:lnTo>
                      <a:pt x="2158" y="1329"/>
                    </a:lnTo>
                    <a:lnTo>
                      <a:pt x="2168" y="1333"/>
                    </a:lnTo>
                    <a:lnTo>
                      <a:pt x="2178" y="1337"/>
                    </a:lnTo>
                    <a:lnTo>
                      <a:pt x="2188" y="1339"/>
                    </a:lnTo>
                    <a:lnTo>
                      <a:pt x="2199" y="1341"/>
                    </a:lnTo>
                    <a:lnTo>
                      <a:pt x="2210" y="1342"/>
                    </a:lnTo>
                    <a:lnTo>
                      <a:pt x="2221" y="1342"/>
                    </a:lnTo>
                    <a:lnTo>
                      <a:pt x="2232" y="1341"/>
                    </a:lnTo>
                    <a:lnTo>
                      <a:pt x="2244" y="1339"/>
                    </a:lnTo>
                    <a:lnTo>
                      <a:pt x="2255" y="1337"/>
                    </a:lnTo>
                    <a:lnTo>
                      <a:pt x="2267" y="1334"/>
                    </a:lnTo>
                    <a:lnTo>
                      <a:pt x="2278" y="1330"/>
                    </a:lnTo>
                    <a:lnTo>
                      <a:pt x="2290" y="1326"/>
                    </a:lnTo>
                    <a:lnTo>
                      <a:pt x="2301" y="1321"/>
                    </a:lnTo>
                    <a:lnTo>
                      <a:pt x="2313" y="1316"/>
                    </a:lnTo>
                    <a:lnTo>
                      <a:pt x="2324" y="1310"/>
                    </a:lnTo>
                    <a:lnTo>
                      <a:pt x="2346" y="1296"/>
                    </a:lnTo>
                    <a:lnTo>
                      <a:pt x="2368" y="1282"/>
                    </a:lnTo>
                    <a:lnTo>
                      <a:pt x="2388" y="1266"/>
                    </a:lnTo>
                    <a:lnTo>
                      <a:pt x="2406" y="1250"/>
                    </a:lnTo>
                    <a:lnTo>
                      <a:pt x="2422" y="1233"/>
                    </a:lnTo>
                    <a:lnTo>
                      <a:pt x="2437" y="1216"/>
                    </a:lnTo>
                    <a:lnTo>
                      <a:pt x="2455" y="1192"/>
                    </a:lnTo>
                    <a:lnTo>
                      <a:pt x="2472" y="1166"/>
                    </a:lnTo>
                    <a:lnTo>
                      <a:pt x="2489" y="1138"/>
                    </a:lnTo>
                    <a:lnTo>
                      <a:pt x="2504" y="1108"/>
                    </a:lnTo>
                    <a:lnTo>
                      <a:pt x="2518" y="1078"/>
                    </a:lnTo>
                    <a:lnTo>
                      <a:pt x="2531" y="1047"/>
                    </a:lnTo>
                    <a:lnTo>
                      <a:pt x="2543" y="1015"/>
                    </a:lnTo>
                    <a:lnTo>
                      <a:pt x="2553" y="982"/>
                    </a:lnTo>
                    <a:lnTo>
                      <a:pt x="2556" y="983"/>
                    </a:lnTo>
                    <a:lnTo>
                      <a:pt x="2559" y="983"/>
                    </a:lnTo>
                    <a:lnTo>
                      <a:pt x="2561" y="984"/>
                    </a:lnTo>
                    <a:lnTo>
                      <a:pt x="2564" y="985"/>
                    </a:lnTo>
                    <a:lnTo>
                      <a:pt x="2566" y="985"/>
                    </a:lnTo>
                    <a:lnTo>
                      <a:pt x="2569" y="986"/>
                    </a:lnTo>
                    <a:lnTo>
                      <a:pt x="2572" y="986"/>
                    </a:lnTo>
                    <a:lnTo>
                      <a:pt x="2574" y="987"/>
                    </a:lnTo>
                    <a:lnTo>
                      <a:pt x="2603" y="995"/>
                    </a:lnTo>
                    <a:lnTo>
                      <a:pt x="2632" y="1005"/>
                    </a:lnTo>
                    <a:lnTo>
                      <a:pt x="2658" y="1016"/>
                    </a:lnTo>
                    <a:lnTo>
                      <a:pt x="2683" y="1028"/>
                    </a:lnTo>
                    <a:lnTo>
                      <a:pt x="2707" y="1040"/>
                    </a:lnTo>
                    <a:lnTo>
                      <a:pt x="2731" y="1053"/>
                    </a:lnTo>
                    <a:lnTo>
                      <a:pt x="2755" y="1066"/>
                    </a:lnTo>
                    <a:lnTo>
                      <a:pt x="2779" y="1079"/>
                    </a:lnTo>
                    <a:lnTo>
                      <a:pt x="2774" y="1096"/>
                    </a:lnTo>
                    <a:lnTo>
                      <a:pt x="2769" y="1111"/>
                    </a:lnTo>
                    <a:lnTo>
                      <a:pt x="2765" y="1126"/>
                    </a:lnTo>
                    <a:lnTo>
                      <a:pt x="2763" y="1142"/>
                    </a:lnTo>
                    <a:lnTo>
                      <a:pt x="2759" y="1168"/>
                    </a:lnTo>
                    <a:lnTo>
                      <a:pt x="2757" y="1191"/>
                    </a:lnTo>
                    <a:lnTo>
                      <a:pt x="2757" y="1211"/>
                    </a:lnTo>
                    <a:lnTo>
                      <a:pt x="2757" y="1227"/>
                    </a:lnTo>
                    <a:lnTo>
                      <a:pt x="2758" y="1239"/>
                    </a:lnTo>
                    <a:lnTo>
                      <a:pt x="2758" y="1247"/>
                    </a:lnTo>
                    <a:lnTo>
                      <a:pt x="2758" y="1266"/>
                    </a:lnTo>
                    <a:lnTo>
                      <a:pt x="2758" y="1285"/>
                    </a:lnTo>
                    <a:lnTo>
                      <a:pt x="2759" y="1304"/>
                    </a:lnTo>
                    <a:lnTo>
                      <a:pt x="2761" y="1324"/>
                    </a:lnTo>
                    <a:lnTo>
                      <a:pt x="2763" y="1344"/>
                    </a:lnTo>
                    <a:lnTo>
                      <a:pt x="2766" y="1364"/>
                    </a:lnTo>
                    <a:lnTo>
                      <a:pt x="2770" y="1385"/>
                    </a:lnTo>
                    <a:lnTo>
                      <a:pt x="2775" y="1406"/>
                    </a:lnTo>
                    <a:lnTo>
                      <a:pt x="2781" y="1429"/>
                    </a:lnTo>
                    <a:lnTo>
                      <a:pt x="2787" y="1453"/>
                    </a:lnTo>
                    <a:lnTo>
                      <a:pt x="2795" y="1480"/>
                    </a:lnTo>
                    <a:lnTo>
                      <a:pt x="2804" y="1507"/>
                    </a:lnTo>
                    <a:lnTo>
                      <a:pt x="2825" y="1568"/>
                    </a:lnTo>
                    <a:lnTo>
                      <a:pt x="2851" y="1637"/>
                    </a:lnTo>
                    <a:lnTo>
                      <a:pt x="2874" y="1695"/>
                    </a:lnTo>
                    <a:lnTo>
                      <a:pt x="2898" y="1748"/>
                    </a:lnTo>
                    <a:lnTo>
                      <a:pt x="2922" y="1799"/>
                    </a:lnTo>
                    <a:lnTo>
                      <a:pt x="2944" y="1849"/>
                    </a:lnTo>
                    <a:lnTo>
                      <a:pt x="2953" y="1874"/>
                    </a:lnTo>
                    <a:lnTo>
                      <a:pt x="2962" y="1898"/>
                    </a:lnTo>
                    <a:lnTo>
                      <a:pt x="2970" y="1923"/>
                    </a:lnTo>
                    <a:lnTo>
                      <a:pt x="2977" y="1949"/>
                    </a:lnTo>
                    <a:lnTo>
                      <a:pt x="2982" y="1974"/>
                    </a:lnTo>
                    <a:lnTo>
                      <a:pt x="2986" y="2002"/>
                    </a:lnTo>
                    <a:lnTo>
                      <a:pt x="2988" y="2029"/>
                    </a:lnTo>
                    <a:lnTo>
                      <a:pt x="2989" y="2058"/>
                    </a:lnTo>
                    <a:lnTo>
                      <a:pt x="2988" y="2074"/>
                    </a:lnTo>
                    <a:lnTo>
                      <a:pt x="2986" y="2090"/>
                    </a:lnTo>
                    <a:lnTo>
                      <a:pt x="2984" y="2106"/>
                    </a:lnTo>
                    <a:lnTo>
                      <a:pt x="2981" y="2122"/>
                    </a:lnTo>
                    <a:lnTo>
                      <a:pt x="2975" y="2152"/>
                    </a:lnTo>
                    <a:lnTo>
                      <a:pt x="2966" y="2182"/>
                    </a:lnTo>
                    <a:lnTo>
                      <a:pt x="2956" y="2209"/>
                    </a:lnTo>
                    <a:lnTo>
                      <a:pt x="2945" y="2235"/>
                    </a:lnTo>
                    <a:lnTo>
                      <a:pt x="2932" y="2260"/>
                    </a:lnTo>
                    <a:lnTo>
                      <a:pt x="2918" y="2283"/>
                    </a:lnTo>
                    <a:lnTo>
                      <a:pt x="2901" y="2304"/>
                    </a:lnTo>
                    <a:lnTo>
                      <a:pt x="2884" y="2324"/>
                    </a:lnTo>
                    <a:lnTo>
                      <a:pt x="2865" y="2343"/>
                    </a:lnTo>
                    <a:lnTo>
                      <a:pt x="2846" y="2361"/>
                    </a:lnTo>
                    <a:lnTo>
                      <a:pt x="2826" y="2376"/>
                    </a:lnTo>
                    <a:lnTo>
                      <a:pt x="2804" y="2390"/>
                    </a:lnTo>
                    <a:lnTo>
                      <a:pt x="2782" y="2402"/>
                    </a:lnTo>
                    <a:lnTo>
                      <a:pt x="2759" y="2412"/>
                    </a:lnTo>
                    <a:lnTo>
                      <a:pt x="2760" y="2390"/>
                    </a:lnTo>
                    <a:lnTo>
                      <a:pt x="2760" y="2368"/>
                    </a:lnTo>
                    <a:lnTo>
                      <a:pt x="2759" y="2345"/>
                    </a:lnTo>
                    <a:lnTo>
                      <a:pt x="2758" y="2323"/>
                    </a:lnTo>
                    <a:lnTo>
                      <a:pt x="2757" y="2301"/>
                    </a:lnTo>
                    <a:lnTo>
                      <a:pt x="2755" y="2280"/>
                    </a:lnTo>
                    <a:lnTo>
                      <a:pt x="2752" y="2259"/>
                    </a:lnTo>
                    <a:lnTo>
                      <a:pt x="2749" y="2238"/>
                    </a:lnTo>
                    <a:lnTo>
                      <a:pt x="2745" y="2218"/>
                    </a:lnTo>
                    <a:lnTo>
                      <a:pt x="2741" y="2200"/>
                    </a:lnTo>
                    <a:lnTo>
                      <a:pt x="2736" y="2185"/>
                    </a:lnTo>
                    <a:lnTo>
                      <a:pt x="2732" y="2172"/>
                    </a:lnTo>
                    <a:lnTo>
                      <a:pt x="2728" y="2162"/>
                    </a:lnTo>
                    <a:lnTo>
                      <a:pt x="2723" y="2155"/>
                    </a:lnTo>
                    <a:lnTo>
                      <a:pt x="2719" y="2150"/>
                    </a:lnTo>
                    <a:lnTo>
                      <a:pt x="2714" y="2147"/>
                    </a:lnTo>
                    <a:lnTo>
                      <a:pt x="2712" y="2146"/>
                    </a:lnTo>
                    <a:lnTo>
                      <a:pt x="2709" y="2146"/>
                    </a:lnTo>
                    <a:lnTo>
                      <a:pt x="2706" y="2147"/>
                    </a:lnTo>
                    <a:lnTo>
                      <a:pt x="2704" y="2147"/>
                    </a:lnTo>
                    <a:lnTo>
                      <a:pt x="2698" y="2151"/>
                    </a:lnTo>
                    <a:lnTo>
                      <a:pt x="2692" y="2156"/>
                    </a:lnTo>
                    <a:lnTo>
                      <a:pt x="2685" y="2163"/>
                    </a:lnTo>
                    <a:lnTo>
                      <a:pt x="2678" y="2172"/>
                    </a:lnTo>
                    <a:lnTo>
                      <a:pt x="2671" y="2183"/>
                    </a:lnTo>
                    <a:lnTo>
                      <a:pt x="2662" y="2195"/>
                    </a:lnTo>
                    <a:lnTo>
                      <a:pt x="2649" y="2212"/>
                    </a:lnTo>
                    <a:lnTo>
                      <a:pt x="2636" y="2228"/>
                    </a:lnTo>
                    <a:lnTo>
                      <a:pt x="2620" y="2244"/>
                    </a:lnTo>
                    <a:lnTo>
                      <a:pt x="2606" y="2259"/>
                    </a:lnTo>
                    <a:lnTo>
                      <a:pt x="2590" y="2274"/>
                    </a:lnTo>
                    <a:lnTo>
                      <a:pt x="2575" y="2288"/>
                    </a:lnTo>
                    <a:lnTo>
                      <a:pt x="2559" y="2301"/>
                    </a:lnTo>
                    <a:lnTo>
                      <a:pt x="2543" y="2314"/>
                    </a:lnTo>
                    <a:lnTo>
                      <a:pt x="2511" y="2338"/>
                    </a:lnTo>
                    <a:lnTo>
                      <a:pt x="2480" y="2360"/>
                    </a:lnTo>
                    <a:lnTo>
                      <a:pt x="2451" y="2379"/>
                    </a:lnTo>
                    <a:lnTo>
                      <a:pt x="2424" y="2395"/>
                    </a:lnTo>
                    <a:lnTo>
                      <a:pt x="2417" y="2391"/>
                    </a:lnTo>
                    <a:lnTo>
                      <a:pt x="2410" y="2387"/>
                    </a:lnTo>
                    <a:lnTo>
                      <a:pt x="2403" y="2382"/>
                    </a:lnTo>
                    <a:lnTo>
                      <a:pt x="2397" y="2378"/>
                    </a:lnTo>
                    <a:lnTo>
                      <a:pt x="2391" y="2372"/>
                    </a:lnTo>
                    <a:lnTo>
                      <a:pt x="2385" y="2367"/>
                    </a:lnTo>
                    <a:lnTo>
                      <a:pt x="2379" y="2361"/>
                    </a:lnTo>
                    <a:lnTo>
                      <a:pt x="2374" y="2355"/>
                    </a:lnTo>
                    <a:lnTo>
                      <a:pt x="2400" y="2342"/>
                    </a:lnTo>
                    <a:lnTo>
                      <a:pt x="2425" y="2327"/>
                    </a:lnTo>
                    <a:lnTo>
                      <a:pt x="2450" y="2311"/>
                    </a:lnTo>
                    <a:lnTo>
                      <a:pt x="2473" y="2294"/>
                    </a:lnTo>
                    <a:lnTo>
                      <a:pt x="2485" y="2285"/>
                    </a:lnTo>
                    <a:lnTo>
                      <a:pt x="2496" y="2275"/>
                    </a:lnTo>
                    <a:lnTo>
                      <a:pt x="2506" y="2265"/>
                    </a:lnTo>
                    <a:lnTo>
                      <a:pt x="2516" y="2255"/>
                    </a:lnTo>
                    <a:lnTo>
                      <a:pt x="2526" y="2244"/>
                    </a:lnTo>
                    <a:lnTo>
                      <a:pt x="2536" y="2233"/>
                    </a:lnTo>
                    <a:lnTo>
                      <a:pt x="2544" y="2222"/>
                    </a:lnTo>
                    <a:lnTo>
                      <a:pt x="2553" y="2210"/>
                    </a:lnTo>
                    <a:lnTo>
                      <a:pt x="2564" y="2193"/>
                    </a:lnTo>
                    <a:lnTo>
                      <a:pt x="2574" y="2174"/>
                    </a:lnTo>
                    <a:lnTo>
                      <a:pt x="2585" y="2156"/>
                    </a:lnTo>
                    <a:lnTo>
                      <a:pt x="2594" y="2136"/>
                    </a:lnTo>
                    <a:lnTo>
                      <a:pt x="2602" y="2116"/>
                    </a:lnTo>
                    <a:lnTo>
                      <a:pt x="2609" y="2095"/>
                    </a:lnTo>
                    <a:lnTo>
                      <a:pt x="2615" y="2074"/>
                    </a:lnTo>
                    <a:lnTo>
                      <a:pt x="2620" y="2052"/>
                    </a:lnTo>
                    <a:lnTo>
                      <a:pt x="2623" y="2030"/>
                    </a:lnTo>
                    <a:lnTo>
                      <a:pt x="2624" y="2007"/>
                    </a:lnTo>
                    <a:lnTo>
                      <a:pt x="2623" y="1995"/>
                    </a:lnTo>
                    <a:lnTo>
                      <a:pt x="2623" y="1984"/>
                    </a:lnTo>
                    <a:lnTo>
                      <a:pt x="2622" y="1972"/>
                    </a:lnTo>
                    <a:lnTo>
                      <a:pt x="2620" y="1961"/>
                    </a:lnTo>
                    <a:lnTo>
                      <a:pt x="2617" y="1949"/>
                    </a:lnTo>
                    <a:lnTo>
                      <a:pt x="2615" y="1938"/>
                    </a:lnTo>
                    <a:lnTo>
                      <a:pt x="2611" y="1926"/>
                    </a:lnTo>
                    <a:lnTo>
                      <a:pt x="2607" y="1914"/>
                    </a:lnTo>
                    <a:lnTo>
                      <a:pt x="2602" y="1903"/>
                    </a:lnTo>
                    <a:lnTo>
                      <a:pt x="2597" y="1891"/>
                    </a:lnTo>
                    <a:lnTo>
                      <a:pt x="2590" y="1880"/>
                    </a:lnTo>
                    <a:lnTo>
                      <a:pt x="2583" y="1868"/>
                    </a:lnTo>
                    <a:lnTo>
                      <a:pt x="2576" y="1857"/>
                    </a:lnTo>
                    <a:lnTo>
                      <a:pt x="2567" y="1848"/>
                    </a:lnTo>
                    <a:lnTo>
                      <a:pt x="2558" y="1840"/>
                    </a:lnTo>
                    <a:lnTo>
                      <a:pt x="2548" y="1833"/>
                    </a:lnTo>
                    <a:lnTo>
                      <a:pt x="2537" y="1828"/>
                    </a:lnTo>
                    <a:lnTo>
                      <a:pt x="2526" y="1823"/>
                    </a:lnTo>
                    <a:lnTo>
                      <a:pt x="2515" y="1820"/>
                    </a:lnTo>
                    <a:lnTo>
                      <a:pt x="2504" y="1819"/>
                    </a:lnTo>
                    <a:lnTo>
                      <a:pt x="2492" y="1818"/>
                    </a:lnTo>
                    <a:lnTo>
                      <a:pt x="2480" y="1819"/>
                    </a:lnTo>
                    <a:lnTo>
                      <a:pt x="2469" y="1820"/>
                    </a:lnTo>
                    <a:lnTo>
                      <a:pt x="2458" y="1823"/>
                    </a:lnTo>
                    <a:lnTo>
                      <a:pt x="2446" y="1828"/>
                    </a:lnTo>
                    <a:lnTo>
                      <a:pt x="2436" y="1832"/>
                    </a:lnTo>
                    <a:lnTo>
                      <a:pt x="2425" y="1838"/>
                    </a:lnTo>
                    <a:lnTo>
                      <a:pt x="2415" y="1844"/>
                    </a:lnTo>
                    <a:lnTo>
                      <a:pt x="2404" y="1851"/>
                    </a:lnTo>
                    <a:lnTo>
                      <a:pt x="2392" y="1859"/>
                    </a:lnTo>
                    <a:lnTo>
                      <a:pt x="2379" y="1869"/>
                    </a:lnTo>
                    <a:lnTo>
                      <a:pt x="2366" y="1880"/>
                    </a:lnTo>
                    <a:lnTo>
                      <a:pt x="2351" y="1892"/>
                    </a:lnTo>
                    <a:lnTo>
                      <a:pt x="2338" y="1907"/>
                    </a:lnTo>
                    <a:lnTo>
                      <a:pt x="2324" y="1922"/>
                    </a:lnTo>
                    <a:lnTo>
                      <a:pt x="2311" y="1940"/>
                    </a:lnTo>
                    <a:lnTo>
                      <a:pt x="2298" y="1958"/>
                    </a:lnTo>
                    <a:lnTo>
                      <a:pt x="2286" y="1979"/>
                    </a:lnTo>
                    <a:lnTo>
                      <a:pt x="2275" y="2002"/>
                    </a:lnTo>
                    <a:lnTo>
                      <a:pt x="2265" y="2025"/>
                    </a:lnTo>
                    <a:lnTo>
                      <a:pt x="2256" y="2050"/>
                    </a:lnTo>
                    <a:lnTo>
                      <a:pt x="2248" y="2077"/>
                    </a:lnTo>
                    <a:lnTo>
                      <a:pt x="2245" y="2091"/>
                    </a:lnTo>
                    <a:lnTo>
                      <a:pt x="2243" y="2105"/>
                    </a:lnTo>
                    <a:lnTo>
                      <a:pt x="2240" y="2120"/>
                    </a:lnTo>
                    <a:lnTo>
                      <a:pt x="2239" y="2135"/>
                    </a:lnTo>
                    <a:lnTo>
                      <a:pt x="2237" y="2166"/>
                    </a:lnTo>
                    <a:lnTo>
                      <a:pt x="2237" y="2195"/>
                    </a:lnTo>
                    <a:lnTo>
                      <a:pt x="2239" y="2222"/>
                    </a:lnTo>
                    <a:lnTo>
                      <a:pt x="2242" y="2247"/>
                    </a:lnTo>
                    <a:lnTo>
                      <a:pt x="2247" y="2271"/>
                    </a:lnTo>
                    <a:lnTo>
                      <a:pt x="2252" y="2294"/>
                    </a:lnTo>
                    <a:lnTo>
                      <a:pt x="2259" y="2314"/>
                    </a:lnTo>
                    <a:lnTo>
                      <a:pt x="2267" y="2334"/>
                    </a:lnTo>
                    <a:lnTo>
                      <a:pt x="2262" y="2335"/>
                    </a:lnTo>
                    <a:lnTo>
                      <a:pt x="2256" y="2336"/>
                    </a:lnTo>
                    <a:lnTo>
                      <a:pt x="2250" y="2338"/>
                    </a:lnTo>
                    <a:lnTo>
                      <a:pt x="2244" y="2339"/>
                    </a:lnTo>
                    <a:lnTo>
                      <a:pt x="2239" y="2340"/>
                    </a:lnTo>
                    <a:lnTo>
                      <a:pt x="2233" y="2341"/>
                    </a:lnTo>
                    <a:lnTo>
                      <a:pt x="2227" y="2341"/>
                    </a:lnTo>
                    <a:lnTo>
                      <a:pt x="2221" y="2342"/>
                    </a:lnTo>
                    <a:lnTo>
                      <a:pt x="2215" y="2343"/>
                    </a:lnTo>
                    <a:lnTo>
                      <a:pt x="2210" y="2344"/>
                    </a:lnTo>
                    <a:lnTo>
                      <a:pt x="2204" y="2345"/>
                    </a:lnTo>
                    <a:lnTo>
                      <a:pt x="2199" y="2346"/>
                    </a:lnTo>
                    <a:lnTo>
                      <a:pt x="2194" y="2347"/>
                    </a:lnTo>
                    <a:lnTo>
                      <a:pt x="2189" y="2348"/>
                    </a:lnTo>
                    <a:lnTo>
                      <a:pt x="2184" y="2350"/>
                    </a:lnTo>
                    <a:lnTo>
                      <a:pt x="2179" y="2352"/>
                    </a:lnTo>
                    <a:lnTo>
                      <a:pt x="2170" y="2337"/>
                    </a:lnTo>
                    <a:lnTo>
                      <a:pt x="2161" y="2323"/>
                    </a:lnTo>
                    <a:lnTo>
                      <a:pt x="2152" y="2311"/>
                    </a:lnTo>
                    <a:lnTo>
                      <a:pt x="2143" y="2300"/>
                    </a:lnTo>
                    <a:lnTo>
                      <a:pt x="2134" y="2291"/>
                    </a:lnTo>
                    <a:lnTo>
                      <a:pt x="2126" y="2282"/>
                    </a:lnTo>
                    <a:lnTo>
                      <a:pt x="2119" y="2276"/>
                    </a:lnTo>
                    <a:lnTo>
                      <a:pt x="2112" y="2270"/>
                    </a:lnTo>
                    <a:lnTo>
                      <a:pt x="2101" y="2260"/>
                    </a:lnTo>
                    <a:lnTo>
                      <a:pt x="2088" y="2250"/>
                    </a:lnTo>
                    <a:lnTo>
                      <a:pt x="2074" y="2239"/>
                    </a:lnTo>
                    <a:lnTo>
                      <a:pt x="2060" y="2228"/>
                    </a:lnTo>
                    <a:lnTo>
                      <a:pt x="2044" y="2217"/>
                    </a:lnTo>
                    <a:lnTo>
                      <a:pt x="2027" y="2207"/>
                    </a:lnTo>
                    <a:lnTo>
                      <a:pt x="2009" y="2196"/>
                    </a:lnTo>
                    <a:lnTo>
                      <a:pt x="1989" y="2187"/>
                    </a:lnTo>
                    <a:lnTo>
                      <a:pt x="1988" y="1470"/>
                    </a:lnTo>
                    <a:lnTo>
                      <a:pt x="1988" y="869"/>
                    </a:lnTo>
                    <a:lnTo>
                      <a:pt x="2275" y="867"/>
                    </a:lnTo>
                    <a:lnTo>
                      <a:pt x="2291" y="867"/>
                    </a:lnTo>
                    <a:lnTo>
                      <a:pt x="2307" y="864"/>
                    </a:lnTo>
                    <a:lnTo>
                      <a:pt x="2322" y="860"/>
                    </a:lnTo>
                    <a:lnTo>
                      <a:pt x="2336" y="855"/>
                    </a:lnTo>
                    <a:lnTo>
                      <a:pt x="2350" y="848"/>
                    </a:lnTo>
                    <a:lnTo>
                      <a:pt x="2364" y="841"/>
                    </a:lnTo>
                    <a:lnTo>
                      <a:pt x="2376" y="832"/>
                    </a:lnTo>
                    <a:lnTo>
                      <a:pt x="2387" y="821"/>
                    </a:lnTo>
                    <a:lnTo>
                      <a:pt x="2397" y="810"/>
                    </a:lnTo>
                    <a:lnTo>
                      <a:pt x="2406" y="798"/>
                    </a:lnTo>
                    <a:lnTo>
                      <a:pt x="2414" y="785"/>
                    </a:lnTo>
                    <a:lnTo>
                      <a:pt x="2421" y="771"/>
                    </a:lnTo>
                    <a:lnTo>
                      <a:pt x="2426" y="756"/>
                    </a:lnTo>
                    <a:lnTo>
                      <a:pt x="2430" y="741"/>
                    </a:lnTo>
                    <a:lnTo>
                      <a:pt x="2432" y="726"/>
                    </a:lnTo>
                    <a:lnTo>
                      <a:pt x="2433" y="710"/>
                    </a:lnTo>
                    <a:lnTo>
                      <a:pt x="2432" y="694"/>
                    </a:lnTo>
                    <a:lnTo>
                      <a:pt x="2430" y="678"/>
                    </a:lnTo>
                    <a:lnTo>
                      <a:pt x="2426" y="663"/>
                    </a:lnTo>
                    <a:lnTo>
                      <a:pt x="2421" y="649"/>
                    </a:lnTo>
                    <a:lnTo>
                      <a:pt x="2414" y="635"/>
                    </a:lnTo>
                    <a:lnTo>
                      <a:pt x="2406" y="622"/>
                    </a:lnTo>
                    <a:lnTo>
                      <a:pt x="2397" y="610"/>
                    </a:lnTo>
                    <a:lnTo>
                      <a:pt x="2387" y="598"/>
                    </a:lnTo>
                    <a:lnTo>
                      <a:pt x="2376" y="588"/>
                    </a:lnTo>
                    <a:lnTo>
                      <a:pt x="2364" y="579"/>
                    </a:lnTo>
                    <a:lnTo>
                      <a:pt x="2350" y="571"/>
                    </a:lnTo>
                    <a:lnTo>
                      <a:pt x="2336" y="564"/>
                    </a:lnTo>
                    <a:lnTo>
                      <a:pt x="2322" y="559"/>
                    </a:lnTo>
                    <a:lnTo>
                      <a:pt x="2307" y="555"/>
                    </a:lnTo>
                    <a:lnTo>
                      <a:pt x="2291" y="553"/>
                    </a:lnTo>
                    <a:lnTo>
                      <a:pt x="2275" y="552"/>
                    </a:lnTo>
                    <a:lnTo>
                      <a:pt x="2170" y="552"/>
                    </a:lnTo>
                    <a:lnTo>
                      <a:pt x="1986" y="552"/>
                    </a:lnTo>
                    <a:lnTo>
                      <a:pt x="1982" y="552"/>
                    </a:lnTo>
                    <a:lnTo>
                      <a:pt x="1979" y="551"/>
                    </a:lnTo>
                    <a:lnTo>
                      <a:pt x="1976" y="549"/>
                    </a:lnTo>
                    <a:lnTo>
                      <a:pt x="1974" y="547"/>
                    </a:lnTo>
                    <a:lnTo>
                      <a:pt x="1972" y="545"/>
                    </a:lnTo>
                    <a:lnTo>
                      <a:pt x="1972" y="543"/>
                    </a:lnTo>
                    <a:lnTo>
                      <a:pt x="1971" y="540"/>
                    </a:lnTo>
                    <a:lnTo>
                      <a:pt x="1971" y="537"/>
                    </a:lnTo>
                    <a:lnTo>
                      <a:pt x="1973" y="531"/>
                    </a:lnTo>
                    <a:lnTo>
                      <a:pt x="1975" y="525"/>
                    </a:lnTo>
                    <a:lnTo>
                      <a:pt x="1979" y="520"/>
                    </a:lnTo>
                    <a:lnTo>
                      <a:pt x="1983" y="515"/>
                    </a:lnTo>
                    <a:lnTo>
                      <a:pt x="1994" y="506"/>
                    </a:lnTo>
                    <a:lnTo>
                      <a:pt x="2004" y="496"/>
                    </a:lnTo>
                    <a:lnTo>
                      <a:pt x="2014" y="485"/>
                    </a:lnTo>
                    <a:lnTo>
                      <a:pt x="2023" y="473"/>
                    </a:lnTo>
                    <a:lnTo>
                      <a:pt x="2032" y="462"/>
                    </a:lnTo>
                    <a:lnTo>
                      <a:pt x="2039" y="449"/>
                    </a:lnTo>
                    <a:lnTo>
                      <a:pt x="2047" y="436"/>
                    </a:lnTo>
                    <a:lnTo>
                      <a:pt x="2053" y="422"/>
                    </a:lnTo>
                    <a:lnTo>
                      <a:pt x="2056" y="421"/>
                    </a:lnTo>
                    <a:lnTo>
                      <a:pt x="2058" y="420"/>
                    </a:lnTo>
                    <a:lnTo>
                      <a:pt x="2061" y="419"/>
                    </a:lnTo>
                    <a:lnTo>
                      <a:pt x="2064" y="418"/>
                    </a:lnTo>
                    <a:lnTo>
                      <a:pt x="2067" y="417"/>
                    </a:lnTo>
                    <a:lnTo>
                      <a:pt x="2070" y="417"/>
                    </a:lnTo>
                    <a:lnTo>
                      <a:pt x="2073" y="416"/>
                    </a:lnTo>
                    <a:lnTo>
                      <a:pt x="2075" y="415"/>
                    </a:lnTo>
                    <a:lnTo>
                      <a:pt x="2090" y="411"/>
                    </a:lnTo>
                    <a:lnTo>
                      <a:pt x="2105" y="408"/>
                    </a:lnTo>
                    <a:lnTo>
                      <a:pt x="2120" y="405"/>
                    </a:lnTo>
                    <a:lnTo>
                      <a:pt x="2135" y="404"/>
                    </a:lnTo>
                    <a:lnTo>
                      <a:pt x="2150" y="403"/>
                    </a:lnTo>
                    <a:lnTo>
                      <a:pt x="2165" y="402"/>
                    </a:lnTo>
                    <a:lnTo>
                      <a:pt x="2180" y="402"/>
                    </a:lnTo>
                    <a:lnTo>
                      <a:pt x="2195" y="403"/>
                    </a:lnTo>
                    <a:lnTo>
                      <a:pt x="2224" y="406"/>
                    </a:lnTo>
                    <a:lnTo>
                      <a:pt x="2252" y="410"/>
                    </a:lnTo>
                    <a:lnTo>
                      <a:pt x="2277" y="416"/>
                    </a:lnTo>
                    <a:lnTo>
                      <a:pt x="2298" y="423"/>
                    </a:lnTo>
                    <a:lnTo>
                      <a:pt x="2307" y="427"/>
                    </a:lnTo>
                    <a:lnTo>
                      <a:pt x="2320" y="433"/>
                    </a:lnTo>
                    <a:lnTo>
                      <a:pt x="2335" y="443"/>
                    </a:lnTo>
                    <a:lnTo>
                      <a:pt x="2352" y="455"/>
                    </a:lnTo>
                    <a:lnTo>
                      <a:pt x="2371" y="471"/>
                    </a:lnTo>
                    <a:lnTo>
                      <a:pt x="2390" y="489"/>
                    </a:lnTo>
                    <a:lnTo>
                      <a:pt x="2400" y="499"/>
                    </a:lnTo>
                    <a:lnTo>
                      <a:pt x="2410" y="510"/>
                    </a:lnTo>
                    <a:lnTo>
                      <a:pt x="2419" y="523"/>
                    </a:lnTo>
                    <a:lnTo>
                      <a:pt x="2429" y="536"/>
                    </a:lnTo>
                    <a:lnTo>
                      <a:pt x="2438" y="550"/>
                    </a:lnTo>
                    <a:lnTo>
                      <a:pt x="2447" y="564"/>
                    </a:lnTo>
                    <a:lnTo>
                      <a:pt x="2455" y="580"/>
                    </a:lnTo>
                    <a:lnTo>
                      <a:pt x="2463" y="597"/>
                    </a:lnTo>
                    <a:lnTo>
                      <a:pt x="2471" y="616"/>
                    </a:lnTo>
                    <a:lnTo>
                      <a:pt x="2477" y="635"/>
                    </a:lnTo>
                    <a:lnTo>
                      <a:pt x="2483" y="654"/>
                    </a:lnTo>
                    <a:lnTo>
                      <a:pt x="2489" y="675"/>
                    </a:lnTo>
                    <a:lnTo>
                      <a:pt x="2493" y="697"/>
                    </a:lnTo>
                    <a:lnTo>
                      <a:pt x="2497" y="720"/>
                    </a:lnTo>
                    <a:lnTo>
                      <a:pt x="2499" y="744"/>
                    </a:lnTo>
                    <a:lnTo>
                      <a:pt x="2500" y="770"/>
                    </a:lnTo>
                    <a:lnTo>
                      <a:pt x="2500" y="797"/>
                    </a:lnTo>
                    <a:lnTo>
                      <a:pt x="2499" y="824"/>
                    </a:lnTo>
                    <a:lnTo>
                      <a:pt x="2497" y="853"/>
                    </a:lnTo>
                    <a:lnTo>
                      <a:pt x="2493" y="883"/>
                    </a:lnTo>
                    <a:lnTo>
                      <a:pt x="2478" y="884"/>
                    </a:lnTo>
                    <a:lnTo>
                      <a:pt x="2462" y="885"/>
                    </a:lnTo>
                    <a:lnTo>
                      <a:pt x="2446" y="887"/>
                    </a:lnTo>
                    <a:lnTo>
                      <a:pt x="2431" y="889"/>
                    </a:lnTo>
                    <a:lnTo>
                      <a:pt x="2415" y="892"/>
                    </a:lnTo>
                    <a:lnTo>
                      <a:pt x="2399" y="896"/>
                    </a:lnTo>
                    <a:lnTo>
                      <a:pt x="2383" y="900"/>
                    </a:lnTo>
                    <a:lnTo>
                      <a:pt x="2367" y="904"/>
                    </a:lnTo>
                    <a:lnTo>
                      <a:pt x="2350" y="909"/>
                    </a:lnTo>
                    <a:lnTo>
                      <a:pt x="2334" y="915"/>
                    </a:lnTo>
                    <a:lnTo>
                      <a:pt x="2319" y="921"/>
                    </a:lnTo>
                    <a:lnTo>
                      <a:pt x="2303" y="928"/>
                    </a:lnTo>
                    <a:lnTo>
                      <a:pt x="2287" y="935"/>
                    </a:lnTo>
                    <a:lnTo>
                      <a:pt x="2271" y="943"/>
                    </a:lnTo>
                    <a:lnTo>
                      <a:pt x="2255" y="952"/>
                    </a:lnTo>
                    <a:lnTo>
                      <a:pt x="2239" y="962"/>
                    </a:lnTo>
                    <a:close/>
                    <a:moveTo>
                      <a:pt x="2475" y="973"/>
                    </a:moveTo>
                    <a:lnTo>
                      <a:pt x="2472" y="982"/>
                    </a:lnTo>
                    <a:lnTo>
                      <a:pt x="2470" y="991"/>
                    </a:lnTo>
                    <a:lnTo>
                      <a:pt x="2467" y="1001"/>
                    </a:lnTo>
                    <a:lnTo>
                      <a:pt x="2465" y="1010"/>
                    </a:lnTo>
                    <a:lnTo>
                      <a:pt x="2462" y="1019"/>
                    </a:lnTo>
                    <a:lnTo>
                      <a:pt x="2459" y="1029"/>
                    </a:lnTo>
                    <a:lnTo>
                      <a:pt x="2455" y="1038"/>
                    </a:lnTo>
                    <a:lnTo>
                      <a:pt x="2452" y="1048"/>
                    </a:lnTo>
                    <a:lnTo>
                      <a:pt x="2445" y="1067"/>
                    </a:lnTo>
                    <a:lnTo>
                      <a:pt x="2438" y="1084"/>
                    </a:lnTo>
                    <a:lnTo>
                      <a:pt x="2431" y="1101"/>
                    </a:lnTo>
                    <a:lnTo>
                      <a:pt x="2423" y="1116"/>
                    </a:lnTo>
                    <a:lnTo>
                      <a:pt x="2415" y="1132"/>
                    </a:lnTo>
                    <a:lnTo>
                      <a:pt x="2407" y="1145"/>
                    </a:lnTo>
                    <a:lnTo>
                      <a:pt x="2399" y="1158"/>
                    </a:lnTo>
                    <a:lnTo>
                      <a:pt x="2390" y="1169"/>
                    </a:lnTo>
                    <a:lnTo>
                      <a:pt x="2374" y="1190"/>
                    </a:lnTo>
                    <a:lnTo>
                      <a:pt x="2358" y="1207"/>
                    </a:lnTo>
                    <a:lnTo>
                      <a:pt x="2342" y="1221"/>
                    </a:lnTo>
                    <a:lnTo>
                      <a:pt x="2329" y="1233"/>
                    </a:lnTo>
                    <a:lnTo>
                      <a:pt x="2319" y="1240"/>
                    </a:lnTo>
                    <a:lnTo>
                      <a:pt x="2309" y="1248"/>
                    </a:lnTo>
                    <a:lnTo>
                      <a:pt x="2298" y="1254"/>
                    </a:lnTo>
                    <a:lnTo>
                      <a:pt x="2288" y="1259"/>
                    </a:lnTo>
                    <a:lnTo>
                      <a:pt x="2278" y="1264"/>
                    </a:lnTo>
                    <a:lnTo>
                      <a:pt x="2268" y="1267"/>
                    </a:lnTo>
                    <a:lnTo>
                      <a:pt x="2258" y="1269"/>
                    </a:lnTo>
                    <a:lnTo>
                      <a:pt x="2248" y="1271"/>
                    </a:lnTo>
                    <a:lnTo>
                      <a:pt x="2239" y="1271"/>
                    </a:lnTo>
                    <a:lnTo>
                      <a:pt x="2229" y="1270"/>
                    </a:lnTo>
                    <a:lnTo>
                      <a:pt x="2220" y="1268"/>
                    </a:lnTo>
                    <a:lnTo>
                      <a:pt x="2211" y="1264"/>
                    </a:lnTo>
                    <a:lnTo>
                      <a:pt x="2202" y="1259"/>
                    </a:lnTo>
                    <a:lnTo>
                      <a:pt x="2194" y="1253"/>
                    </a:lnTo>
                    <a:lnTo>
                      <a:pt x="2186" y="1246"/>
                    </a:lnTo>
                    <a:lnTo>
                      <a:pt x="2179" y="1236"/>
                    </a:lnTo>
                    <a:lnTo>
                      <a:pt x="2174" y="1230"/>
                    </a:lnTo>
                    <a:lnTo>
                      <a:pt x="2171" y="1223"/>
                    </a:lnTo>
                    <a:lnTo>
                      <a:pt x="2168" y="1215"/>
                    </a:lnTo>
                    <a:lnTo>
                      <a:pt x="2167" y="1207"/>
                    </a:lnTo>
                    <a:lnTo>
                      <a:pt x="2166" y="1198"/>
                    </a:lnTo>
                    <a:lnTo>
                      <a:pt x="2166" y="1190"/>
                    </a:lnTo>
                    <a:lnTo>
                      <a:pt x="2166" y="1181"/>
                    </a:lnTo>
                    <a:lnTo>
                      <a:pt x="2168" y="1171"/>
                    </a:lnTo>
                    <a:lnTo>
                      <a:pt x="2170" y="1162"/>
                    </a:lnTo>
                    <a:lnTo>
                      <a:pt x="2173" y="1153"/>
                    </a:lnTo>
                    <a:lnTo>
                      <a:pt x="2177" y="1143"/>
                    </a:lnTo>
                    <a:lnTo>
                      <a:pt x="2182" y="1133"/>
                    </a:lnTo>
                    <a:lnTo>
                      <a:pt x="2187" y="1123"/>
                    </a:lnTo>
                    <a:lnTo>
                      <a:pt x="2193" y="1113"/>
                    </a:lnTo>
                    <a:lnTo>
                      <a:pt x="2199" y="1103"/>
                    </a:lnTo>
                    <a:lnTo>
                      <a:pt x="2207" y="1094"/>
                    </a:lnTo>
                    <a:lnTo>
                      <a:pt x="2220" y="1080"/>
                    </a:lnTo>
                    <a:lnTo>
                      <a:pt x="2234" y="1066"/>
                    </a:lnTo>
                    <a:lnTo>
                      <a:pt x="2248" y="1053"/>
                    </a:lnTo>
                    <a:lnTo>
                      <a:pt x="2262" y="1042"/>
                    </a:lnTo>
                    <a:lnTo>
                      <a:pt x="2277" y="1031"/>
                    </a:lnTo>
                    <a:lnTo>
                      <a:pt x="2293" y="1020"/>
                    </a:lnTo>
                    <a:lnTo>
                      <a:pt x="2309" y="1011"/>
                    </a:lnTo>
                    <a:lnTo>
                      <a:pt x="2325" y="1003"/>
                    </a:lnTo>
                    <a:lnTo>
                      <a:pt x="2342" y="996"/>
                    </a:lnTo>
                    <a:lnTo>
                      <a:pt x="2361" y="989"/>
                    </a:lnTo>
                    <a:lnTo>
                      <a:pt x="2379" y="984"/>
                    </a:lnTo>
                    <a:lnTo>
                      <a:pt x="2397" y="980"/>
                    </a:lnTo>
                    <a:lnTo>
                      <a:pt x="2416" y="977"/>
                    </a:lnTo>
                    <a:lnTo>
                      <a:pt x="2435" y="974"/>
                    </a:lnTo>
                    <a:lnTo>
                      <a:pt x="2455" y="973"/>
                    </a:lnTo>
                    <a:lnTo>
                      <a:pt x="2475" y="973"/>
                    </a:lnTo>
                    <a:close/>
                    <a:moveTo>
                      <a:pt x="2340" y="2585"/>
                    </a:moveTo>
                    <a:lnTo>
                      <a:pt x="2335" y="2593"/>
                    </a:lnTo>
                    <a:lnTo>
                      <a:pt x="2330" y="2601"/>
                    </a:lnTo>
                    <a:lnTo>
                      <a:pt x="2324" y="2608"/>
                    </a:lnTo>
                    <a:lnTo>
                      <a:pt x="2317" y="2614"/>
                    </a:lnTo>
                    <a:lnTo>
                      <a:pt x="2310" y="2621"/>
                    </a:lnTo>
                    <a:lnTo>
                      <a:pt x="2303" y="2627"/>
                    </a:lnTo>
                    <a:lnTo>
                      <a:pt x="2295" y="2632"/>
                    </a:lnTo>
                    <a:lnTo>
                      <a:pt x="2286" y="2637"/>
                    </a:lnTo>
                    <a:lnTo>
                      <a:pt x="2277" y="2642"/>
                    </a:lnTo>
                    <a:lnTo>
                      <a:pt x="2268" y="2646"/>
                    </a:lnTo>
                    <a:lnTo>
                      <a:pt x="2259" y="2650"/>
                    </a:lnTo>
                    <a:lnTo>
                      <a:pt x="2249" y="2653"/>
                    </a:lnTo>
                    <a:lnTo>
                      <a:pt x="2229" y="2658"/>
                    </a:lnTo>
                    <a:lnTo>
                      <a:pt x="2208" y="2662"/>
                    </a:lnTo>
                    <a:lnTo>
                      <a:pt x="2187" y="2663"/>
                    </a:lnTo>
                    <a:lnTo>
                      <a:pt x="2166" y="2663"/>
                    </a:lnTo>
                    <a:lnTo>
                      <a:pt x="2156" y="2662"/>
                    </a:lnTo>
                    <a:lnTo>
                      <a:pt x="2145" y="2660"/>
                    </a:lnTo>
                    <a:lnTo>
                      <a:pt x="2135" y="2658"/>
                    </a:lnTo>
                    <a:lnTo>
                      <a:pt x="2125" y="2656"/>
                    </a:lnTo>
                    <a:lnTo>
                      <a:pt x="2115" y="2653"/>
                    </a:lnTo>
                    <a:lnTo>
                      <a:pt x="2106" y="2649"/>
                    </a:lnTo>
                    <a:lnTo>
                      <a:pt x="2097" y="2645"/>
                    </a:lnTo>
                    <a:lnTo>
                      <a:pt x="2088" y="2640"/>
                    </a:lnTo>
                    <a:lnTo>
                      <a:pt x="2079" y="2635"/>
                    </a:lnTo>
                    <a:lnTo>
                      <a:pt x="2070" y="2629"/>
                    </a:lnTo>
                    <a:lnTo>
                      <a:pt x="2062" y="2623"/>
                    </a:lnTo>
                    <a:lnTo>
                      <a:pt x="2055" y="2616"/>
                    </a:lnTo>
                    <a:lnTo>
                      <a:pt x="2046" y="2609"/>
                    </a:lnTo>
                    <a:lnTo>
                      <a:pt x="2035" y="2599"/>
                    </a:lnTo>
                    <a:lnTo>
                      <a:pt x="2029" y="2591"/>
                    </a:lnTo>
                    <a:lnTo>
                      <a:pt x="2024" y="2583"/>
                    </a:lnTo>
                    <a:lnTo>
                      <a:pt x="2018" y="2573"/>
                    </a:lnTo>
                    <a:lnTo>
                      <a:pt x="2013" y="2560"/>
                    </a:lnTo>
                    <a:lnTo>
                      <a:pt x="2008" y="2546"/>
                    </a:lnTo>
                    <a:lnTo>
                      <a:pt x="2003" y="2529"/>
                    </a:lnTo>
                    <a:lnTo>
                      <a:pt x="1999" y="2509"/>
                    </a:lnTo>
                    <a:lnTo>
                      <a:pt x="1995" y="2487"/>
                    </a:lnTo>
                    <a:lnTo>
                      <a:pt x="1992" y="2462"/>
                    </a:lnTo>
                    <a:lnTo>
                      <a:pt x="1990" y="2434"/>
                    </a:lnTo>
                    <a:lnTo>
                      <a:pt x="1989" y="2403"/>
                    </a:lnTo>
                    <a:lnTo>
                      <a:pt x="1989" y="2367"/>
                    </a:lnTo>
                    <a:lnTo>
                      <a:pt x="1989" y="2296"/>
                    </a:lnTo>
                    <a:lnTo>
                      <a:pt x="1989" y="2260"/>
                    </a:lnTo>
                    <a:lnTo>
                      <a:pt x="1992" y="2261"/>
                    </a:lnTo>
                    <a:lnTo>
                      <a:pt x="1994" y="2263"/>
                    </a:lnTo>
                    <a:lnTo>
                      <a:pt x="1997" y="2264"/>
                    </a:lnTo>
                    <a:lnTo>
                      <a:pt x="2000" y="2265"/>
                    </a:lnTo>
                    <a:lnTo>
                      <a:pt x="2003" y="2267"/>
                    </a:lnTo>
                    <a:lnTo>
                      <a:pt x="2005" y="2268"/>
                    </a:lnTo>
                    <a:lnTo>
                      <a:pt x="2008" y="2269"/>
                    </a:lnTo>
                    <a:lnTo>
                      <a:pt x="2010" y="2271"/>
                    </a:lnTo>
                    <a:lnTo>
                      <a:pt x="2030" y="2283"/>
                    </a:lnTo>
                    <a:lnTo>
                      <a:pt x="2048" y="2296"/>
                    </a:lnTo>
                    <a:lnTo>
                      <a:pt x="2064" y="2309"/>
                    </a:lnTo>
                    <a:lnTo>
                      <a:pt x="2080" y="2322"/>
                    </a:lnTo>
                    <a:lnTo>
                      <a:pt x="2094" y="2335"/>
                    </a:lnTo>
                    <a:lnTo>
                      <a:pt x="2107" y="2348"/>
                    </a:lnTo>
                    <a:lnTo>
                      <a:pt x="2118" y="2362"/>
                    </a:lnTo>
                    <a:lnTo>
                      <a:pt x="2128" y="2375"/>
                    </a:lnTo>
                    <a:lnTo>
                      <a:pt x="2113" y="2385"/>
                    </a:lnTo>
                    <a:lnTo>
                      <a:pt x="2100" y="2396"/>
                    </a:lnTo>
                    <a:lnTo>
                      <a:pt x="2088" y="2408"/>
                    </a:lnTo>
                    <a:lnTo>
                      <a:pt x="2078" y="2422"/>
                    </a:lnTo>
                    <a:lnTo>
                      <a:pt x="2068" y="2436"/>
                    </a:lnTo>
                    <a:lnTo>
                      <a:pt x="2060" y="2450"/>
                    </a:lnTo>
                    <a:lnTo>
                      <a:pt x="2054" y="2466"/>
                    </a:lnTo>
                    <a:lnTo>
                      <a:pt x="2050" y="2481"/>
                    </a:lnTo>
                    <a:lnTo>
                      <a:pt x="2049" y="2492"/>
                    </a:lnTo>
                    <a:lnTo>
                      <a:pt x="2047" y="2502"/>
                    </a:lnTo>
                    <a:lnTo>
                      <a:pt x="2047" y="2512"/>
                    </a:lnTo>
                    <a:lnTo>
                      <a:pt x="2047" y="2522"/>
                    </a:lnTo>
                    <a:lnTo>
                      <a:pt x="2049" y="2533"/>
                    </a:lnTo>
                    <a:lnTo>
                      <a:pt x="2050" y="2542"/>
                    </a:lnTo>
                    <a:lnTo>
                      <a:pt x="2053" y="2551"/>
                    </a:lnTo>
                    <a:lnTo>
                      <a:pt x="2057" y="2560"/>
                    </a:lnTo>
                    <a:lnTo>
                      <a:pt x="2061" y="2568"/>
                    </a:lnTo>
                    <a:lnTo>
                      <a:pt x="2066" y="2576"/>
                    </a:lnTo>
                    <a:lnTo>
                      <a:pt x="2071" y="2583"/>
                    </a:lnTo>
                    <a:lnTo>
                      <a:pt x="2079" y="2589"/>
                    </a:lnTo>
                    <a:lnTo>
                      <a:pt x="2087" y="2595"/>
                    </a:lnTo>
                    <a:lnTo>
                      <a:pt x="2095" y="2599"/>
                    </a:lnTo>
                    <a:lnTo>
                      <a:pt x="2104" y="2603"/>
                    </a:lnTo>
                    <a:lnTo>
                      <a:pt x="2114" y="2606"/>
                    </a:lnTo>
                    <a:lnTo>
                      <a:pt x="2127" y="2607"/>
                    </a:lnTo>
                    <a:lnTo>
                      <a:pt x="2140" y="2606"/>
                    </a:lnTo>
                    <a:lnTo>
                      <a:pt x="2151" y="2604"/>
                    </a:lnTo>
                    <a:lnTo>
                      <a:pt x="2160" y="2600"/>
                    </a:lnTo>
                    <a:lnTo>
                      <a:pt x="2169" y="2595"/>
                    </a:lnTo>
                    <a:lnTo>
                      <a:pt x="2176" y="2588"/>
                    </a:lnTo>
                    <a:lnTo>
                      <a:pt x="2183" y="2581"/>
                    </a:lnTo>
                    <a:lnTo>
                      <a:pt x="2189" y="2573"/>
                    </a:lnTo>
                    <a:lnTo>
                      <a:pt x="2194" y="2564"/>
                    </a:lnTo>
                    <a:lnTo>
                      <a:pt x="2198" y="2555"/>
                    </a:lnTo>
                    <a:lnTo>
                      <a:pt x="2201" y="2545"/>
                    </a:lnTo>
                    <a:lnTo>
                      <a:pt x="2205" y="2536"/>
                    </a:lnTo>
                    <a:lnTo>
                      <a:pt x="2209" y="2517"/>
                    </a:lnTo>
                    <a:lnTo>
                      <a:pt x="2213" y="2500"/>
                    </a:lnTo>
                    <a:lnTo>
                      <a:pt x="2214" y="2488"/>
                    </a:lnTo>
                    <a:lnTo>
                      <a:pt x="2215" y="2476"/>
                    </a:lnTo>
                    <a:lnTo>
                      <a:pt x="2215" y="2464"/>
                    </a:lnTo>
                    <a:lnTo>
                      <a:pt x="2214" y="2452"/>
                    </a:lnTo>
                    <a:lnTo>
                      <a:pt x="2212" y="2440"/>
                    </a:lnTo>
                    <a:lnTo>
                      <a:pt x="2210" y="2429"/>
                    </a:lnTo>
                    <a:lnTo>
                      <a:pt x="2207" y="2418"/>
                    </a:lnTo>
                    <a:lnTo>
                      <a:pt x="2204" y="2407"/>
                    </a:lnTo>
                    <a:lnTo>
                      <a:pt x="2208" y="2405"/>
                    </a:lnTo>
                    <a:lnTo>
                      <a:pt x="2212" y="2404"/>
                    </a:lnTo>
                    <a:lnTo>
                      <a:pt x="2216" y="2403"/>
                    </a:lnTo>
                    <a:lnTo>
                      <a:pt x="2220" y="2402"/>
                    </a:lnTo>
                    <a:lnTo>
                      <a:pt x="2224" y="2400"/>
                    </a:lnTo>
                    <a:lnTo>
                      <a:pt x="2228" y="2399"/>
                    </a:lnTo>
                    <a:lnTo>
                      <a:pt x="2232" y="2399"/>
                    </a:lnTo>
                    <a:lnTo>
                      <a:pt x="2237" y="2398"/>
                    </a:lnTo>
                    <a:lnTo>
                      <a:pt x="2244" y="2397"/>
                    </a:lnTo>
                    <a:lnTo>
                      <a:pt x="2251" y="2395"/>
                    </a:lnTo>
                    <a:lnTo>
                      <a:pt x="2259" y="2394"/>
                    </a:lnTo>
                    <a:lnTo>
                      <a:pt x="2266" y="2392"/>
                    </a:lnTo>
                    <a:lnTo>
                      <a:pt x="2274" y="2390"/>
                    </a:lnTo>
                    <a:lnTo>
                      <a:pt x="2281" y="2388"/>
                    </a:lnTo>
                    <a:lnTo>
                      <a:pt x="2289" y="2386"/>
                    </a:lnTo>
                    <a:lnTo>
                      <a:pt x="2297" y="2384"/>
                    </a:lnTo>
                    <a:lnTo>
                      <a:pt x="2302" y="2392"/>
                    </a:lnTo>
                    <a:lnTo>
                      <a:pt x="2309" y="2399"/>
                    </a:lnTo>
                    <a:lnTo>
                      <a:pt x="2315" y="2406"/>
                    </a:lnTo>
                    <a:lnTo>
                      <a:pt x="2322" y="2412"/>
                    </a:lnTo>
                    <a:lnTo>
                      <a:pt x="2329" y="2418"/>
                    </a:lnTo>
                    <a:lnTo>
                      <a:pt x="2336" y="2424"/>
                    </a:lnTo>
                    <a:lnTo>
                      <a:pt x="2343" y="2430"/>
                    </a:lnTo>
                    <a:lnTo>
                      <a:pt x="2350" y="2435"/>
                    </a:lnTo>
                    <a:lnTo>
                      <a:pt x="2341" y="2438"/>
                    </a:lnTo>
                    <a:lnTo>
                      <a:pt x="2332" y="2442"/>
                    </a:lnTo>
                    <a:lnTo>
                      <a:pt x="2324" y="2446"/>
                    </a:lnTo>
                    <a:lnTo>
                      <a:pt x="2317" y="2451"/>
                    </a:lnTo>
                    <a:lnTo>
                      <a:pt x="2311" y="2456"/>
                    </a:lnTo>
                    <a:lnTo>
                      <a:pt x="2305" y="2461"/>
                    </a:lnTo>
                    <a:lnTo>
                      <a:pt x="2300" y="2466"/>
                    </a:lnTo>
                    <a:lnTo>
                      <a:pt x="2296" y="2472"/>
                    </a:lnTo>
                    <a:lnTo>
                      <a:pt x="2292" y="2478"/>
                    </a:lnTo>
                    <a:lnTo>
                      <a:pt x="2290" y="2484"/>
                    </a:lnTo>
                    <a:lnTo>
                      <a:pt x="2287" y="2490"/>
                    </a:lnTo>
                    <a:lnTo>
                      <a:pt x="2286" y="2496"/>
                    </a:lnTo>
                    <a:lnTo>
                      <a:pt x="2284" y="2502"/>
                    </a:lnTo>
                    <a:lnTo>
                      <a:pt x="2284" y="2509"/>
                    </a:lnTo>
                    <a:lnTo>
                      <a:pt x="2284" y="2515"/>
                    </a:lnTo>
                    <a:lnTo>
                      <a:pt x="2284" y="2521"/>
                    </a:lnTo>
                    <a:lnTo>
                      <a:pt x="2287" y="2534"/>
                    </a:lnTo>
                    <a:lnTo>
                      <a:pt x="2291" y="2546"/>
                    </a:lnTo>
                    <a:lnTo>
                      <a:pt x="2296" y="2556"/>
                    </a:lnTo>
                    <a:lnTo>
                      <a:pt x="2303" y="2566"/>
                    </a:lnTo>
                    <a:lnTo>
                      <a:pt x="2307" y="2570"/>
                    </a:lnTo>
                    <a:lnTo>
                      <a:pt x="2311" y="2573"/>
                    </a:lnTo>
                    <a:lnTo>
                      <a:pt x="2315" y="2577"/>
                    </a:lnTo>
                    <a:lnTo>
                      <a:pt x="2320" y="2579"/>
                    </a:lnTo>
                    <a:lnTo>
                      <a:pt x="2325" y="2582"/>
                    </a:lnTo>
                    <a:lnTo>
                      <a:pt x="2329" y="2583"/>
                    </a:lnTo>
                    <a:lnTo>
                      <a:pt x="2335" y="2585"/>
                    </a:lnTo>
                    <a:lnTo>
                      <a:pt x="2340" y="2585"/>
                    </a:lnTo>
                    <a:close/>
                    <a:moveTo>
                      <a:pt x="2158" y="2431"/>
                    </a:moveTo>
                    <a:lnTo>
                      <a:pt x="2160" y="2439"/>
                    </a:lnTo>
                    <a:lnTo>
                      <a:pt x="2162" y="2446"/>
                    </a:lnTo>
                    <a:lnTo>
                      <a:pt x="2164" y="2453"/>
                    </a:lnTo>
                    <a:lnTo>
                      <a:pt x="2165" y="2460"/>
                    </a:lnTo>
                    <a:lnTo>
                      <a:pt x="2166" y="2467"/>
                    </a:lnTo>
                    <a:lnTo>
                      <a:pt x="2166" y="2474"/>
                    </a:lnTo>
                    <a:lnTo>
                      <a:pt x="2166" y="2481"/>
                    </a:lnTo>
                    <a:lnTo>
                      <a:pt x="2166" y="2488"/>
                    </a:lnTo>
                    <a:lnTo>
                      <a:pt x="2164" y="2502"/>
                    </a:lnTo>
                    <a:lnTo>
                      <a:pt x="2161" y="2516"/>
                    </a:lnTo>
                    <a:lnTo>
                      <a:pt x="2157" y="2530"/>
                    </a:lnTo>
                    <a:lnTo>
                      <a:pt x="2151" y="2540"/>
                    </a:lnTo>
                    <a:lnTo>
                      <a:pt x="2148" y="2544"/>
                    </a:lnTo>
                    <a:lnTo>
                      <a:pt x="2145" y="2547"/>
                    </a:lnTo>
                    <a:lnTo>
                      <a:pt x="2141" y="2550"/>
                    </a:lnTo>
                    <a:lnTo>
                      <a:pt x="2138" y="2552"/>
                    </a:lnTo>
                    <a:lnTo>
                      <a:pt x="2134" y="2552"/>
                    </a:lnTo>
                    <a:lnTo>
                      <a:pt x="2130" y="2552"/>
                    </a:lnTo>
                    <a:lnTo>
                      <a:pt x="2126" y="2550"/>
                    </a:lnTo>
                    <a:lnTo>
                      <a:pt x="2121" y="2547"/>
                    </a:lnTo>
                    <a:lnTo>
                      <a:pt x="2119" y="2545"/>
                    </a:lnTo>
                    <a:lnTo>
                      <a:pt x="2116" y="2542"/>
                    </a:lnTo>
                    <a:lnTo>
                      <a:pt x="2114" y="2538"/>
                    </a:lnTo>
                    <a:lnTo>
                      <a:pt x="2112" y="2534"/>
                    </a:lnTo>
                    <a:lnTo>
                      <a:pt x="2110" y="2525"/>
                    </a:lnTo>
                    <a:lnTo>
                      <a:pt x="2109" y="2514"/>
                    </a:lnTo>
                    <a:lnTo>
                      <a:pt x="2110" y="2503"/>
                    </a:lnTo>
                    <a:lnTo>
                      <a:pt x="2112" y="2491"/>
                    </a:lnTo>
                    <a:lnTo>
                      <a:pt x="2117" y="2478"/>
                    </a:lnTo>
                    <a:lnTo>
                      <a:pt x="2124" y="2466"/>
                    </a:lnTo>
                    <a:lnTo>
                      <a:pt x="2127" y="2461"/>
                    </a:lnTo>
                    <a:lnTo>
                      <a:pt x="2131" y="2457"/>
                    </a:lnTo>
                    <a:lnTo>
                      <a:pt x="2134" y="2452"/>
                    </a:lnTo>
                    <a:lnTo>
                      <a:pt x="2139" y="2448"/>
                    </a:lnTo>
                    <a:lnTo>
                      <a:pt x="2143" y="2444"/>
                    </a:lnTo>
                    <a:lnTo>
                      <a:pt x="2148" y="2439"/>
                    </a:lnTo>
                    <a:lnTo>
                      <a:pt x="2153" y="2435"/>
                    </a:lnTo>
                    <a:lnTo>
                      <a:pt x="2158" y="2431"/>
                    </a:lnTo>
                    <a:close/>
                    <a:moveTo>
                      <a:pt x="2343" y="2308"/>
                    </a:moveTo>
                    <a:lnTo>
                      <a:pt x="2339" y="2298"/>
                    </a:lnTo>
                    <a:lnTo>
                      <a:pt x="2335" y="2288"/>
                    </a:lnTo>
                    <a:lnTo>
                      <a:pt x="2332" y="2277"/>
                    </a:lnTo>
                    <a:lnTo>
                      <a:pt x="2330" y="2266"/>
                    </a:lnTo>
                    <a:lnTo>
                      <a:pt x="2328" y="2254"/>
                    </a:lnTo>
                    <a:lnTo>
                      <a:pt x="2326" y="2242"/>
                    </a:lnTo>
                    <a:lnTo>
                      <a:pt x="2326" y="2229"/>
                    </a:lnTo>
                    <a:lnTo>
                      <a:pt x="2325" y="2215"/>
                    </a:lnTo>
                    <a:lnTo>
                      <a:pt x="2324" y="2187"/>
                    </a:lnTo>
                    <a:lnTo>
                      <a:pt x="2325" y="2159"/>
                    </a:lnTo>
                    <a:lnTo>
                      <a:pt x="2328" y="2134"/>
                    </a:lnTo>
                    <a:lnTo>
                      <a:pt x="2332" y="2111"/>
                    </a:lnTo>
                    <a:lnTo>
                      <a:pt x="2338" y="2089"/>
                    </a:lnTo>
                    <a:lnTo>
                      <a:pt x="2344" y="2069"/>
                    </a:lnTo>
                    <a:lnTo>
                      <a:pt x="2351" y="2051"/>
                    </a:lnTo>
                    <a:lnTo>
                      <a:pt x="2360" y="2034"/>
                    </a:lnTo>
                    <a:lnTo>
                      <a:pt x="2369" y="2019"/>
                    </a:lnTo>
                    <a:lnTo>
                      <a:pt x="2377" y="2005"/>
                    </a:lnTo>
                    <a:lnTo>
                      <a:pt x="2385" y="1992"/>
                    </a:lnTo>
                    <a:lnTo>
                      <a:pt x="2394" y="1981"/>
                    </a:lnTo>
                    <a:lnTo>
                      <a:pt x="2409" y="1962"/>
                    </a:lnTo>
                    <a:lnTo>
                      <a:pt x="2420" y="1948"/>
                    </a:lnTo>
                    <a:lnTo>
                      <a:pt x="2429" y="1939"/>
                    </a:lnTo>
                    <a:lnTo>
                      <a:pt x="2438" y="1931"/>
                    </a:lnTo>
                    <a:lnTo>
                      <a:pt x="2449" y="1923"/>
                    </a:lnTo>
                    <a:lnTo>
                      <a:pt x="2460" y="1917"/>
                    </a:lnTo>
                    <a:lnTo>
                      <a:pt x="2471" y="1912"/>
                    </a:lnTo>
                    <a:lnTo>
                      <a:pt x="2483" y="1908"/>
                    </a:lnTo>
                    <a:lnTo>
                      <a:pt x="2495" y="1907"/>
                    </a:lnTo>
                    <a:lnTo>
                      <a:pt x="2507" y="1907"/>
                    </a:lnTo>
                    <a:lnTo>
                      <a:pt x="2512" y="1907"/>
                    </a:lnTo>
                    <a:lnTo>
                      <a:pt x="2517" y="1909"/>
                    </a:lnTo>
                    <a:lnTo>
                      <a:pt x="2523" y="1910"/>
                    </a:lnTo>
                    <a:lnTo>
                      <a:pt x="2528" y="1913"/>
                    </a:lnTo>
                    <a:lnTo>
                      <a:pt x="2532" y="1916"/>
                    </a:lnTo>
                    <a:lnTo>
                      <a:pt x="2537" y="1919"/>
                    </a:lnTo>
                    <a:lnTo>
                      <a:pt x="2541" y="1924"/>
                    </a:lnTo>
                    <a:lnTo>
                      <a:pt x="2545" y="1928"/>
                    </a:lnTo>
                    <a:lnTo>
                      <a:pt x="2548" y="1934"/>
                    </a:lnTo>
                    <a:lnTo>
                      <a:pt x="2551" y="1940"/>
                    </a:lnTo>
                    <a:lnTo>
                      <a:pt x="2553" y="1947"/>
                    </a:lnTo>
                    <a:lnTo>
                      <a:pt x="2555" y="1955"/>
                    </a:lnTo>
                    <a:lnTo>
                      <a:pt x="2557" y="1964"/>
                    </a:lnTo>
                    <a:lnTo>
                      <a:pt x="2558" y="1973"/>
                    </a:lnTo>
                    <a:lnTo>
                      <a:pt x="2558" y="1983"/>
                    </a:lnTo>
                    <a:lnTo>
                      <a:pt x="2558" y="1994"/>
                    </a:lnTo>
                    <a:lnTo>
                      <a:pt x="2557" y="2016"/>
                    </a:lnTo>
                    <a:lnTo>
                      <a:pt x="2555" y="2034"/>
                    </a:lnTo>
                    <a:lnTo>
                      <a:pt x="2553" y="2052"/>
                    </a:lnTo>
                    <a:lnTo>
                      <a:pt x="2549" y="2070"/>
                    </a:lnTo>
                    <a:lnTo>
                      <a:pt x="2544" y="2088"/>
                    </a:lnTo>
                    <a:lnTo>
                      <a:pt x="2538" y="2106"/>
                    </a:lnTo>
                    <a:lnTo>
                      <a:pt x="2531" y="2125"/>
                    </a:lnTo>
                    <a:lnTo>
                      <a:pt x="2521" y="2146"/>
                    </a:lnTo>
                    <a:lnTo>
                      <a:pt x="2516" y="2155"/>
                    </a:lnTo>
                    <a:lnTo>
                      <a:pt x="2510" y="2165"/>
                    </a:lnTo>
                    <a:lnTo>
                      <a:pt x="2503" y="2176"/>
                    </a:lnTo>
                    <a:lnTo>
                      <a:pt x="2496" y="2187"/>
                    </a:lnTo>
                    <a:lnTo>
                      <a:pt x="2487" y="2198"/>
                    </a:lnTo>
                    <a:lnTo>
                      <a:pt x="2478" y="2208"/>
                    </a:lnTo>
                    <a:lnTo>
                      <a:pt x="2468" y="2219"/>
                    </a:lnTo>
                    <a:lnTo>
                      <a:pt x="2457" y="2230"/>
                    </a:lnTo>
                    <a:lnTo>
                      <a:pt x="2446" y="2241"/>
                    </a:lnTo>
                    <a:lnTo>
                      <a:pt x="2433" y="2251"/>
                    </a:lnTo>
                    <a:lnTo>
                      <a:pt x="2420" y="2262"/>
                    </a:lnTo>
                    <a:lnTo>
                      <a:pt x="2406" y="2272"/>
                    </a:lnTo>
                    <a:lnTo>
                      <a:pt x="2392" y="2281"/>
                    </a:lnTo>
                    <a:lnTo>
                      <a:pt x="2376" y="2291"/>
                    </a:lnTo>
                    <a:lnTo>
                      <a:pt x="2361" y="2299"/>
                    </a:lnTo>
                    <a:lnTo>
                      <a:pt x="2343" y="2308"/>
                    </a:lnTo>
                    <a:close/>
                    <a:moveTo>
                      <a:pt x="2030" y="632"/>
                    </a:moveTo>
                    <a:lnTo>
                      <a:pt x="2170" y="631"/>
                    </a:lnTo>
                    <a:lnTo>
                      <a:pt x="2281" y="631"/>
                    </a:lnTo>
                    <a:lnTo>
                      <a:pt x="2289" y="632"/>
                    </a:lnTo>
                    <a:lnTo>
                      <a:pt x="2297" y="633"/>
                    </a:lnTo>
                    <a:lnTo>
                      <a:pt x="2305" y="635"/>
                    </a:lnTo>
                    <a:lnTo>
                      <a:pt x="2313" y="638"/>
                    </a:lnTo>
                    <a:lnTo>
                      <a:pt x="2320" y="641"/>
                    </a:lnTo>
                    <a:lnTo>
                      <a:pt x="2327" y="645"/>
                    </a:lnTo>
                    <a:lnTo>
                      <a:pt x="2333" y="650"/>
                    </a:lnTo>
                    <a:lnTo>
                      <a:pt x="2339" y="655"/>
                    </a:lnTo>
                    <a:lnTo>
                      <a:pt x="2344" y="661"/>
                    </a:lnTo>
                    <a:lnTo>
                      <a:pt x="2349" y="667"/>
                    </a:lnTo>
                    <a:lnTo>
                      <a:pt x="2354" y="674"/>
                    </a:lnTo>
                    <a:lnTo>
                      <a:pt x="2357" y="681"/>
                    </a:lnTo>
                    <a:lnTo>
                      <a:pt x="2360" y="689"/>
                    </a:lnTo>
                    <a:lnTo>
                      <a:pt x="2362" y="697"/>
                    </a:lnTo>
                    <a:lnTo>
                      <a:pt x="2363" y="705"/>
                    </a:lnTo>
                    <a:lnTo>
                      <a:pt x="2364" y="713"/>
                    </a:lnTo>
                    <a:lnTo>
                      <a:pt x="2363" y="721"/>
                    </a:lnTo>
                    <a:lnTo>
                      <a:pt x="2362" y="730"/>
                    </a:lnTo>
                    <a:lnTo>
                      <a:pt x="2360" y="737"/>
                    </a:lnTo>
                    <a:lnTo>
                      <a:pt x="2357" y="745"/>
                    </a:lnTo>
                    <a:lnTo>
                      <a:pt x="2354" y="752"/>
                    </a:lnTo>
                    <a:lnTo>
                      <a:pt x="2349" y="759"/>
                    </a:lnTo>
                    <a:lnTo>
                      <a:pt x="2344" y="765"/>
                    </a:lnTo>
                    <a:lnTo>
                      <a:pt x="2339" y="771"/>
                    </a:lnTo>
                    <a:lnTo>
                      <a:pt x="2333" y="776"/>
                    </a:lnTo>
                    <a:lnTo>
                      <a:pt x="2327" y="781"/>
                    </a:lnTo>
                    <a:lnTo>
                      <a:pt x="2320" y="786"/>
                    </a:lnTo>
                    <a:lnTo>
                      <a:pt x="2313" y="790"/>
                    </a:lnTo>
                    <a:lnTo>
                      <a:pt x="2305" y="792"/>
                    </a:lnTo>
                    <a:lnTo>
                      <a:pt x="2297" y="794"/>
                    </a:lnTo>
                    <a:lnTo>
                      <a:pt x="2289" y="796"/>
                    </a:lnTo>
                    <a:lnTo>
                      <a:pt x="2281" y="796"/>
                    </a:lnTo>
                    <a:lnTo>
                      <a:pt x="2032" y="796"/>
                    </a:lnTo>
                    <a:lnTo>
                      <a:pt x="2035" y="787"/>
                    </a:lnTo>
                    <a:lnTo>
                      <a:pt x="2038" y="777"/>
                    </a:lnTo>
                    <a:lnTo>
                      <a:pt x="2040" y="767"/>
                    </a:lnTo>
                    <a:lnTo>
                      <a:pt x="2042" y="757"/>
                    </a:lnTo>
                    <a:lnTo>
                      <a:pt x="2044" y="747"/>
                    </a:lnTo>
                    <a:lnTo>
                      <a:pt x="2045" y="737"/>
                    </a:lnTo>
                    <a:lnTo>
                      <a:pt x="2046" y="727"/>
                    </a:lnTo>
                    <a:lnTo>
                      <a:pt x="2046" y="717"/>
                    </a:lnTo>
                    <a:lnTo>
                      <a:pt x="2046" y="706"/>
                    </a:lnTo>
                    <a:lnTo>
                      <a:pt x="2045" y="695"/>
                    </a:lnTo>
                    <a:lnTo>
                      <a:pt x="2044" y="684"/>
                    </a:lnTo>
                    <a:lnTo>
                      <a:pt x="2042" y="673"/>
                    </a:lnTo>
                    <a:lnTo>
                      <a:pt x="2039" y="662"/>
                    </a:lnTo>
                    <a:lnTo>
                      <a:pt x="2037" y="652"/>
                    </a:lnTo>
                    <a:lnTo>
                      <a:pt x="2033" y="642"/>
                    </a:lnTo>
                    <a:lnTo>
                      <a:pt x="2030" y="632"/>
                    </a:lnTo>
                    <a:close/>
                    <a:moveTo>
                      <a:pt x="1924" y="453"/>
                    </a:moveTo>
                    <a:lnTo>
                      <a:pt x="1917" y="460"/>
                    </a:lnTo>
                    <a:lnTo>
                      <a:pt x="1911" y="467"/>
                    </a:lnTo>
                    <a:lnTo>
                      <a:pt x="1906" y="476"/>
                    </a:lnTo>
                    <a:lnTo>
                      <a:pt x="1902" y="486"/>
                    </a:lnTo>
                    <a:lnTo>
                      <a:pt x="1898" y="496"/>
                    </a:lnTo>
                    <a:lnTo>
                      <a:pt x="1896" y="507"/>
                    </a:lnTo>
                    <a:lnTo>
                      <a:pt x="1895" y="518"/>
                    </a:lnTo>
                    <a:lnTo>
                      <a:pt x="1895" y="529"/>
                    </a:lnTo>
                    <a:lnTo>
                      <a:pt x="1895" y="541"/>
                    </a:lnTo>
                    <a:lnTo>
                      <a:pt x="1896" y="552"/>
                    </a:lnTo>
                    <a:lnTo>
                      <a:pt x="1898" y="562"/>
                    </a:lnTo>
                    <a:lnTo>
                      <a:pt x="1901" y="572"/>
                    </a:lnTo>
                    <a:lnTo>
                      <a:pt x="1905" y="581"/>
                    </a:lnTo>
                    <a:lnTo>
                      <a:pt x="1910" y="589"/>
                    </a:lnTo>
                    <a:lnTo>
                      <a:pt x="1915" y="596"/>
                    </a:lnTo>
                    <a:lnTo>
                      <a:pt x="1921" y="602"/>
                    </a:lnTo>
                    <a:lnTo>
                      <a:pt x="1932" y="614"/>
                    </a:lnTo>
                    <a:lnTo>
                      <a:pt x="1942" y="626"/>
                    </a:lnTo>
                    <a:lnTo>
                      <a:pt x="1951" y="639"/>
                    </a:lnTo>
                    <a:lnTo>
                      <a:pt x="1958" y="653"/>
                    </a:lnTo>
                    <a:lnTo>
                      <a:pt x="1964" y="668"/>
                    </a:lnTo>
                    <a:lnTo>
                      <a:pt x="1969" y="684"/>
                    </a:lnTo>
                    <a:lnTo>
                      <a:pt x="1971" y="700"/>
                    </a:lnTo>
                    <a:lnTo>
                      <a:pt x="1972" y="716"/>
                    </a:lnTo>
                    <a:lnTo>
                      <a:pt x="1972" y="726"/>
                    </a:lnTo>
                    <a:lnTo>
                      <a:pt x="1971" y="735"/>
                    </a:lnTo>
                    <a:lnTo>
                      <a:pt x="1970" y="744"/>
                    </a:lnTo>
                    <a:lnTo>
                      <a:pt x="1968" y="753"/>
                    </a:lnTo>
                    <a:lnTo>
                      <a:pt x="1965" y="762"/>
                    </a:lnTo>
                    <a:lnTo>
                      <a:pt x="1962" y="770"/>
                    </a:lnTo>
                    <a:lnTo>
                      <a:pt x="1959" y="778"/>
                    </a:lnTo>
                    <a:lnTo>
                      <a:pt x="1955" y="787"/>
                    </a:lnTo>
                    <a:lnTo>
                      <a:pt x="1951" y="795"/>
                    </a:lnTo>
                    <a:lnTo>
                      <a:pt x="1946" y="803"/>
                    </a:lnTo>
                    <a:lnTo>
                      <a:pt x="1941" y="810"/>
                    </a:lnTo>
                    <a:lnTo>
                      <a:pt x="1935" y="816"/>
                    </a:lnTo>
                    <a:lnTo>
                      <a:pt x="1929" y="823"/>
                    </a:lnTo>
                    <a:lnTo>
                      <a:pt x="1922" y="829"/>
                    </a:lnTo>
                    <a:lnTo>
                      <a:pt x="1916" y="835"/>
                    </a:lnTo>
                    <a:lnTo>
                      <a:pt x="1909" y="840"/>
                    </a:lnTo>
                    <a:lnTo>
                      <a:pt x="1909" y="1473"/>
                    </a:lnTo>
                    <a:lnTo>
                      <a:pt x="1909" y="2293"/>
                    </a:lnTo>
                    <a:lnTo>
                      <a:pt x="1909" y="2481"/>
                    </a:lnTo>
                    <a:lnTo>
                      <a:pt x="1910" y="2503"/>
                    </a:lnTo>
                    <a:lnTo>
                      <a:pt x="1912" y="2525"/>
                    </a:lnTo>
                    <a:lnTo>
                      <a:pt x="1917" y="2545"/>
                    </a:lnTo>
                    <a:lnTo>
                      <a:pt x="1923" y="2564"/>
                    </a:lnTo>
                    <a:lnTo>
                      <a:pt x="1931" y="2583"/>
                    </a:lnTo>
                    <a:lnTo>
                      <a:pt x="1940" y="2600"/>
                    </a:lnTo>
                    <a:lnTo>
                      <a:pt x="1950" y="2617"/>
                    </a:lnTo>
                    <a:lnTo>
                      <a:pt x="1962" y="2632"/>
                    </a:lnTo>
                    <a:lnTo>
                      <a:pt x="1975" y="2647"/>
                    </a:lnTo>
                    <a:lnTo>
                      <a:pt x="1989" y="2660"/>
                    </a:lnTo>
                    <a:lnTo>
                      <a:pt x="2005" y="2673"/>
                    </a:lnTo>
                    <a:lnTo>
                      <a:pt x="2021" y="2684"/>
                    </a:lnTo>
                    <a:lnTo>
                      <a:pt x="2038" y="2694"/>
                    </a:lnTo>
                    <a:lnTo>
                      <a:pt x="2056" y="2704"/>
                    </a:lnTo>
                    <a:lnTo>
                      <a:pt x="2075" y="2712"/>
                    </a:lnTo>
                    <a:lnTo>
                      <a:pt x="2095" y="2718"/>
                    </a:lnTo>
                    <a:lnTo>
                      <a:pt x="2115" y="2723"/>
                    </a:lnTo>
                    <a:lnTo>
                      <a:pt x="2135" y="2727"/>
                    </a:lnTo>
                    <a:lnTo>
                      <a:pt x="2156" y="2729"/>
                    </a:lnTo>
                    <a:lnTo>
                      <a:pt x="2178" y="2730"/>
                    </a:lnTo>
                    <a:lnTo>
                      <a:pt x="2199" y="2730"/>
                    </a:lnTo>
                    <a:lnTo>
                      <a:pt x="2221" y="2728"/>
                    </a:lnTo>
                    <a:lnTo>
                      <a:pt x="2242" y="2725"/>
                    </a:lnTo>
                    <a:lnTo>
                      <a:pt x="2264" y="2720"/>
                    </a:lnTo>
                    <a:lnTo>
                      <a:pt x="2286" y="2714"/>
                    </a:lnTo>
                    <a:lnTo>
                      <a:pt x="2307" y="2706"/>
                    </a:lnTo>
                    <a:lnTo>
                      <a:pt x="2328" y="2695"/>
                    </a:lnTo>
                    <a:lnTo>
                      <a:pt x="2349" y="2684"/>
                    </a:lnTo>
                    <a:lnTo>
                      <a:pt x="2371" y="2671"/>
                    </a:lnTo>
                    <a:lnTo>
                      <a:pt x="2391" y="2656"/>
                    </a:lnTo>
                    <a:lnTo>
                      <a:pt x="2411" y="2639"/>
                    </a:lnTo>
                    <a:lnTo>
                      <a:pt x="2429" y="2621"/>
                    </a:lnTo>
                    <a:lnTo>
                      <a:pt x="2435" y="2613"/>
                    </a:lnTo>
                    <a:lnTo>
                      <a:pt x="2440" y="2605"/>
                    </a:lnTo>
                    <a:lnTo>
                      <a:pt x="2444" y="2597"/>
                    </a:lnTo>
                    <a:lnTo>
                      <a:pt x="2448" y="2588"/>
                    </a:lnTo>
                    <a:lnTo>
                      <a:pt x="2450" y="2579"/>
                    </a:lnTo>
                    <a:lnTo>
                      <a:pt x="2451" y="2571"/>
                    </a:lnTo>
                    <a:lnTo>
                      <a:pt x="2451" y="2563"/>
                    </a:lnTo>
                    <a:lnTo>
                      <a:pt x="2450" y="2555"/>
                    </a:lnTo>
                    <a:lnTo>
                      <a:pt x="2449" y="2548"/>
                    </a:lnTo>
                    <a:lnTo>
                      <a:pt x="2445" y="2541"/>
                    </a:lnTo>
                    <a:lnTo>
                      <a:pt x="2441" y="2535"/>
                    </a:lnTo>
                    <a:lnTo>
                      <a:pt x="2436" y="2530"/>
                    </a:lnTo>
                    <a:lnTo>
                      <a:pt x="2429" y="2526"/>
                    </a:lnTo>
                    <a:lnTo>
                      <a:pt x="2420" y="2522"/>
                    </a:lnTo>
                    <a:lnTo>
                      <a:pt x="2411" y="2520"/>
                    </a:lnTo>
                    <a:lnTo>
                      <a:pt x="2400" y="2519"/>
                    </a:lnTo>
                    <a:lnTo>
                      <a:pt x="2386" y="2518"/>
                    </a:lnTo>
                    <a:lnTo>
                      <a:pt x="2376" y="2516"/>
                    </a:lnTo>
                    <a:lnTo>
                      <a:pt x="2371" y="2514"/>
                    </a:lnTo>
                    <a:lnTo>
                      <a:pt x="2368" y="2512"/>
                    </a:lnTo>
                    <a:lnTo>
                      <a:pt x="2366" y="2510"/>
                    </a:lnTo>
                    <a:lnTo>
                      <a:pt x="2364" y="2507"/>
                    </a:lnTo>
                    <a:lnTo>
                      <a:pt x="2364" y="2505"/>
                    </a:lnTo>
                    <a:lnTo>
                      <a:pt x="2365" y="2502"/>
                    </a:lnTo>
                    <a:lnTo>
                      <a:pt x="2368" y="2499"/>
                    </a:lnTo>
                    <a:lnTo>
                      <a:pt x="2372" y="2496"/>
                    </a:lnTo>
                    <a:lnTo>
                      <a:pt x="2377" y="2492"/>
                    </a:lnTo>
                    <a:lnTo>
                      <a:pt x="2384" y="2489"/>
                    </a:lnTo>
                    <a:lnTo>
                      <a:pt x="2393" y="2486"/>
                    </a:lnTo>
                    <a:lnTo>
                      <a:pt x="2403" y="2482"/>
                    </a:lnTo>
                    <a:lnTo>
                      <a:pt x="2410" y="2479"/>
                    </a:lnTo>
                    <a:lnTo>
                      <a:pt x="2428" y="2471"/>
                    </a:lnTo>
                    <a:lnTo>
                      <a:pt x="2456" y="2457"/>
                    </a:lnTo>
                    <a:lnTo>
                      <a:pt x="2491" y="2439"/>
                    </a:lnTo>
                    <a:lnTo>
                      <a:pt x="2510" y="2428"/>
                    </a:lnTo>
                    <a:lnTo>
                      <a:pt x="2530" y="2416"/>
                    </a:lnTo>
                    <a:lnTo>
                      <a:pt x="2550" y="2403"/>
                    </a:lnTo>
                    <a:lnTo>
                      <a:pt x="2571" y="2389"/>
                    </a:lnTo>
                    <a:lnTo>
                      <a:pt x="2591" y="2374"/>
                    </a:lnTo>
                    <a:lnTo>
                      <a:pt x="2611" y="2358"/>
                    </a:lnTo>
                    <a:lnTo>
                      <a:pt x="2631" y="2341"/>
                    </a:lnTo>
                    <a:lnTo>
                      <a:pt x="2650" y="2323"/>
                    </a:lnTo>
                    <a:lnTo>
                      <a:pt x="2661" y="2308"/>
                    </a:lnTo>
                    <a:lnTo>
                      <a:pt x="2670" y="2295"/>
                    </a:lnTo>
                    <a:lnTo>
                      <a:pt x="2673" y="2291"/>
                    </a:lnTo>
                    <a:lnTo>
                      <a:pt x="2676" y="2288"/>
                    </a:lnTo>
                    <a:lnTo>
                      <a:pt x="2679" y="2286"/>
                    </a:lnTo>
                    <a:lnTo>
                      <a:pt x="2681" y="2286"/>
                    </a:lnTo>
                    <a:lnTo>
                      <a:pt x="2683" y="2287"/>
                    </a:lnTo>
                    <a:lnTo>
                      <a:pt x="2685" y="2290"/>
                    </a:lnTo>
                    <a:lnTo>
                      <a:pt x="2686" y="2294"/>
                    </a:lnTo>
                    <a:lnTo>
                      <a:pt x="2687" y="2300"/>
                    </a:lnTo>
                    <a:lnTo>
                      <a:pt x="2690" y="2318"/>
                    </a:lnTo>
                    <a:lnTo>
                      <a:pt x="2693" y="2344"/>
                    </a:lnTo>
                    <a:lnTo>
                      <a:pt x="2694" y="2363"/>
                    </a:lnTo>
                    <a:lnTo>
                      <a:pt x="2694" y="2382"/>
                    </a:lnTo>
                    <a:lnTo>
                      <a:pt x="2694" y="2401"/>
                    </a:lnTo>
                    <a:lnTo>
                      <a:pt x="2693" y="2421"/>
                    </a:lnTo>
                    <a:lnTo>
                      <a:pt x="2692" y="2441"/>
                    </a:lnTo>
                    <a:lnTo>
                      <a:pt x="2690" y="2461"/>
                    </a:lnTo>
                    <a:lnTo>
                      <a:pt x="2688" y="2480"/>
                    </a:lnTo>
                    <a:lnTo>
                      <a:pt x="2685" y="2500"/>
                    </a:lnTo>
                    <a:lnTo>
                      <a:pt x="2678" y="2539"/>
                    </a:lnTo>
                    <a:lnTo>
                      <a:pt x="2670" y="2575"/>
                    </a:lnTo>
                    <a:lnTo>
                      <a:pt x="2665" y="2592"/>
                    </a:lnTo>
                    <a:lnTo>
                      <a:pt x="2660" y="2608"/>
                    </a:lnTo>
                    <a:lnTo>
                      <a:pt x="2654" y="2624"/>
                    </a:lnTo>
                    <a:lnTo>
                      <a:pt x="2649" y="2638"/>
                    </a:lnTo>
                    <a:lnTo>
                      <a:pt x="2640" y="2658"/>
                    </a:lnTo>
                    <a:lnTo>
                      <a:pt x="2631" y="2676"/>
                    </a:lnTo>
                    <a:lnTo>
                      <a:pt x="2626" y="2684"/>
                    </a:lnTo>
                    <a:lnTo>
                      <a:pt x="2621" y="2690"/>
                    </a:lnTo>
                    <a:lnTo>
                      <a:pt x="2617" y="2696"/>
                    </a:lnTo>
                    <a:lnTo>
                      <a:pt x="2613" y="2700"/>
                    </a:lnTo>
                    <a:lnTo>
                      <a:pt x="2609" y="2702"/>
                    </a:lnTo>
                    <a:lnTo>
                      <a:pt x="2606" y="2703"/>
                    </a:lnTo>
                    <a:lnTo>
                      <a:pt x="2602" y="2701"/>
                    </a:lnTo>
                    <a:lnTo>
                      <a:pt x="2598" y="2696"/>
                    </a:lnTo>
                    <a:lnTo>
                      <a:pt x="2594" y="2690"/>
                    </a:lnTo>
                    <a:lnTo>
                      <a:pt x="2591" y="2682"/>
                    </a:lnTo>
                    <a:lnTo>
                      <a:pt x="2587" y="2671"/>
                    </a:lnTo>
                    <a:lnTo>
                      <a:pt x="2583" y="2657"/>
                    </a:lnTo>
                    <a:lnTo>
                      <a:pt x="2581" y="2647"/>
                    </a:lnTo>
                    <a:lnTo>
                      <a:pt x="2578" y="2639"/>
                    </a:lnTo>
                    <a:lnTo>
                      <a:pt x="2574" y="2632"/>
                    </a:lnTo>
                    <a:lnTo>
                      <a:pt x="2569" y="2626"/>
                    </a:lnTo>
                    <a:lnTo>
                      <a:pt x="2564" y="2622"/>
                    </a:lnTo>
                    <a:lnTo>
                      <a:pt x="2558" y="2618"/>
                    </a:lnTo>
                    <a:lnTo>
                      <a:pt x="2551" y="2617"/>
                    </a:lnTo>
                    <a:lnTo>
                      <a:pt x="2544" y="2616"/>
                    </a:lnTo>
                    <a:lnTo>
                      <a:pt x="2537" y="2617"/>
                    </a:lnTo>
                    <a:lnTo>
                      <a:pt x="2530" y="2619"/>
                    </a:lnTo>
                    <a:lnTo>
                      <a:pt x="2523" y="2622"/>
                    </a:lnTo>
                    <a:lnTo>
                      <a:pt x="2515" y="2627"/>
                    </a:lnTo>
                    <a:lnTo>
                      <a:pt x="2508" y="2633"/>
                    </a:lnTo>
                    <a:lnTo>
                      <a:pt x="2501" y="2640"/>
                    </a:lnTo>
                    <a:lnTo>
                      <a:pt x="2494" y="2648"/>
                    </a:lnTo>
                    <a:lnTo>
                      <a:pt x="2488" y="2658"/>
                    </a:lnTo>
                    <a:lnTo>
                      <a:pt x="2480" y="2669"/>
                    </a:lnTo>
                    <a:lnTo>
                      <a:pt x="2469" y="2683"/>
                    </a:lnTo>
                    <a:lnTo>
                      <a:pt x="2454" y="2698"/>
                    </a:lnTo>
                    <a:lnTo>
                      <a:pt x="2437" y="2714"/>
                    </a:lnTo>
                    <a:lnTo>
                      <a:pt x="2418" y="2730"/>
                    </a:lnTo>
                    <a:lnTo>
                      <a:pt x="2397" y="2747"/>
                    </a:lnTo>
                    <a:lnTo>
                      <a:pt x="2374" y="2764"/>
                    </a:lnTo>
                    <a:lnTo>
                      <a:pt x="2350" y="2781"/>
                    </a:lnTo>
                    <a:lnTo>
                      <a:pt x="2326" y="2797"/>
                    </a:lnTo>
                    <a:lnTo>
                      <a:pt x="2302" y="2812"/>
                    </a:lnTo>
                    <a:lnTo>
                      <a:pt x="2278" y="2827"/>
                    </a:lnTo>
                    <a:lnTo>
                      <a:pt x="2256" y="2840"/>
                    </a:lnTo>
                    <a:lnTo>
                      <a:pt x="2234" y="2851"/>
                    </a:lnTo>
                    <a:lnTo>
                      <a:pt x="2214" y="2861"/>
                    </a:lnTo>
                    <a:lnTo>
                      <a:pt x="2197" y="2868"/>
                    </a:lnTo>
                    <a:lnTo>
                      <a:pt x="2181" y="2874"/>
                    </a:lnTo>
                    <a:lnTo>
                      <a:pt x="2160" y="2879"/>
                    </a:lnTo>
                    <a:lnTo>
                      <a:pt x="2126" y="2890"/>
                    </a:lnTo>
                    <a:lnTo>
                      <a:pt x="2105" y="2897"/>
                    </a:lnTo>
                    <a:lnTo>
                      <a:pt x="2082" y="2905"/>
                    </a:lnTo>
                    <a:lnTo>
                      <a:pt x="2057" y="2915"/>
                    </a:lnTo>
                    <a:lnTo>
                      <a:pt x="2031" y="2927"/>
                    </a:lnTo>
                    <a:lnTo>
                      <a:pt x="2005" y="2940"/>
                    </a:lnTo>
                    <a:lnTo>
                      <a:pt x="1978" y="2954"/>
                    </a:lnTo>
                    <a:lnTo>
                      <a:pt x="1951" y="2971"/>
                    </a:lnTo>
                    <a:lnTo>
                      <a:pt x="1923" y="2989"/>
                    </a:lnTo>
                    <a:lnTo>
                      <a:pt x="1910" y="2999"/>
                    </a:lnTo>
                    <a:lnTo>
                      <a:pt x="1897" y="3009"/>
                    </a:lnTo>
                    <a:lnTo>
                      <a:pt x="1884" y="3020"/>
                    </a:lnTo>
                    <a:lnTo>
                      <a:pt x="1872" y="3031"/>
                    </a:lnTo>
                    <a:lnTo>
                      <a:pt x="1859" y="3042"/>
                    </a:lnTo>
                    <a:lnTo>
                      <a:pt x="1847" y="3056"/>
                    </a:lnTo>
                    <a:lnTo>
                      <a:pt x="1836" y="3068"/>
                    </a:lnTo>
                    <a:lnTo>
                      <a:pt x="1825" y="3082"/>
                    </a:lnTo>
                    <a:lnTo>
                      <a:pt x="1814" y="3068"/>
                    </a:lnTo>
                    <a:lnTo>
                      <a:pt x="1802" y="3056"/>
                    </a:lnTo>
                    <a:lnTo>
                      <a:pt x="1790" y="3042"/>
                    </a:lnTo>
                    <a:lnTo>
                      <a:pt x="1777" y="3031"/>
                    </a:lnTo>
                    <a:lnTo>
                      <a:pt x="1765" y="3020"/>
                    </a:lnTo>
                    <a:lnTo>
                      <a:pt x="1752" y="3009"/>
                    </a:lnTo>
                    <a:lnTo>
                      <a:pt x="1739" y="2999"/>
                    </a:lnTo>
                    <a:lnTo>
                      <a:pt x="1725" y="2989"/>
                    </a:lnTo>
                    <a:lnTo>
                      <a:pt x="1698" y="2971"/>
                    </a:lnTo>
                    <a:lnTo>
                      <a:pt x="1671" y="2954"/>
                    </a:lnTo>
                    <a:lnTo>
                      <a:pt x="1644" y="2940"/>
                    </a:lnTo>
                    <a:lnTo>
                      <a:pt x="1617" y="2927"/>
                    </a:lnTo>
                    <a:lnTo>
                      <a:pt x="1592" y="2915"/>
                    </a:lnTo>
                    <a:lnTo>
                      <a:pt x="1567" y="2905"/>
                    </a:lnTo>
                    <a:lnTo>
                      <a:pt x="1545" y="2897"/>
                    </a:lnTo>
                    <a:lnTo>
                      <a:pt x="1524" y="2890"/>
                    </a:lnTo>
                    <a:lnTo>
                      <a:pt x="1489" y="2879"/>
                    </a:lnTo>
                    <a:lnTo>
                      <a:pt x="1467" y="2874"/>
                    </a:lnTo>
                    <a:lnTo>
                      <a:pt x="1452" y="2868"/>
                    </a:lnTo>
                    <a:lnTo>
                      <a:pt x="1434" y="2861"/>
                    </a:lnTo>
                    <a:lnTo>
                      <a:pt x="1415" y="2851"/>
                    </a:lnTo>
                    <a:lnTo>
                      <a:pt x="1393" y="2840"/>
                    </a:lnTo>
                    <a:lnTo>
                      <a:pt x="1370" y="2827"/>
                    </a:lnTo>
                    <a:lnTo>
                      <a:pt x="1347" y="2812"/>
                    </a:lnTo>
                    <a:lnTo>
                      <a:pt x="1323" y="2797"/>
                    </a:lnTo>
                    <a:lnTo>
                      <a:pt x="1299" y="2781"/>
                    </a:lnTo>
                    <a:lnTo>
                      <a:pt x="1276" y="2764"/>
                    </a:lnTo>
                    <a:lnTo>
                      <a:pt x="1253" y="2747"/>
                    </a:lnTo>
                    <a:lnTo>
                      <a:pt x="1231" y="2730"/>
                    </a:lnTo>
                    <a:lnTo>
                      <a:pt x="1212" y="2714"/>
                    </a:lnTo>
                    <a:lnTo>
                      <a:pt x="1195" y="2698"/>
                    </a:lnTo>
                    <a:lnTo>
                      <a:pt x="1180" y="2683"/>
                    </a:lnTo>
                    <a:lnTo>
                      <a:pt x="1169" y="2669"/>
                    </a:lnTo>
                    <a:lnTo>
                      <a:pt x="1161" y="2658"/>
                    </a:lnTo>
                    <a:lnTo>
                      <a:pt x="1154" y="2648"/>
                    </a:lnTo>
                    <a:lnTo>
                      <a:pt x="1148" y="2640"/>
                    </a:lnTo>
                    <a:lnTo>
                      <a:pt x="1141" y="2633"/>
                    </a:lnTo>
                    <a:lnTo>
                      <a:pt x="1133" y="2627"/>
                    </a:lnTo>
                    <a:lnTo>
                      <a:pt x="1126" y="2622"/>
                    </a:lnTo>
                    <a:lnTo>
                      <a:pt x="1119" y="2619"/>
                    </a:lnTo>
                    <a:lnTo>
                      <a:pt x="1111" y="2617"/>
                    </a:lnTo>
                    <a:lnTo>
                      <a:pt x="1104" y="2616"/>
                    </a:lnTo>
                    <a:lnTo>
                      <a:pt x="1097" y="2617"/>
                    </a:lnTo>
                    <a:lnTo>
                      <a:pt x="1091" y="2618"/>
                    </a:lnTo>
                    <a:lnTo>
                      <a:pt x="1085" y="2622"/>
                    </a:lnTo>
                    <a:lnTo>
                      <a:pt x="1080" y="2626"/>
                    </a:lnTo>
                    <a:lnTo>
                      <a:pt x="1075" y="2632"/>
                    </a:lnTo>
                    <a:lnTo>
                      <a:pt x="1071" y="2639"/>
                    </a:lnTo>
                    <a:lnTo>
                      <a:pt x="1068" y="2647"/>
                    </a:lnTo>
                    <a:lnTo>
                      <a:pt x="1066" y="2657"/>
                    </a:lnTo>
                    <a:lnTo>
                      <a:pt x="1062" y="2671"/>
                    </a:lnTo>
                    <a:lnTo>
                      <a:pt x="1058" y="2682"/>
                    </a:lnTo>
                    <a:lnTo>
                      <a:pt x="1055" y="2690"/>
                    </a:lnTo>
                    <a:lnTo>
                      <a:pt x="1051" y="2696"/>
                    </a:lnTo>
                    <a:lnTo>
                      <a:pt x="1047" y="2701"/>
                    </a:lnTo>
                    <a:lnTo>
                      <a:pt x="1043" y="2703"/>
                    </a:lnTo>
                    <a:lnTo>
                      <a:pt x="1039" y="2702"/>
                    </a:lnTo>
                    <a:lnTo>
                      <a:pt x="1035" y="2700"/>
                    </a:lnTo>
                    <a:lnTo>
                      <a:pt x="1031" y="2696"/>
                    </a:lnTo>
                    <a:lnTo>
                      <a:pt x="1027" y="2690"/>
                    </a:lnTo>
                    <a:lnTo>
                      <a:pt x="1023" y="2684"/>
                    </a:lnTo>
                    <a:lnTo>
                      <a:pt x="1019" y="2676"/>
                    </a:lnTo>
                    <a:lnTo>
                      <a:pt x="1010" y="2658"/>
                    </a:lnTo>
                    <a:lnTo>
                      <a:pt x="1001" y="2638"/>
                    </a:lnTo>
                    <a:lnTo>
                      <a:pt x="995" y="2624"/>
                    </a:lnTo>
                    <a:lnTo>
                      <a:pt x="990" y="2608"/>
                    </a:lnTo>
                    <a:lnTo>
                      <a:pt x="985" y="2592"/>
                    </a:lnTo>
                    <a:lnTo>
                      <a:pt x="980" y="2575"/>
                    </a:lnTo>
                    <a:lnTo>
                      <a:pt x="975" y="2557"/>
                    </a:lnTo>
                    <a:lnTo>
                      <a:pt x="971" y="2539"/>
                    </a:lnTo>
                    <a:lnTo>
                      <a:pt x="967" y="2519"/>
                    </a:lnTo>
                    <a:lnTo>
                      <a:pt x="963" y="2500"/>
                    </a:lnTo>
                    <a:lnTo>
                      <a:pt x="961" y="2480"/>
                    </a:lnTo>
                    <a:lnTo>
                      <a:pt x="958" y="2461"/>
                    </a:lnTo>
                    <a:lnTo>
                      <a:pt x="957" y="2441"/>
                    </a:lnTo>
                    <a:lnTo>
                      <a:pt x="955" y="2421"/>
                    </a:lnTo>
                    <a:lnTo>
                      <a:pt x="955" y="2401"/>
                    </a:lnTo>
                    <a:lnTo>
                      <a:pt x="955" y="2382"/>
                    </a:lnTo>
                    <a:lnTo>
                      <a:pt x="955" y="2363"/>
                    </a:lnTo>
                    <a:lnTo>
                      <a:pt x="956" y="2344"/>
                    </a:lnTo>
                    <a:lnTo>
                      <a:pt x="959" y="2318"/>
                    </a:lnTo>
                    <a:lnTo>
                      <a:pt x="961" y="2300"/>
                    </a:lnTo>
                    <a:lnTo>
                      <a:pt x="963" y="2294"/>
                    </a:lnTo>
                    <a:lnTo>
                      <a:pt x="964" y="2290"/>
                    </a:lnTo>
                    <a:lnTo>
                      <a:pt x="966" y="2287"/>
                    </a:lnTo>
                    <a:lnTo>
                      <a:pt x="968" y="2286"/>
                    </a:lnTo>
                    <a:lnTo>
                      <a:pt x="971" y="2286"/>
                    </a:lnTo>
                    <a:lnTo>
                      <a:pt x="973" y="2288"/>
                    </a:lnTo>
                    <a:lnTo>
                      <a:pt x="976" y="2291"/>
                    </a:lnTo>
                    <a:lnTo>
                      <a:pt x="980" y="2295"/>
                    </a:lnTo>
                    <a:lnTo>
                      <a:pt x="989" y="2308"/>
                    </a:lnTo>
                    <a:lnTo>
                      <a:pt x="1000" y="2323"/>
                    </a:lnTo>
                    <a:lnTo>
                      <a:pt x="1018" y="2341"/>
                    </a:lnTo>
                    <a:lnTo>
                      <a:pt x="1038" y="2358"/>
                    </a:lnTo>
                    <a:lnTo>
                      <a:pt x="1058" y="2374"/>
                    </a:lnTo>
                    <a:lnTo>
                      <a:pt x="1078" y="2389"/>
                    </a:lnTo>
                    <a:lnTo>
                      <a:pt x="1099" y="2403"/>
                    </a:lnTo>
                    <a:lnTo>
                      <a:pt x="1119" y="2416"/>
                    </a:lnTo>
                    <a:lnTo>
                      <a:pt x="1139" y="2428"/>
                    </a:lnTo>
                    <a:lnTo>
                      <a:pt x="1158" y="2439"/>
                    </a:lnTo>
                    <a:lnTo>
                      <a:pt x="1193" y="2457"/>
                    </a:lnTo>
                    <a:lnTo>
                      <a:pt x="1220" y="2471"/>
                    </a:lnTo>
                    <a:lnTo>
                      <a:pt x="1239" y="2479"/>
                    </a:lnTo>
                    <a:lnTo>
                      <a:pt x="1245" y="2482"/>
                    </a:lnTo>
                    <a:lnTo>
                      <a:pt x="1257" y="2486"/>
                    </a:lnTo>
                    <a:lnTo>
                      <a:pt x="1265" y="2489"/>
                    </a:lnTo>
                    <a:lnTo>
                      <a:pt x="1272" y="2492"/>
                    </a:lnTo>
                    <a:lnTo>
                      <a:pt x="1278" y="2496"/>
                    </a:lnTo>
                    <a:lnTo>
                      <a:pt x="1282" y="2499"/>
                    </a:lnTo>
                    <a:lnTo>
                      <a:pt x="1284" y="2502"/>
                    </a:lnTo>
                    <a:lnTo>
                      <a:pt x="1285" y="2505"/>
                    </a:lnTo>
                    <a:lnTo>
                      <a:pt x="1285" y="2507"/>
                    </a:lnTo>
                    <a:lnTo>
                      <a:pt x="1284" y="2510"/>
                    </a:lnTo>
                    <a:lnTo>
                      <a:pt x="1282" y="2512"/>
                    </a:lnTo>
                    <a:lnTo>
                      <a:pt x="1278" y="2514"/>
                    </a:lnTo>
                    <a:lnTo>
                      <a:pt x="1274" y="2516"/>
                    </a:lnTo>
                    <a:lnTo>
                      <a:pt x="1263" y="2518"/>
                    </a:lnTo>
                    <a:lnTo>
                      <a:pt x="1250" y="2519"/>
                    </a:lnTo>
                    <a:lnTo>
                      <a:pt x="1238" y="2520"/>
                    </a:lnTo>
                    <a:lnTo>
                      <a:pt x="1228" y="2522"/>
                    </a:lnTo>
                    <a:lnTo>
                      <a:pt x="1220" y="2526"/>
                    </a:lnTo>
                    <a:lnTo>
                      <a:pt x="1213" y="2530"/>
                    </a:lnTo>
                    <a:lnTo>
                      <a:pt x="1208" y="2535"/>
                    </a:lnTo>
                    <a:lnTo>
                      <a:pt x="1203" y="2541"/>
                    </a:lnTo>
                    <a:lnTo>
                      <a:pt x="1200" y="2548"/>
                    </a:lnTo>
                    <a:lnTo>
                      <a:pt x="1198" y="2555"/>
                    </a:lnTo>
                    <a:lnTo>
                      <a:pt x="1197" y="2563"/>
                    </a:lnTo>
                    <a:lnTo>
                      <a:pt x="1198" y="2571"/>
                    </a:lnTo>
                    <a:lnTo>
                      <a:pt x="1199" y="2579"/>
                    </a:lnTo>
                    <a:lnTo>
                      <a:pt x="1201" y="2588"/>
                    </a:lnTo>
                    <a:lnTo>
                      <a:pt x="1204" y="2597"/>
                    </a:lnTo>
                    <a:lnTo>
                      <a:pt x="1209" y="2605"/>
                    </a:lnTo>
                    <a:lnTo>
                      <a:pt x="1214" y="2613"/>
                    </a:lnTo>
                    <a:lnTo>
                      <a:pt x="1219" y="2621"/>
                    </a:lnTo>
                    <a:lnTo>
                      <a:pt x="1238" y="2639"/>
                    </a:lnTo>
                    <a:lnTo>
                      <a:pt x="1259" y="2656"/>
                    </a:lnTo>
                    <a:lnTo>
                      <a:pt x="1279" y="2671"/>
                    </a:lnTo>
                    <a:lnTo>
                      <a:pt x="1299" y="2684"/>
                    </a:lnTo>
                    <a:lnTo>
                      <a:pt x="1320" y="2695"/>
                    </a:lnTo>
                    <a:lnTo>
                      <a:pt x="1341" y="2706"/>
                    </a:lnTo>
                    <a:lnTo>
                      <a:pt x="1363" y="2714"/>
                    </a:lnTo>
                    <a:lnTo>
                      <a:pt x="1385" y="2720"/>
                    </a:lnTo>
                    <a:lnTo>
                      <a:pt x="1406" y="2725"/>
                    </a:lnTo>
                    <a:lnTo>
                      <a:pt x="1428" y="2728"/>
                    </a:lnTo>
                    <a:lnTo>
                      <a:pt x="1450" y="2730"/>
                    </a:lnTo>
                    <a:lnTo>
                      <a:pt x="1471" y="2730"/>
                    </a:lnTo>
                    <a:lnTo>
                      <a:pt x="1492" y="2729"/>
                    </a:lnTo>
                    <a:lnTo>
                      <a:pt x="1513" y="2727"/>
                    </a:lnTo>
                    <a:lnTo>
                      <a:pt x="1535" y="2723"/>
                    </a:lnTo>
                    <a:lnTo>
                      <a:pt x="1555" y="2718"/>
                    </a:lnTo>
                    <a:lnTo>
                      <a:pt x="1574" y="2712"/>
                    </a:lnTo>
                    <a:lnTo>
                      <a:pt x="1593" y="2704"/>
                    </a:lnTo>
                    <a:lnTo>
                      <a:pt x="1611" y="2694"/>
                    </a:lnTo>
                    <a:lnTo>
                      <a:pt x="1628" y="2684"/>
                    </a:lnTo>
                    <a:lnTo>
                      <a:pt x="1644" y="2673"/>
                    </a:lnTo>
                    <a:lnTo>
                      <a:pt x="1659" y="2660"/>
                    </a:lnTo>
                    <a:lnTo>
                      <a:pt x="1674" y="2647"/>
                    </a:lnTo>
                    <a:lnTo>
                      <a:pt x="1687" y="2632"/>
                    </a:lnTo>
                    <a:lnTo>
                      <a:pt x="1698" y="2617"/>
                    </a:lnTo>
                    <a:lnTo>
                      <a:pt x="1709" y="2600"/>
                    </a:lnTo>
                    <a:lnTo>
                      <a:pt x="1718" y="2583"/>
                    </a:lnTo>
                    <a:lnTo>
                      <a:pt x="1726" y="2564"/>
                    </a:lnTo>
                    <a:lnTo>
                      <a:pt x="1732" y="2545"/>
                    </a:lnTo>
                    <a:lnTo>
                      <a:pt x="1736" y="2525"/>
                    </a:lnTo>
                    <a:lnTo>
                      <a:pt x="1739" y="2503"/>
                    </a:lnTo>
                    <a:lnTo>
                      <a:pt x="1740" y="2481"/>
                    </a:lnTo>
                    <a:lnTo>
                      <a:pt x="1740" y="2313"/>
                    </a:lnTo>
                    <a:lnTo>
                      <a:pt x="1740" y="1656"/>
                    </a:lnTo>
                    <a:lnTo>
                      <a:pt x="1740" y="840"/>
                    </a:lnTo>
                    <a:lnTo>
                      <a:pt x="1733" y="835"/>
                    </a:lnTo>
                    <a:lnTo>
                      <a:pt x="1726" y="829"/>
                    </a:lnTo>
                    <a:lnTo>
                      <a:pt x="1720" y="823"/>
                    </a:lnTo>
                    <a:lnTo>
                      <a:pt x="1714" y="816"/>
                    </a:lnTo>
                    <a:lnTo>
                      <a:pt x="1708" y="810"/>
                    </a:lnTo>
                    <a:lnTo>
                      <a:pt x="1703" y="803"/>
                    </a:lnTo>
                    <a:lnTo>
                      <a:pt x="1698" y="795"/>
                    </a:lnTo>
                    <a:lnTo>
                      <a:pt x="1694" y="787"/>
                    </a:lnTo>
                    <a:lnTo>
                      <a:pt x="1690" y="778"/>
                    </a:lnTo>
                    <a:lnTo>
                      <a:pt x="1686" y="770"/>
                    </a:lnTo>
                    <a:lnTo>
                      <a:pt x="1683" y="762"/>
                    </a:lnTo>
                    <a:lnTo>
                      <a:pt x="1681" y="753"/>
                    </a:lnTo>
                    <a:lnTo>
                      <a:pt x="1679" y="744"/>
                    </a:lnTo>
                    <a:lnTo>
                      <a:pt x="1678" y="735"/>
                    </a:lnTo>
                    <a:lnTo>
                      <a:pt x="1677" y="726"/>
                    </a:lnTo>
                    <a:lnTo>
                      <a:pt x="1676" y="716"/>
                    </a:lnTo>
                    <a:lnTo>
                      <a:pt x="1677" y="700"/>
                    </a:lnTo>
                    <a:lnTo>
                      <a:pt x="1680" y="684"/>
                    </a:lnTo>
                    <a:lnTo>
                      <a:pt x="1684" y="668"/>
                    </a:lnTo>
                    <a:lnTo>
                      <a:pt x="1690" y="653"/>
                    </a:lnTo>
                    <a:lnTo>
                      <a:pt x="1698" y="639"/>
                    </a:lnTo>
                    <a:lnTo>
                      <a:pt x="1707" y="626"/>
                    </a:lnTo>
                    <a:lnTo>
                      <a:pt x="1717" y="614"/>
                    </a:lnTo>
                    <a:lnTo>
                      <a:pt x="1728" y="602"/>
                    </a:lnTo>
                    <a:lnTo>
                      <a:pt x="1734" y="596"/>
                    </a:lnTo>
                    <a:lnTo>
                      <a:pt x="1739" y="589"/>
                    </a:lnTo>
                    <a:lnTo>
                      <a:pt x="1744" y="581"/>
                    </a:lnTo>
                    <a:lnTo>
                      <a:pt x="1747" y="572"/>
                    </a:lnTo>
                    <a:lnTo>
                      <a:pt x="1750" y="562"/>
                    </a:lnTo>
                    <a:lnTo>
                      <a:pt x="1752" y="552"/>
                    </a:lnTo>
                    <a:lnTo>
                      <a:pt x="1754" y="541"/>
                    </a:lnTo>
                    <a:lnTo>
                      <a:pt x="1754" y="529"/>
                    </a:lnTo>
                    <a:lnTo>
                      <a:pt x="1754" y="518"/>
                    </a:lnTo>
                    <a:lnTo>
                      <a:pt x="1752" y="507"/>
                    </a:lnTo>
                    <a:lnTo>
                      <a:pt x="1750" y="496"/>
                    </a:lnTo>
                    <a:lnTo>
                      <a:pt x="1747" y="486"/>
                    </a:lnTo>
                    <a:lnTo>
                      <a:pt x="1743" y="476"/>
                    </a:lnTo>
                    <a:lnTo>
                      <a:pt x="1738" y="467"/>
                    </a:lnTo>
                    <a:lnTo>
                      <a:pt x="1732" y="460"/>
                    </a:lnTo>
                    <a:lnTo>
                      <a:pt x="1725" y="453"/>
                    </a:lnTo>
                    <a:lnTo>
                      <a:pt x="1718" y="447"/>
                    </a:lnTo>
                    <a:lnTo>
                      <a:pt x="1711" y="441"/>
                    </a:lnTo>
                    <a:lnTo>
                      <a:pt x="1704" y="433"/>
                    </a:lnTo>
                    <a:lnTo>
                      <a:pt x="1698" y="426"/>
                    </a:lnTo>
                    <a:lnTo>
                      <a:pt x="1692" y="419"/>
                    </a:lnTo>
                    <a:lnTo>
                      <a:pt x="1687" y="411"/>
                    </a:lnTo>
                    <a:lnTo>
                      <a:pt x="1682" y="403"/>
                    </a:lnTo>
                    <a:lnTo>
                      <a:pt x="1677" y="395"/>
                    </a:lnTo>
                    <a:lnTo>
                      <a:pt x="1673" y="386"/>
                    </a:lnTo>
                    <a:lnTo>
                      <a:pt x="1670" y="377"/>
                    </a:lnTo>
                    <a:lnTo>
                      <a:pt x="1667" y="368"/>
                    </a:lnTo>
                    <a:lnTo>
                      <a:pt x="1664" y="359"/>
                    </a:lnTo>
                    <a:lnTo>
                      <a:pt x="1662" y="349"/>
                    </a:lnTo>
                    <a:lnTo>
                      <a:pt x="1661" y="339"/>
                    </a:lnTo>
                    <a:lnTo>
                      <a:pt x="1660" y="330"/>
                    </a:lnTo>
                    <a:lnTo>
                      <a:pt x="1660" y="319"/>
                    </a:lnTo>
                    <a:lnTo>
                      <a:pt x="1661" y="303"/>
                    </a:lnTo>
                    <a:lnTo>
                      <a:pt x="1663" y="286"/>
                    </a:lnTo>
                    <a:lnTo>
                      <a:pt x="1667" y="270"/>
                    </a:lnTo>
                    <a:lnTo>
                      <a:pt x="1672" y="254"/>
                    </a:lnTo>
                    <a:lnTo>
                      <a:pt x="1679" y="240"/>
                    </a:lnTo>
                    <a:lnTo>
                      <a:pt x="1687" y="226"/>
                    </a:lnTo>
                    <a:lnTo>
                      <a:pt x="1697" y="213"/>
                    </a:lnTo>
                    <a:lnTo>
                      <a:pt x="1707" y="201"/>
                    </a:lnTo>
                    <a:lnTo>
                      <a:pt x="1719" y="191"/>
                    </a:lnTo>
                    <a:lnTo>
                      <a:pt x="1731" y="181"/>
                    </a:lnTo>
                    <a:lnTo>
                      <a:pt x="1745" y="173"/>
                    </a:lnTo>
                    <a:lnTo>
                      <a:pt x="1759" y="165"/>
                    </a:lnTo>
                    <a:lnTo>
                      <a:pt x="1774" y="160"/>
                    </a:lnTo>
                    <a:lnTo>
                      <a:pt x="1790" y="156"/>
                    </a:lnTo>
                    <a:lnTo>
                      <a:pt x="1807" y="153"/>
                    </a:lnTo>
                    <a:lnTo>
                      <a:pt x="1824" y="152"/>
                    </a:lnTo>
                    <a:lnTo>
                      <a:pt x="1841" y="153"/>
                    </a:lnTo>
                    <a:lnTo>
                      <a:pt x="1857" y="155"/>
                    </a:lnTo>
                    <a:lnTo>
                      <a:pt x="1873" y="159"/>
                    </a:lnTo>
                    <a:lnTo>
                      <a:pt x="1889" y="165"/>
                    </a:lnTo>
                    <a:lnTo>
                      <a:pt x="1903" y="172"/>
                    </a:lnTo>
                    <a:lnTo>
                      <a:pt x="1917" y="180"/>
                    </a:lnTo>
                    <a:lnTo>
                      <a:pt x="1929" y="190"/>
                    </a:lnTo>
                    <a:lnTo>
                      <a:pt x="1941" y="201"/>
                    </a:lnTo>
                    <a:lnTo>
                      <a:pt x="1952" y="213"/>
                    </a:lnTo>
                    <a:lnTo>
                      <a:pt x="1961" y="225"/>
                    </a:lnTo>
                    <a:lnTo>
                      <a:pt x="1969" y="239"/>
                    </a:lnTo>
                    <a:lnTo>
                      <a:pt x="1976" y="254"/>
                    </a:lnTo>
                    <a:lnTo>
                      <a:pt x="1982" y="270"/>
                    </a:lnTo>
                    <a:lnTo>
                      <a:pt x="1986" y="286"/>
                    </a:lnTo>
                    <a:lnTo>
                      <a:pt x="1988" y="302"/>
                    </a:lnTo>
                    <a:lnTo>
                      <a:pt x="1989" y="319"/>
                    </a:lnTo>
                    <a:lnTo>
                      <a:pt x="1989" y="330"/>
                    </a:lnTo>
                    <a:lnTo>
                      <a:pt x="1988" y="339"/>
                    </a:lnTo>
                    <a:lnTo>
                      <a:pt x="1986" y="349"/>
                    </a:lnTo>
                    <a:lnTo>
                      <a:pt x="1984" y="359"/>
                    </a:lnTo>
                    <a:lnTo>
                      <a:pt x="1982" y="368"/>
                    </a:lnTo>
                    <a:lnTo>
                      <a:pt x="1979" y="377"/>
                    </a:lnTo>
                    <a:lnTo>
                      <a:pt x="1975" y="386"/>
                    </a:lnTo>
                    <a:lnTo>
                      <a:pt x="1971" y="395"/>
                    </a:lnTo>
                    <a:lnTo>
                      <a:pt x="1967" y="403"/>
                    </a:lnTo>
                    <a:lnTo>
                      <a:pt x="1962" y="411"/>
                    </a:lnTo>
                    <a:lnTo>
                      <a:pt x="1957" y="419"/>
                    </a:lnTo>
                    <a:lnTo>
                      <a:pt x="1951" y="426"/>
                    </a:lnTo>
                    <a:lnTo>
                      <a:pt x="1945" y="433"/>
                    </a:lnTo>
                    <a:lnTo>
                      <a:pt x="1938" y="441"/>
                    </a:lnTo>
                    <a:lnTo>
                      <a:pt x="1931" y="447"/>
                    </a:lnTo>
                    <a:lnTo>
                      <a:pt x="1924" y="453"/>
                    </a:lnTo>
                    <a:close/>
                    <a:moveTo>
                      <a:pt x="1813" y="3512"/>
                    </a:moveTo>
                    <a:lnTo>
                      <a:pt x="1801" y="3512"/>
                    </a:lnTo>
                    <a:lnTo>
                      <a:pt x="1789" y="3510"/>
                    </a:lnTo>
                    <a:lnTo>
                      <a:pt x="1778" y="3508"/>
                    </a:lnTo>
                    <a:lnTo>
                      <a:pt x="1768" y="3505"/>
                    </a:lnTo>
                    <a:lnTo>
                      <a:pt x="1759" y="3502"/>
                    </a:lnTo>
                    <a:lnTo>
                      <a:pt x="1750" y="3497"/>
                    </a:lnTo>
                    <a:lnTo>
                      <a:pt x="1743" y="3492"/>
                    </a:lnTo>
                    <a:lnTo>
                      <a:pt x="1735" y="3486"/>
                    </a:lnTo>
                    <a:lnTo>
                      <a:pt x="1729" y="3479"/>
                    </a:lnTo>
                    <a:lnTo>
                      <a:pt x="1723" y="3471"/>
                    </a:lnTo>
                    <a:lnTo>
                      <a:pt x="1719" y="3463"/>
                    </a:lnTo>
                    <a:lnTo>
                      <a:pt x="1714" y="3454"/>
                    </a:lnTo>
                    <a:lnTo>
                      <a:pt x="1711" y="3444"/>
                    </a:lnTo>
                    <a:lnTo>
                      <a:pt x="1709" y="3434"/>
                    </a:lnTo>
                    <a:lnTo>
                      <a:pt x="1707" y="3423"/>
                    </a:lnTo>
                    <a:lnTo>
                      <a:pt x="1706" y="3411"/>
                    </a:lnTo>
                    <a:lnTo>
                      <a:pt x="1719" y="3416"/>
                    </a:lnTo>
                    <a:lnTo>
                      <a:pt x="1733" y="3420"/>
                    </a:lnTo>
                    <a:lnTo>
                      <a:pt x="1746" y="3423"/>
                    </a:lnTo>
                    <a:lnTo>
                      <a:pt x="1760" y="3427"/>
                    </a:lnTo>
                    <a:lnTo>
                      <a:pt x="1773" y="3429"/>
                    </a:lnTo>
                    <a:lnTo>
                      <a:pt x="1787" y="3431"/>
                    </a:lnTo>
                    <a:lnTo>
                      <a:pt x="1801" y="3432"/>
                    </a:lnTo>
                    <a:lnTo>
                      <a:pt x="1815" y="3432"/>
                    </a:lnTo>
                    <a:lnTo>
                      <a:pt x="1828" y="3432"/>
                    </a:lnTo>
                    <a:lnTo>
                      <a:pt x="1842" y="3431"/>
                    </a:lnTo>
                    <a:lnTo>
                      <a:pt x="1855" y="3429"/>
                    </a:lnTo>
                    <a:lnTo>
                      <a:pt x="1869" y="3427"/>
                    </a:lnTo>
                    <a:lnTo>
                      <a:pt x="1882" y="3424"/>
                    </a:lnTo>
                    <a:lnTo>
                      <a:pt x="1894" y="3420"/>
                    </a:lnTo>
                    <a:lnTo>
                      <a:pt x="1907" y="3416"/>
                    </a:lnTo>
                    <a:lnTo>
                      <a:pt x="1919" y="3411"/>
                    </a:lnTo>
                    <a:lnTo>
                      <a:pt x="1918" y="3421"/>
                    </a:lnTo>
                    <a:lnTo>
                      <a:pt x="1916" y="3431"/>
                    </a:lnTo>
                    <a:lnTo>
                      <a:pt x="1913" y="3441"/>
                    </a:lnTo>
                    <a:lnTo>
                      <a:pt x="1910" y="3451"/>
                    </a:lnTo>
                    <a:lnTo>
                      <a:pt x="1905" y="3459"/>
                    </a:lnTo>
                    <a:lnTo>
                      <a:pt x="1900" y="3468"/>
                    </a:lnTo>
                    <a:lnTo>
                      <a:pt x="1894" y="3475"/>
                    </a:lnTo>
                    <a:lnTo>
                      <a:pt x="1887" y="3483"/>
                    </a:lnTo>
                    <a:lnTo>
                      <a:pt x="1879" y="3489"/>
                    </a:lnTo>
                    <a:lnTo>
                      <a:pt x="1871" y="3495"/>
                    </a:lnTo>
                    <a:lnTo>
                      <a:pt x="1863" y="3500"/>
                    </a:lnTo>
                    <a:lnTo>
                      <a:pt x="1854" y="3504"/>
                    </a:lnTo>
                    <a:lnTo>
                      <a:pt x="1844" y="3508"/>
                    </a:lnTo>
                    <a:lnTo>
                      <a:pt x="1834" y="3510"/>
                    </a:lnTo>
                    <a:lnTo>
                      <a:pt x="1824" y="3512"/>
                    </a:lnTo>
                    <a:lnTo>
                      <a:pt x="1813" y="3512"/>
                    </a:lnTo>
                    <a:close/>
                    <a:moveTo>
                      <a:pt x="1730" y="3338"/>
                    </a:moveTo>
                    <a:lnTo>
                      <a:pt x="1738" y="3330"/>
                    </a:lnTo>
                    <a:lnTo>
                      <a:pt x="1746" y="3322"/>
                    </a:lnTo>
                    <a:lnTo>
                      <a:pt x="1756" y="3315"/>
                    </a:lnTo>
                    <a:lnTo>
                      <a:pt x="1766" y="3309"/>
                    </a:lnTo>
                    <a:lnTo>
                      <a:pt x="1777" y="3304"/>
                    </a:lnTo>
                    <a:lnTo>
                      <a:pt x="1789" y="3301"/>
                    </a:lnTo>
                    <a:lnTo>
                      <a:pt x="1802" y="3299"/>
                    </a:lnTo>
                    <a:lnTo>
                      <a:pt x="1814" y="3298"/>
                    </a:lnTo>
                    <a:lnTo>
                      <a:pt x="1827" y="3299"/>
                    </a:lnTo>
                    <a:lnTo>
                      <a:pt x="1839" y="3301"/>
                    </a:lnTo>
                    <a:lnTo>
                      <a:pt x="1851" y="3305"/>
                    </a:lnTo>
                    <a:lnTo>
                      <a:pt x="1862" y="3310"/>
                    </a:lnTo>
                    <a:lnTo>
                      <a:pt x="1872" y="3316"/>
                    </a:lnTo>
                    <a:lnTo>
                      <a:pt x="1882" y="3324"/>
                    </a:lnTo>
                    <a:lnTo>
                      <a:pt x="1891" y="3332"/>
                    </a:lnTo>
                    <a:lnTo>
                      <a:pt x="1899" y="3341"/>
                    </a:lnTo>
                    <a:lnTo>
                      <a:pt x="1888" y="3345"/>
                    </a:lnTo>
                    <a:lnTo>
                      <a:pt x="1878" y="3348"/>
                    </a:lnTo>
                    <a:lnTo>
                      <a:pt x="1868" y="3350"/>
                    </a:lnTo>
                    <a:lnTo>
                      <a:pt x="1857" y="3352"/>
                    </a:lnTo>
                    <a:lnTo>
                      <a:pt x="1846" y="3354"/>
                    </a:lnTo>
                    <a:lnTo>
                      <a:pt x="1835" y="3355"/>
                    </a:lnTo>
                    <a:lnTo>
                      <a:pt x="1825" y="3355"/>
                    </a:lnTo>
                    <a:lnTo>
                      <a:pt x="1813" y="3355"/>
                    </a:lnTo>
                    <a:lnTo>
                      <a:pt x="1801" y="3354"/>
                    </a:lnTo>
                    <a:lnTo>
                      <a:pt x="1789" y="3353"/>
                    </a:lnTo>
                    <a:lnTo>
                      <a:pt x="1778" y="3352"/>
                    </a:lnTo>
                    <a:lnTo>
                      <a:pt x="1767" y="3350"/>
                    </a:lnTo>
                    <a:lnTo>
                      <a:pt x="1757" y="3347"/>
                    </a:lnTo>
                    <a:lnTo>
                      <a:pt x="1748" y="3345"/>
                    </a:lnTo>
                    <a:lnTo>
                      <a:pt x="1738" y="3342"/>
                    </a:lnTo>
                    <a:lnTo>
                      <a:pt x="1730" y="3338"/>
                    </a:lnTo>
                    <a:close/>
                    <a:moveTo>
                      <a:pt x="1814" y="3224"/>
                    </a:moveTo>
                    <a:lnTo>
                      <a:pt x="1803" y="3224"/>
                    </a:lnTo>
                    <a:lnTo>
                      <a:pt x="1790" y="3225"/>
                    </a:lnTo>
                    <a:lnTo>
                      <a:pt x="1779" y="3227"/>
                    </a:lnTo>
                    <a:lnTo>
                      <a:pt x="1768" y="3229"/>
                    </a:lnTo>
                    <a:lnTo>
                      <a:pt x="1758" y="3232"/>
                    </a:lnTo>
                    <a:lnTo>
                      <a:pt x="1747" y="3236"/>
                    </a:lnTo>
                    <a:lnTo>
                      <a:pt x="1737" y="3240"/>
                    </a:lnTo>
                    <a:lnTo>
                      <a:pt x="1727" y="3245"/>
                    </a:lnTo>
                    <a:lnTo>
                      <a:pt x="1718" y="3251"/>
                    </a:lnTo>
                    <a:lnTo>
                      <a:pt x="1709" y="3257"/>
                    </a:lnTo>
                    <a:lnTo>
                      <a:pt x="1700" y="3263"/>
                    </a:lnTo>
                    <a:lnTo>
                      <a:pt x="1692" y="3270"/>
                    </a:lnTo>
                    <a:lnTo>
                      <a:pt x="1684" y="3278"/>
                    </a:lnTo>
                    <a:lnTo>
                      <a:pt x="1677" y="3286"/>
                    </a:lnTo>
                    <a:lnTo>
                      <a:pt x="1670" y="3294"/>
                    </a:lnTo>
                    <a:lnTo>
                      <a:pt x="1663" y="3303"/>
                    </a:lnTo>
                    <a:lnTo>
                      <a:pt x="1662" y="3302"/>
                    </a:lnTo>
                    <a:lnTo>
                      <a:pt x="1661" y="3301"/>
                    </a:lnTo>
                    <a:lnTo>
                      <a:pt x="1660" y="3300"/>
                    </a:lnTo>
                    <a:lnTo>
                      <a:pt x="1659" y="3300"/>
                    </a:lnTo>
                    <a:lnTo>
                      <a:pt x="1658" y="3299"/>
                    </a:lnTo>
                    <a:lnTo>
                      <a:pt x="1657" y="3298"/>
                    </a:lnTo>
                    <a:lnTo>
                      <a:pt x="1656" y="3297"/>
                    </a:lnTo>
                    <a:lnTo>
                      <a:pt x="1655" y="3297"/>
                    </a:lnTo>
                    <a:lnTo>
                      <a:pt x="1633" y="3278"/>
                    </a:lnTo>
                    <a:lnTo>
                      <a:pt x="1614" y="3259"/>
                    </a:lnTo>
                    <a:lnTo>
                      <a:pt x="1596" y="3240"/>
                    </a:lnTo>
                    <a:lnTo>
                      <a:pt x="1579" y="3220"/>
                    </a:lnTo>
                    <a:lnTo>
                      <a:pt x="1564" y="3199"/>
                    </a:lnTo>
                    <a:lnTo>
                      <a:pt x="1550" y="3179"/>
                    </a:lnTo>
                    <a:lnTo>
                      <a:pt x="1537" y="3159"/>
                    </a:lnTo>
                    <a:lnTo>
                      <a:pt x="1526" y="3139"/>
                    </a:lnTo>
                    <a:lnTo>
                      <a:pt x="1515" y="3118"/>
                    </a:lnTo>
                    <a:lnTo>
                      <a:pt x="1506" y="3098"/>
                    </a:lnTo>
                    <a:lnTo>
                      <a:pt x="1499" y="3076"/>
                    </a:lnTo>
                    <a:lnTo>
                      <a:pt x="1492" y="3055"/>
                    </a:lnTo>
                    <a:lnTo>
                      <a:pt x="1486" y="3033"/>
                    </a:lnTo>
                    <a:lnTo>
                      <a:pt x="1481" y="3011"/>
                    </a:lnTo>
                    <a:lnTo>
                      <a:pt x="1477" y="2989"/>
                    </a:lnTo>
                    <a:lnTo>
                      <a:pt x="1474" y="2966"/>
                    </a:lnTo>
                    <a:lnTo>
                      <a:pt x="1501" y="2974"/>
                    </a:lnTo>
                    <a:lnTo>
                      <a:pt x="1529" y="2983"/>
                    </a:lnTo>
                    <a:lnTo>
                      <a:pt x="1554" y="2992"/>
                    </a:lnTo>
                    <a:lnTo>
                      <a:pt x="1577" y="3002"/>
                    </a:lnTo>
                    <a:lnTo>
                      <a:pt x="1600" y="3013"/>
                    </a:lnTo>
                    <a:lnTo>
                      <a:pt x="1622" y="3025"/>
                    </a:lnTo>
                    <a:lnTo>
                      <a:pt x="1643" y="3037"/>
                    </a:lnTo>
                    <a:lnTo>
                      <a:pt x="1664" y="3051"/>
                    </a:lnTo>
                    <a:lnTo>
                      <a:pt x="1684" y="3066"/>
                    </a:lnTo>
                    <a:lnTo>
                      <a:pt x="1704" y="3081"/>
                    </a:lnTo>
                    <a:lnTo>
                      <a:pt x="1724" y="3097"/>
                    </a:lnTo>
                    <a:lnTo>
                      <a:pt x="1743" y="3114"/>
                    </a:lnTo>
                    <a:lnTo>
                      <a:pt x="1763" y="3133"/>
                    </a:lnTo>
                    <a:lnTo>
                      <a:pt x="1783" y="3153"/>
                    </a:lnTo>
                    <a:lnTo>
                      <a:pt x="1804" y="3174"/>
                    </a:lnTo>
                    <a:lnTo>
                      <a:pt x="1825" y="3196"/>
                    </a:lnTo>
                    <a:lnTo>
                      <a:pt x="1844" y="3176"/>
                    </a:lnTo>
                    <a:lnTo>
                      <a:pt x="1862" y="3157"/>
                    </a:lnTo>
                    <a:lnTo>
                      <a:pt x="1880" y="3139"/>
                    </a:lnTo>
                    <a:lnTo>
                      <a:pt x="1898" y="3122"/>
                    </a:lnTo>
                    <a:lnTo>
                      <a:pt x="1916" y="3106"/>
                    </a:lnTo>
                    <a:lnTo>
                      <a:pt x="1934" y="3091"/>
                    </a:lnTo>
                    <a:lnTo>
                      <a:pt x="1952" y="3076"/>
                    </a:lnTo>
                    <a:lnTo>
                      <a:pt x="1970" y="3063"/>
                    </a:lnTo>
                    <a:lnTo>
                      <a:pt x="1988" y="3050"/>
                    </a:lnTo>
                    <a:lnTo>
                      <a:pt x="2007" y="3038"/>
                    </a:lnTo>
                    <a:lnTo>
                      <a:pt x="2026" y="3027"/>
                    </a:lnTo>
                    <a:lnTo>
                      <a:pt x="2046" y="3016"/>
                    </a:lnTo>
                    <a:lnTo>
                      <a:pt x="2067" y="3006"/>
                    </a:lnTo>
                    <a:lnTo>
                      <a:pt x="2089" y="2997"/>
                    </a:lnTo>
                    <a:lnTo>
                      <a:pt x="2111" y="2989"/>
                    </a:lnTo>
                    <a:lnTo>
                      <a:pt x="2134" y="2980"/>
                    </a:lnTo>
                    <a:lnTo>
                      <a:pt x="2134" y="2981"/>
                    </a:lnTo>
                    <a:lnTo>
                      <a:pt x="2134" y="2981"/>
                    </a:lnTo>
                    <a:lnTo>
                      <a:pt x="2134" y="2982"/>
                    </a:lnTo>
                    <a:lnTo>
                      <a:pt x="2134" y="2982"/>
                    </a:lnTo>
                    <a:lnTo>
                      <a:pt x="2134" y="2982"/>
                    </a:lnTo>
                    <a:lnTo>
                      <a:pt x="2134" y="2983"/>
                    </a:lnTo>
                    <a:lnTo>
                      <a:pt x="2134" y="2983"/>
                    </a:lnTo>
                    <a:lnTo>
                      <a:pt x="2134" y="2983"/>
                    </a:lnTo>
                    <a:lnTo>
                      <a:pt x="2135" y="2989"/>
                    </a:lnTo>
                    <a:lnTo>
                      <a:pt x="2135" y="2997"/>
                    </a:lnTo>
                    <a:lnTo>
                      <a:pt x="2134" y="3006"/>
                    </a:lnTo>
                    <a:lnTo>
                      <a:pt x="2133" y="3018"/>
                    </a:lnTo>
                    <a:lnTo>
                      <a:pt x="2128" y="3046"/>
                    </a:lnTo>
                    <a:lnTo>
                      <a:pt x="2121" y="3077"/>
                    </a:lnTo>
                    <a:lnTo>
                      <a:pt x="2116" y="3093"/>
                    </a:lnTo>
                    <a:lnTo>
                      <a:pt x="2111" y="3110"/>
                    </a:lnTo>
                    <a:lnTo>
                      <a:pt x="2104" y="3128"/>
                    </a:lnTo>
                    <a:lnTo>
                      <a:pt x="2097" y="3145"/>
                    </a:lnTo>
                    <a:lnTo>
                      <a:pt x="2089" y="3162"/>
                    </a:lnTo>
                    <a:lnTo>
                      <a:pt x="2080" y="3179"/>
                    </a:lnTo>
                    <a:lnTo>
                      <a:pt x="2070" y="3195"/>
                    </a:lnTo>
                    <a:lnTo>
                      <a:pt x="2059" y="3210"/>
                    </a:lnTo>
                    <a:lnTo>
                      <a:pt x="2048" y="3225"/>
                    </a:lnTo>
                    <a:lnTo>
                      <a:pt x="2037" y="3238"/>
                    </a:lnTo>
                    <a:lnTo>
                      <a:pt x="2026" y="3251"/>
                    </a:lnTo>
                    <a:lnTo>
                      <a:pt x="2014" y="3264"/>
                    </a:lnTo>
                    <a:lnTo>
                      <a:pt x="2002" y="3275"/>
                    </a:lnTo>
                    <a:lnTo>
                      <a:pt x="1990" y="3286"/>
                    </a:lnTo>
                    <a:lnTo>
                      <a:pt x="1978" y="3297"/>
                    </a:lnTo>
                    <a:lnTo>
                      <a:pt x="1965" y="3306"/>
                    </a:lnTo>
                    <a:lnTo>
                      <a:pt x="1958" y="3297"/>
                    </a:lnTo>
                    <a:lnTo>
                      <a:pt x="1952" y="3289"/>
                    </a:lnTo>
                    <a:lnTo>
                      <a:pt x="1944" y="3280"/>
                    </a:lnTo>
                    <a:lnTo>
                      <a:pt x="1937" y="3273"/>
                    </a:lnTo>
                    <a:lnTo>
                      <a:pt x="1928" y="3265"/>
                    </a:lnTo>
                    <a:lnTo>
                      <a:pt x="1920" y="3259"/>
                    </a:lnTo>
                    <a:lnTo>
                      <a:pt x="1910" y="3252"/>
                    </a:lnTo>
                    <a:lnTo>
                      <a:pt x="1901" y="3247"/>
                    </a:lnTo>
                    <a:lnTo>
                      <a:pt x="1891" y="3242"/>
                    </a:lnTo>
                    <a:lnTo>
                      <a:pt x="1881" y="3237"/>
                    </a:lnTo>
                    <a:lnTo>
                      <a:pt x="1870" y="3233"/>
                    </a:lnTo>
                    <a:lnTo>
                      <a:pt x="1860" y="3230"/>
                    </a:lnTo>
                    <a:lnTo>
                      <a:pt x="1849" y="3227"/>
                    </a:lnTo>
                    <a:lnTo>
                      <a:pt x="1837" y="3225"/>
                    </a:lnTo>
                    <a:lnTo>
                      <a:pt x="1826" y="3224"/>
                    </a:lnTo>
                    <a:lnTo>
                      <a:pt x="1814" y="3224"/>
                    </a:lnTo>
                    <a:close/>
                    <a:moveTo>
                      <a:pt x="918" y="1652"/>
                    </a:moveTo>
                    <a:lnTo>
                      <a:pt x="920" y="1648"/>
                    </a:lnTo>
                    <a:lnTo>
                      <a:pt x="922" y="1644"/>
                    </a:lnTo>
                    <a:lnTo>
                      <a:pt x="924" y="1640"/>
                    </a:lnTo>
                    <a:lnTo>
                      <a:pt x="926" y="1636"/>
                    </a:lnTo>
                    <a:lnTo>
                      <a:pt x="927" y="1631"/>
                    </a:lnTo>
                    <a:lnTo>
                      <a:pt x="929" y="1627"/>
                    </a:lnTo>
                    <a:lnTo>
                      <a:pt x="931" y="1623"/>
                    </a:lnTo>
                    <a:lnTo>
                      <a:pt x="933" y="1619"/>
                    </a:lnTo>
                    <a:lnTo>
                      <a:pt x="939" y="1624"/>
                    </a:lnTo>
                    <a:lnTo>
                      <a:pt x="945" y="1630"/>
                    </a:lnTo>
                    <a:lnTo>
                      <a:pt x="951" y="1635"/>
                    </a:lnTo>
                    <a:lnTo>
                      <a:pt x="956" y="1640"/>
                    </a:lnTo>
                    <a:lnTo>
                      <a:pt x="962" y="1644"/>
                    </a:lnTo>
                    <a:lnTo>
                      <a:pt x="968" y="1649"/>
                    </a:lnTo>
                    <a:lnTo>
                      <a:pt x="974" y="1654"/>
                    </a:lnTo>
                    <a:lnTo>
                      <a:pt x="980" y="1658"/>
                    </a:lnTo>
                    <a:lnTo>
                      <a:pt x="1003" y="1675"/>
                    </a:lnTo>
                    <a:lnTo>
                      <a:pt x="1029" y="1693"/>
                    </a:lnTo>
                    <a:lnTo>
                      <a:pt x="1056" y="1713"/>
                    </a:lnTo>
                    <a:lnTo>
                      <a:pt x="1085" y="1733"/>
                    </a:lnTo>
                    <a:lnTo>
                      <a:pt x="1116" y="1755"/>
                    </a:lnTo>
                    <a:lnTo>
                      <a:pt x="1150" y="1777"/>
                    </a:lnTo>
                    <a:lnTo>
                      <a:pt x="1184" y="1799"/>
                    </a:lnTo>
                    <a:lnTo>
                      <a:pt x="1221" y="1822"/>
                    </a:lnTo>
                    <a:lnTo>
                      <a:pt x="1226" y="1852"/>
                    </a:lnTo>
                    <a:lnTo>
                      <a:pt x="1233" y="1880"/>
                    </a:lnTo>
                    <a:lnTo>
                      <a:pt x="1240" y="1908"/>
                    </a:lnTo>
                    <a:lnTo>
                      <a:pt x="1249" y="1936"/>
                    </a:lnTo>
                    <a:lnTo>
                      <a:pt x="1258" y="1963"/>
                    </a:lnTo>
                    <a:lnTo>
                      <a:pt x="1268" y="1989"/>
                    </a:lnTo>
                    <a:lnTo>
                      <a:pt x="1278" y="2016"/>
                    </a:lnTo>
                    <a:lnTo>
                      <a:pt x="1289" y="2041"/>
                    </a:lnTo>
                    <a:lnTo>
                      <a:pt x="1300" y="2065"/>
                    </a:lnTo>
                    <a:lnTo>
                      <a:pt x="1312" y="2088"/>
                    </a:lnTo>
                    <a:lnTo>
                      <a:pt x="1324" y="2110"/>
                    </a:lnTo>
                    <a:lnTo>
                      <a:pt x="1336" y="2132"/>
                    </a:lnTo>
                    <a:lnTo>
                      <a:pt x="1349" y="2152"/>
                    </a:lnTo>
                    <a:lnTo>
                      <a:pt x="1362" y="2171"/>
                    </a:lnTo>
                    <a:lnTo>
                      <a:pt x="1375" y="2191"/>
                    </a:lnTo>
                    <a:lnTo>
                      <a:pt x="1389" y="2208"/>
                    </a:lnTo>
                    <a:lnTo>
                      <a:pt x="1405" y="2226"/>
                    </a:lnTo>
                    <a:lnTo>
                      <a:pt x="1421" y="2242"/>
                    </a:lnTo>
                    <a:lnTo>
                      <a:pt x="1438" y="2257"/>
                    </a:lnTo>
                    <a:lnTo>
                      <a:pt x="1455" y="2269"/>
                    </a:lnTo>
                    <a:lnTo>
                      <a:pt x="1472" y="2279"/>
                    </a:lnTo>
                    <a:lnTo>
                      <a:pt x="1489" y="2288"/>
                    </a:lnTo>
                    <a:lnTo>
                      <a:pt x="1506" y="2295"/>
                    </a:lnTo>
                    <a:lnTo>
                      <a:pt x="1522" y="2301"/>
                    </a:lnTo>
                    <a:lnTo>
                      <a:pt x="1509" y="2318"/>
                    </a:lnTo>
                    <a:lnTo>
                      <a:pt x="1497" y="2337"/>
                    </a:lnTo>
                    <a:lnTo>
                      <a:pt x="1485" y="2357"/>
                    </a:lnTo>
                    <a:lnTo>
                      <a:pt x="1474" y="2377"/>
                    </a:lnTo>
                    <a:lnTo>
                      <a:pt x="1464" y="2397"/>
                    </a:lnTo>
                    <a:lnTo>
                      <a:pt x="1455" y="2418"/>
                    </a:lnTo>
                    <a:lnTo>
                      <a:pt x="1446" y="2439"/>
                    </a:lnTo>
                    <a:lnTo>
                      <a:pt x="1438" y="2460"/>
                    </a:lnTo>
                    <a:lnTo>
                      <a:pt x="1431" y="2482"/>
                    </a:lnTo>
                    <a:lnTo>
                      <a:pt x="1424" y="2503"/>
                    </a:lnTo>
                    <a:lnTo>
                      <a:pt x="1418" y="2526"/>
                    </a:lnTo>
                    <a:lnTo>
                      <a:pt x="1412" y="2548"/>
                    </a:lnTo>
                    <a:lnTo>
                      <a:pt x="1407" y="2570"/>
                    </a:lnTo>
                    <a:lnTo>
                      <a:pt x="1402" y="2592"/>
                    </a:lnTo>
                    <a:lnTo>
                      <a:pt x="1398" y="2614"/>
                    </a:lnTo>
                    <a:lnTo>
                      <a:pt x="1395" y="2635"/>
                    </a:lnTo>
                    <a:lnTo>
                      <a:pt x="1383" y="2630"/>
                    </a:lnTo>
                    <a:lnTo>
                      <a:pt x="1370" y="2625"/>
                    </a:lnTo>
                    <a:lnTo>
                      <a:pt x="1359" y="2620"/>
                    </a:lnTo>
                    <a:lnTo>
                      <a:pt x="1348" y="2614"/>
                    </a:lnTo>
                    <a:lnTo>
                      <a:pt x="1337" y="2607"/>
                    </a:lnTo>
                    <a:lnTo>
                      <a:pt x="1327" y="2600"/>
                    </a:lnTo>
                    <a:lnTo>
                      <a:pt x="1318" y="2593"/>
                    </a:lnTo>
                    <a:lnTo>
                      <a:pt x="1309" y="2585"/>
                    </a:lnTo>
                    <a:lnTo>
                      <a:pt x="1314" y="2585"/>
                    </a:lnTo>
                    <a:lnTo>
                      <a:pt x="1319" y="2583"/>
                    </a:lnTo>
                    <a:lnTo>
                      <a:pt x="1324" y="2582"/>
                    </a:lnTo>
                    <a:lnTo>
                      <a:pt x="1329" y="2580"/>
                    </a:lnTo>
                    <a:lnTo>
                      <a:pt x="1339" y="2574"/>
                    </a:lnTo>
                    <a:lnTo>
                      <a:pt x="1347" y="2566"/>
                    </a:lnTo>
                    <a:lnTo>
                      <a:pt x="1355" y="2558"/>
                    </a:lnTo>
                    <a:lnTo>
                      <a:pt x="1361" y="2547"/>
                    </a:lnTo>
                    <a:lnTo>
                      <a:pt x="1366" y="2536"/>
                    </a:lnTo>
                    <a:lnTo>
                      <a:pt x="1369" y="2525"/>
                    </a:lnTo>
                    <a:lnTo>
                      <a:pt x="1370" y="2518"/>
                    </a:lnTo>
                    <a:lnTo>
                      <a:pt x="1370" y="2512"/>
                    </a:lnTo>
                    <a:lnTo>
                      <a:pt x="1370" y="2506"/>
                    </a:lnTo>
                    <a:lnTo>
                      <a:pt x="1369" y="2499"/>
                    </a:lnTo>
                    <a:lnTo>
                      <a:pt x="1368" y="2494"/>
                    </a:lnTo>
                    <a:lnTo>
                      <a:pt x="1366" y="2488"/>
                    </a:lnTo>
                    <a:lnTo>
                      <a:pt x="1364" y="2482"/>
                    </a:lnTo>
                    <a:lnTo>
                      <a:pt x="1360" y="2476"/>
                    </a:lnTo>
                    <a:lnTo>
                      <a:pt x="1357" y="2471"/>
                    </a:lnTo>
                    <a:lnTo>
                      <a:pt x="1352" y="2465"/>
                    </a:lnTo>
                    <a:lnTo>
                      <a:pt x="1347" y="2460"/>
                    </a:lnTo>
                    <a:lnTo>
                      <a:pt x="1340" y="2456"/>
                    </a:lnTo>
                    <a:lnTo>
                      <a:pt x="1333" y="2451"/>
                    </a:lnTo>
                    <a:lnTo>
                      <a:pt x="1326" y="2447"/>
                    </a:lnTo>
                    <a:lnTo>
                      <a:pt x="1317" y="2444"/>
                    </a:lnTo>
                    <a:lnTo>
                      <a:pt x="1308" y="2440"/>
                    </a:lnTo>
                    <a:lnTo>
                      <a:pt x="1299" y="2436"/>
                    </a:lnTo>
                    <a:lnTo>
                      <a:pt x="1274" y="2425"/>
                    </a:lnTo>
                    <a:lnTo>
                      <a:pt x="1257" y="2416"/>
                    </a:lnTo>
                    <a:lnTo>
                      <a:pt x="1236" y="2405"/>
                    </a:lnTo>
                    <a:lnTo>
                      <a:pt x="1214" y="2392"/>
                    </a:lnTo>
                    <a:lnTo>
                      <a:pt x="1191" y="2378"/>
                    </a:lnTo>
                    <a:lnTo>
                      <a:pt x="1166" y="2361"/>
                    </a:lnTo>
                    <a:lnTo>
                      <a:pt x="1140" y="2342"/>
                    </a:lnTo>
                    <a:lnTo>
                      <a:pt x="1113" y="2322"/>
                    </a:lnTo>
                    <a:lnTo>
                      <a:pt x="1086" y="2300"/>
                    </a:lnTo>
                    <a:lnTo>
                      <a:pt x="1060" y="2276"/>
                    </a:lnTo>
                    <a:lnTo>
                      <a:pt x="1034" y="2251"/>
                    </a:lnTo>
                    <a:lnTo>
                      <a:pt x="1022" y="2238"/>
                    </a:lnTo>
                    <a:lnTo>
                      <a:pt x="1010" y="2224"/>
                    </a:lnTo>
                    <a:lnTo>
                      <a:pt x="998" y="2209"/>
                    </a:lnTo>
                    <a:lnTo>
                      <a:pt x="987" y="2195"/>
                    </a:lnTo>
                    <a:lnTo>
                      <a:pt x="979" y="2183"/>
                    </a:lnTo>
                    <a:lnTo>
                      <a:pt x="971" y="2172"/>
                    </a:lnTo>
                    <a:lnTo>
                      <a:pt x="963" y="2163"/>
                    </a:lnTo>
                    <a:lnTo>
                      <a:pt x="957" y="2156"/>
                    </a:lnTo>
                    <a:lnTo>
                      <a:pt x="951" y="2151"/>
                    </a:lnTo>
                    <a:lnTo>
                      <a:pt x="945" y="2147"/>
                    </a:lnTo>
                    <a:lnTo>
                      <a:pt x="942" y="2147"/>
                    </a:lnTo>
                    <a:lnTo>
                      <a:pt x="940" y="2146"/>
                    </a:lnTo>
                    <a:lnTo>
                      <a:pt x="937" y="2146"/>
                    </a:lnTo>
                    <a:lnTo>
                      <a:pt x="935" y="2147"/>
                    </a:lnTo>
                    <a:lnTo>
                      <a:pt x="930" y="2150"/>
                    </a:lnTo>
                    <a:lnTo>
                      <a:pt x="925" y="2155"/>
                    </a:lnTo>
                    <a:lnTo>
                      <a:pt x="921" y="2162"/>
                    </a:lnTo>
                    <a:lnTo>
                      <a:pt x="917" y="2172"/>
                    </a:lnTo>
                    <a:lnTo>
                      <a:pt x="912" y="2185"/>
                    </a:lnTo>
                    <a:lnTo>
                      <a:pt x="908" y="2200"/>
                    </a:lnTo>
                    <a:lnTo>
                      <a:pt x="904" y="2218"/>
                    </a:lnTo>
                    <a:lnTo>
                      <a:pt x="899" y="2238"/>
                    </a:lnTo>
                    <a:lnTo>
                      <a:pt x="897" y="2257"/>
                    </a:lnTo>
                    <a:lnTo>
                      <a:pt x="894" y="2276"/>
                    </a:lnTo>
                    <a:lnTo>
                      <a:pt x="893" y="2295"/>
                    </a:lnTo>
                    <a:lnTo>
                      <a:pt x="891" y="2315"/>
                    </a:lnTo>
                    <a:lnTo>
                      <a:pt x="890" y="2355"/>
                    </a:lnTo>
                    <a:lnTo>
                      <a:pt x="890" y="2395"/>
                    </a:lnTo>
                    <a:lnTo>
                      <a:pt x="892" y="2435"/>
                    </a:lnTo>
                    <a:lnTo>
                      <a:pt x="895" y="2474"/>
                    </a:lnTo>
                    <a:lnTo>
                      <a:pt x="900" y="2513"/>
                    </a:lnTo>
                    <a:lnTo>
                      <a:pt x="905" y="2552"/>
                    </a:lnTo>
                    <a:lnTo>
                      <a:pt x="911" y="2588"/>
                    </a:lnTo>
                    <a:lnTo>
                      <a:pt x="918" y="2622"/>
                    </a:lnTo>
                    <a:lnTo>
                      <a:pt x="926" y="2654"/>
                    </a:lnTo>
                    <a:lnTo>
                      <a:pt x="934" y="2684"/>
                    </a:lnTo>
                    <a:lnTo>
                      <a:pt x="941" y="2711"/>
                    </a:lnTo>
                    <a:lnTo>
                      <a:pt x="950" y="2734"/>
                    </a:lnTo>
                    <a:lnTo>
                      <a:pt x="957" y="2754"/>
                    </a:lnTo>
                    <a:lnTo>
                      <a:pt x="965" y="2769"/>
                    </a:lnTo>
                    <a:lnTo>
                      <a:pt x="966" y="2770"/>
                    </a:lnTo>
                    <a:lnTo>
                      <a:pt x="966" y="2772"/>
                    </a:lnTo>
                    <a:lnTo>
                      <a:pt x="967" y="2773"/>
                    </a:lnTo>
                    <a:lnTo>
                      <a:pt x="968" y="2774"/>
                    </a:lnTo>
                    <a:lnTo>
                      <a:pt x="970" y="2775"/>
                    </a:lnTo>
                    <a:lnTo>
                      <a:pt x="970" y="2777"/>
                    </a:lnTo>
                    <a:lnTo>
                      <a:pt x="971" y="2778"/>
                    </a:lnTo>
                    <a:lnTo>
                      <a:pt x="972" y="2779"/>
                    </a:lnTo>
                    <a:lnTo>
                      <a:pt x="972" y="2779"/>
                    </a:lnTo>
                    <a:lnTo>
                      <a:pt x="972" y="2780"/>
                    </a:lnTo>
                    <a:lnTo>
                      <a:pt x="972" y="2780"/>
                    </a:lnTo>
                    <a:lnTo>
                      <a:pt x="972" y="2780"/>
                    </a:lnTo>
                    <a:lnTo>
                      <a:pt x="972" y="2780"/>
                    </a:lnTo>
                    <a:lnTo>
                      <a:pt x="972" y="2781"/>
                    </a:lnTo>
                    <a:lnTo>
                      <a:pt x="972" y="2781"/>
                    </a:lnTo>
                    <a:lnTo>
                      <a:pt x="972" y="2781"/>
                    </a:lnTo>
                    <a:lnTo>
                      <a:pt x="979" y="2792"/>
                    </a:lnTo>
                    <a:lnTo>
                      <a:pt x="985" y="2804"/>
                    </a:lnTo>
                    <a:lnTo>
                      <a:pt x="990" y="2815"/>
                    </a:lnTo>
                    <a:lnTo>
                      <a:pt x="994" y="2826"/>
                    </a:lnTo>
                    <a:lnTo>
                      <a:pt x="997" y="2838"/>
                    </a:lnTo>
                    <a:lnTo>
                      <a:pt x="999" y="2849"/>
                    </a:lnTo>
                    <a:lnTo>
                      <a:pt x="1000" y="2860"/>
                    </a:lnTo>
                    <a:lnTo>
                      <a:pt x="1000" y="2870"/>
                    </a:lnTo>
                    <a:lnTo>
                      <a:pt x="998" y="2882"/>
                    </a:lnTo>
                    <a:lnTo>
                      <a:pt x="996" y="2891"/>
                    </a:lnTo>
                    <a:lnTo>
                      <a:pt x="993" y="2900"/>
                    </a:lnTo>
                    <a:lnTo>
                      <a:pt x="989" y="2909"/>
                    </a:lnTo>
                    <a:lnTo>
                      <a:pt x="985" y="2916"/>
                    </a:lnTo>
                    <a:lnTo>
                      <a:pt x="979" y="2923"/>
                    </a:lnTo>
                    <a:lnTo>
                      <a:pt x="972" y="2929"/>
                    </a:lnTo>
                    <a:lnTo>
                      <a:pt x="964" y="2934"/>
                    </a:lnTo>
                    <a:lnTo>
                      <a:pt x="955" y="2938"/>
                    </a:lnTo>
                    <a:lnTo>
                      <a:pt x="947" y="2941"/>
                    </a:lnTo>
                    <a:lnTo>
                      <a:pt x="939" y="2944"/>
                    </a:lnTo>
                    <a:lnTo>
                      <a:pt x="931" y="2945"/>
                    </a:lnTo>
                    <a:lnTo>
                      <a:pt x="924" y="2946"/>
                    </a:lnTo>
                    <a:lnTo>
                      <a:pt x="916" y="2947"/>
                    </a:lnTo>
                    <a:lnTo>
                      <a:pt x="908" y="2946"/>
                    </a:lnTo>
                    <a:lnTo>
                      <a:pt x="901" y="2946"/>
                    </a:lnTo>
                    <a:lnTo>
                      <a:pt x="886" y="2943"/>
                    </a:lnTo>
                    <a:lnTo>
                      <a:pt x="870" y="2939"/>
                    </a:lnTo>
                    <a:lnTo>
                      <a:pt x="855" y="2934"/>
                    </a:lnTo>
                    <a:lnTo>
                      <a:pt x="839" y="2929"/>
                    </a:lnTo>
                    <a:lnTo>
                      <a:pt x="830" y="2926"/>
                    </a:lnTo>
                    <a:lnTo>
                      <a:pt x="821" y="2921"/>
                    </a:lnTo>
                    <a:lnTo>
                      <a:pt x="811" y="2916"/>
                    </a:lnTo>
                    <a:lnTo>
                      <a:pt x="802" y="2910"/>
                    </a:lnTo>
                    <a:lnTo>
                      <a:pt x="791" y="2904"/>
                    </a:lnTo>
                    <a:lnTo>
                      <a:pt x="781" y="2896"/>
                    </a:lnTo>
                    <a:lnTo>
                      <a:pt x="770" y="2888"/>
                    </a:lnTo>
                    <a:lnTo>
                      <a:pt x="760" y="2878"/>
                    </a:lnTo>
                    <a:lnTo>
                      <a:pt x="749" y="2867"/>
                    </a:lnTo>
                    <a:lnTo>
                      <a:pt x="738" y="2857"/>
                    </a:lnTo>
                    <a:lnTo>
                      <a:pt x="727" y="2845"/>
                    </a:lnTo>
                    <a:lnTo>
                      <a:pt x="717" y="2833"/>
                    </a:lnTo>
                    <a:lnTo>
                      <a:pt x="706" y="2820"/>
                    </a:lnTo>
                    <a:lnTo>
                      <a:pt x="696" y="2807"/>
                    </a:lnTo>
                    <a:lnTo>
                      <a:pt x="685" y="2792"/>
                    </a:lnTo>
                    <a:lnTo>
                      <a:pt x="675" y="2778"/>
                    </a:lnTo>
                    <a:lnTo>
                      <a:pt x="665" y="2762"/>
                    </a:lnTo>
                    <a:lnTo>
                      <a:pt x="656" y="2746"/>
                    </a:lnTo>
                    <a:lnTo>
                      <a:pt x="647" y="2730"/>
                    </a:lnTo>
                    <a:lnTo>
                      <a:pt x="639" y="2713"/>
                    </a:lnTo>
                    <a:lnTo>
                      <a:pt x="631" y="2694"/>
                    </a:lnTo>
                    <a:lnTo>
                      <a:pt x="624" y="2676"/>
                    </a:lnTo>
                    <a:lnTo>
                      <a:pt x="618" y="2657"/>
                    </a:lnTo>
                    <a:lnTo>
                      <a:pt x="612" y="2638"/>
                    </a:lnTo>
                    <a:lnTo>
                      <a:pt x="607" y="2619"/>
                    </a:lnTo>
                    <a:lnTo>
                      <a:pt x="602" y="2599"/>
                    </a:lnTo>
                    <a:lnTo>
                      <a:pt x="599" y="2579"/>
                    </a:lnTo>
                    <a:lnTo>
                      <a:pt x="596" y="2559"/>
                    </a:lnTo>
                    <a:lnTo>
                      <a:pt x="595" y="2538"/>
                    </a:lnTo>
                    <a:lnTo>
                      <a:pt x="594" y="2516"/>
                    </a:lnTo>
                    <a:lnTo>
                      <a:pt x="594" y="2494"/>
                    </a:lnTo>
                    <a:lnTo>
                      <a:pt x="596" y="2472"/>
                    </a:lnTo>
                    <a:lnTo>
                      <a:pt x="599" y="2438"/>
                    </a:lnTo>
                    <a:lnTo>
                      <a:pt x="604" y="2406"/>
                    </a:lnTo>
                    <a:lnTo>
                      <a:pt x="608" y="2374"/>
                    </a:lnTo>
                    <a:lnTo>
                      <a:pt x="614" y="2343"/>
                    </a:lnTo>
                    <a:lnTo>
                      <a:pt x="619" y="2314"/>
                    </a:lnTo>
                    <a:lnTo>
                      <a:pt x="626" y="2285"/>
                    </a:lnTo>
                    <a:lnTo>
                      <a:pt x="633" y="2258"/>
                    </a:lnTo>
                    <a:lnTo>
                      <a:pt x="640" y="2231"/>
                    </a:lnTo>
                    <a:lnTo>
                      <a:pt x="648" y="2205"/>
                    </a:lnTo>
                    <a:lnTo>
                      <a:pt x="656" y="2180"/>
                    </a:lnTo>
                    <a:lnTo>
                      <a:pt x="665" y="2155"/>
                    </a:lnTo>
                    <a:lnTo>
                      <a:pt x="674" y="2131"/>
                    </a:lnTo>
                    <a:lnTo>
                      <a:pt x="695" y="2084"/>
                    </a:lnTo>
                    <a:lnTo>
                      <a:pt x="716" y="2038"/>
                    </a:lnTo>
                    <a:lnTo>
                      <a:pt x="738" y="1993"/>
                    </a:lnTo>
                    <a:lnTo>
                      <a:pt x="761" y="1948"/>
                    </a:lnTo>
                    <a:lnTo>
                      <a:pt x="786" y="1904"/>
                    </a:lnTo>
                    <a:lnTo>
                      <a:pt x="811" y="1858"/>
                    </a:lnTo>
                    <a:lnTo>
                      <a:pt x="837" y="1810"/>
                    </a:lnTo>
                    <a:lnTo>
                      <a:pt x="864" y="1760"/>
                    </a:lnTo>
                    <a:lnTo>
                      <a:pt x="891" y="1708"/>
                    </a:lnTo>
                    <a:lnTo>
                      <a:pt x="918" y="1652"/>
                    </a:lnTo>
                    <a:close/>
                    <a:moveTo>
                      <a:pt x="857" y="1397"/>
                    </a:moveTo>
                    <a:lnTo>
                      <a:pt x="840" y="1367"/>
                    </a:lnTo>
                    <a:lnTo>
                      <a:pt x="823" y="1338"/>
                    </a:lnTo>
                    <a:lnTo>
                      <a:pt x="806" y="1309"/>
                    </a:lnTo>
                    <a:lnTo>
                      <a:pt x="792" y="1277"/>
                    </a:lnTo>
                    <a:lnTo>
                      <a:pt x="785" y="1261"/>
                    </a:lnTo>
                    <a:lnTo>
                      <a:pt x="778" y="1244"/>
                    </a:lnTo>
                    <a:lnTo>
                      <a:pt x="773" y="1227"/>
                    </a:lnTo>
                    <a:lnTo>
                      <a:pt x="768" y="1209"/>
                    </a:lnTo>
                    <a:lnTo>
                      <a:pt x="763" y="1190"/>
                    </a:lnTo>
                    <a:lnTo>
                      <a:pt x="760" y="1169"/>
                    </a:lnTo>
                    <a:lnTo>
                      <a:pt x="757" y="1148"/>
                    </a:lnTo>
                    <a:lnTo>
                      <a:pt x="755" y="1125"/>
                    </a:lnTo>
                    <a:lnTo>
                      <a:pt x="755" y="1114"/>
                    </a:lnTo>
                    <a:lnTo>
                      <a:pt x="755" y="1103"/>
                    </a:lnTo>
                    <a:lnTo>
                      <a:pt x="756" y="1091"/>
                    </a:lnTo>
                    <a:lnTo>
                      <a:pt x="758" y="1078"/>
                    </a:lnTo>
                    <a:lnTo>
                      <a:pt x="761" y="1065"/>
                    </a:lnTo>
                    <a:lnTo>
                      <a:pt x="764" y="1052"/>
                    </a:lnTo>
                    <a:lnTo>
                      <a:pt x="769" y="1039"/>
                    </a:lnTo>
                    <a:lnTo>
                      <a:pt x="774" y="1027"/>
                    </a:lnTo>
                    <a:lnTo>
                      <a:pt x="781" y="1015"/>
                    </a:lnTo>
                    <a:lnTo>
                      <a:pt x="789" y="1004"/>
                    </a:lnTo>
                    <a:lnTo>
                      <a:pt x="798" y="994"/>
                    </a:lnTo>
                    <a:lnTo>
                      <a:pt x="809" y="985"/>
                    </a:lnTo>
                    <a:lnTo>
                      <a:pt x="814" y="981"/>
                    </a:lnTo>
                    <a:lnTo>
                      <a:pt x="820" y="978"/>
                    </a:lnTo>
                    <a:lnTo>
                      <a:pt x="827" y="974"/>
                    </a:lnTo>
                    <a:lnTo>
                      <a:pt x="834" y="972"/>
                    </a:lnTo>
                    <a:lnTo>
                      <a:pt x="841" y="970"/>
                    </a:lnTo>
                    <a:lnTo>
                      <a:pt x="848" y="968"/>
                    </a:lnTo>
                    <a:lnTo>
                      <a:pt x="856" y="967"/>
                    </a:lnTo>
                    <a:lnTo>
                      <a:pt x="864" y="967"/>
                    </a:lnTo>
                    <a:lnTo>
                      <a:pt x="874" y="967"/>
                    </a:lnTo>
                    <a:lnTo>
                      <a:pt x="884" y="969"/>
                    </a:lnTo>
                    <a:lnTo>
                      <a:pt x="892" y="972"/>
                    </a:lnTo>
                    <a:lnTo>
                      <a:pt x="900" y="977"/>
                    </a:lnTo>
                    <a:lnTo>
                      <a:pt x="908" y="983"/>
                    </a:lnTo>
                    <a:lnTo>
                      <a:pt x="915" y="990"/>
                    </a:lnTo>
                    <a:lnTo>
                      <a:pt x="921" y="997"/>
                    </a:lnTo>
                    <a:lnTo>
                      <a:pt x="927" y="1006"/>
                    </a:lnTo>
                    <a:lnTo>
                      <a:pt x="932" y="1016"/>
                    </a:lnTo>
                    <a:lnTo>
                      <a:pt x="937" y="1027"/>
                    </a:lnTo>
                    <a:lnTo>
                      <a:pt x="941" y="1038"/>
                    </a:lnTo>
                    <a:lnTo>
                      <a:pt x="944" y="1050"/>
                    </a:lnTo>
                    <a:lnTo>
                      <a:pt x="947" y="1063"/>
                    </a:lnTo>
                    <a:lnTo>
                      <a:pt x="950" y="1076"/>
                    </a:lnTo>
                    <a:lnTo>
                      <a:pt x="952" y="1090"/>
                    </a:lnTo>
                    <a:lnTo>
                      <a:pt x="954" y="1104"/>
                    </a:lnTo>
                    <a:lnTo>
                      <a:pt x="955" y="1121"/>
                    </a:lnTo>
                    <a:lnTo>
                      <a:pt x="955" y="1140"/>
                    </a:lnTo>
                    <a:lnTo>
                      <a:pt x="954" y="1159"/>
                    </a:lnTo>
                    <a:lnTo>
                      <a:pt x="952" y="1179"/>
                    </a:lnTo>
                    <a:lnTo>
                      <a:pt x="950" y="1198"/>
                    </a:lnTo>
                    <a:lnTo>
                      <a:pt x="947" y="1219"/>
                    </a:lnTo>
                    <a:lnTo>
                      <a:pt x="943" y="1240"/>
                    </a:lnTo>
                    <a:lnTo>
                      <a:pt x="939" y="1261"/>
                    </a:lnTo>
                    <a:lnTo>
                      <a:pt x="928" y="1304"/>
                    </a:lnTo>
                    <a:lnTo>
                      <a:pt x="915" y="1350"/>
                    </a:lnTo>
                    <a:lnTo>
                      <a:pt x="901" y="1394"/>
                    </a:lnTo>
                    <a:lnTo>
                      <a:pt x="885" y="1439"/>
                    </a:lnTo>
                    <a:lnTo>
                      <a:pt x="881" y="1434"/>
                    </a:lnTo>
                    <a:lnTo>
                      <a:pt x="877" y="1429"/>
                    </a:lnTo>
                    <a:lnTo>
                      <a:pt x="874" y="1423"/>
                    </a:lnTo>
                    <a:lnTo>
                      <a:pt x="870" y="1418"/>
                    </a:lnTo>
                    <a:lnTo>
                      <a:pt x="867" y="1413"/>
                    </a:lnTo>
                    <a:lnTo>
                      <a:pt x="863" y="1407"/>
                    </a:lnTo>
                    <a:lnTo>
                      <a:pt x="860" y="1402"/>
                    </a:lnTo>
                    <a:lnTo>
                      <a:pt x="857" y="1397"/>
                    </a:lnTo>
                    <a:close/>
                    <a:moveTo>
                      <a:pt x="1617" y="796"/>
                    </a:moveTo>
                    <a:lnTo>
                      <a:pt x="1368" y="796"/>
                    </a:lnTo>
                    <a:lnTo>
                      <a:pt x="1359" y="796"/>
                    </a:lnTo>
                    <a:lnTo>
                      <a:pt x="1351" y="794"/>
                    </a:lnTo>
                    <a:lnTo>
                      <a:pt x="1343" y="792"/>
                    </a:lnTo>
                    <a:lnTo>
                      <a:pt x="1336" y="790"/>
                    </a:lnTo>
                    <a:lnTo>
                      <a:pt x="1329" y="786"/>
                    </a:lnTo>
                    <a:lnTo>
                      <a:pt x="1322" y="781"/>
                    </a:lnTo>
                    <a:lnTo>
                      <a:pt x="1316" y="776"/>
                    </a:lnTo>
                    <a:lnTo>
                      <a:pt x="1310" y="771"/>
                    </a:lnTo>
                    <a:lnTo>
                      <a:pt x="1305" y="765"/>
                    </a:lnTo>
                    <a:lnTo>
                      <a:pt x="1300" y="759"/>
                    </a:lnTo>
                    <a:lnTo>
                      <a:pt x="1296" y="752"/>
                    </a:lnTo>
                    <a:lnTo>
                      <a:pt x="1292" y="745"/>
                    </a:lnTo>
                    <a:lnTo>
                      <a:pt x="1290" y="737"/>
                    </a:lnTo>
                    <a:lnTo>
                      <a:pt x="1288" y="730"/>
                    </a:lnTo>
                    <a:lnTo>
                      <a:pt x="1286" y="721"/>
                    </a:lnTo>
                    <a:lnTo>
                      <a:pt x="1286" y="713"/>
                    </a:lnTo>
                    <a:lnTo>
                      <a:pt x="1286" y="705"/>
                    </a:lnTo>
                    <a:lnTo>
                      <a:pt x="1288" y="697"/>
                    </a:lnTo>
                    <a:lnTo>
                      <a:pt x="1290" y="689"/>
                    </a:lnTo>
                    <a:lnTo>
                      <a:pt x="1292" y="681"/>
                    </a:lnTo>
                    <a:lnTo>
                      <a:pt x="1296" y="674"/>
                    </a:lnTo>
                    <a:lnTo>
                      <a:pt x="1300" y="667"/>
                    </a:lnTo>
                    <a:lnTo>
                      <a:pt x="1305" y="661"/>
                    </a:lnTo>
                    <a:lnTo>
                      <a:pt x="1310" y="655"/>
                    </a:lnTo>
                    <a:lnTo>
                      <a:pt x="1316" y="650"/>
                    </a:lnTo>
                    <a:lnTo>
                      <a:pt x="1322" y="645"/>
                    </a:lnTo>
                    <a:lnTo>
                      <a:pt x="1329" y="641"/>
                    </a:lnTo>
                    <a:lnTo>
                      <a:pt x="1336" y="638"/>
                    </a:lnTo>
                    <a:lnTo>
                      <a:pt x="1343" y="635"/>
                    </a:lnTo>
                    <a:lnTo>
                      <a:pt x="1351" y="633"/>
                    </a:lnTo>
                    <a:lnTo>
                      <a:pt x="1359" y="632"/>
                    </a:lnTo>
                    <a:lnTo>
                      <a:pt x="1368" y="631"/>
                    </a:lnTo>
                    <a:lnTo>
                      <a:pt x="1478" y="631"/>
                    </a:lnTo>
                    <a:lnTo>
                      <a:pt x="1619" y="632"/>
                    </a:lnTo>
                    <a:lnTo>
                      <a:pt x="1616" y="642"/>
                    </a:lnTo>
                    <a:lnTo>
                      <a:pt x="1612" y="652"/>
                    </a:lnTo>
                    <a:lnTo>
                      <a:pt x="1609" y="662"/>
                    </a:lnTo>
                    <a:lnTo>
                      <a:pt x="1607" y="673"/>
                    </a:lnTo>
                    <a:lnTo>
                      <a:pt x="1605" y="684"/>
                    </a:lnTo>
                    <a:lnTo>
                      <a:pt x="1604" y="695"/>
                    </a:lnTo>
                    <a:lnTo>
                      <a:pt x="1603" y="706"/>
                    </a:lnTo>
                    <a:lnTo>
                      <a:pt x="1603" y="717"/>
                    </a:lnTo>
                    <a:lnTo>
                      <a:pt x="1603" y="727"/>
                    </a:lnTo>
                    <a:lnTo>
                      <a:pt x="1604" y="737"/>
                    </a:lnTo>
                    <a:lnTo>
                      <a:pt x="1605" y="747"/>
                    </a:lnTo>
                    <a:lnTo>
                      <a:pt x="1606" y="757"/>
                    </a:lnTo>
                    <a:lnTo>
                      <a:pt x="1608" y="767"/>
                    </a:lnTo>
                    <a:lnTo>
                      <a:pt x="1611" y="777"/>
                    </a:lnTo>
                    <a:lnTo>
                      <a:pt x="1613" y="787"/>
                    </a:lnTo>
                    <a:lnTo>
                      <a:pt x="1617" y="796"/>
                    </a:lnTo>
                    <a:close/>
                    <a:moveTo>
                      <a:pt x="1660" y="869"/>
                    </a:moveTo>
                    <a:lnTo>
                      <a:pt x="1660" y="1655"/>
                    </a:lnTo>
                    <a:lnTo>
                      <a:pt x="1659" y="2176"/>
                    </a:lnTo>
                    <a:lnTo>
                      <a:pt x="1658" y="2166"/>
                    </a:lnTo>
                    <a:lnTo>
                      <a:pt x="1655" y="2157"/>
                    </a:lnTo>
                    <a:lnTo>
                      <a:pt x="1653" y="2149"/>
                    </a:lnTo>
                    <a:lnTo>
                      <a:pt x="1650" y="2139"/>
                    </a:lnTo>
                    <a:lnTo>
                      <a:pt x="1646" y="2130"/>
                    </a:lnTo>
                    <a:lnTo>
                      <a:pt x="1643" y="2121"/>
                    </a:lnTo>
                    <a:lnTo>
                      <a:pt x="1639" y="2112"/>
                    </a:lnTo>
                    <a:lnTo>
                      <a:pt x="1635" y="2102"/>
                    </a:lnTo>
                    <a:lnTo>
                      <a:pt x="1627" y="2084"/>
                    </a:lnTo>
                    <a:lnTo>
                      <a:pt x="1618" y="2065"/>
                    </a:lnTo>
                    <a:lnTo>
                      <a:pt x="1607" y="2046"/>
                    </a:lnTo>
                    <a:lnTo>
                      <a:pt x="1595" y="2027"/>
                    </a:lnTo>
                    <a:lnTo>
                      <a:pt x="1582" y="2008"/>
                    </a:lnTo>
                    <a:lnTo>
                      <a:pt x="1567" y="1988"/>
                    </a:lnTo>
                    <a:lnTo>
                      <a:pt x="1551" y="1968"/>
                    </a:lnTo>
                    <a:lnTo>
                      <a:pt x="1533" y="1948"/>
                    </a:lnTo>
                    <a:lnTo>
                      <a:pt x="1511" y="1927"/>
                    </a:lnTo>
                    <a:lnTo>
                      <a:pt x="1489" y="1906"/>
                    </a:lnTo>
                    <a:lnTo>
                      <a:pt x="1464" y="1884"/>
                    </a:lnTo>
                    <a:lnTo>
                      <a:pt x="1437" y="1861"/>
                    </a:lnTo>
                    <a:lnTo>
                      <a:pt x="1407" y="1837"/>
                    </a:lnTo>
                    <a:lnTo>
                      <a:pt x="1375" y="1812"/>
                    </a:lnTo>
                    <a:lnTo>
                      <a:pt x="1340" y="1786"/>
                    </a:lnTo>
                    <a:lnTo>
                      <a:pt x="1301" y="1759"/>
                    </a:lnTo>
                    <a:lnTo>
                      <a:pt x="1300" y="1743"/>
                    </a:lnTo>
                    <a:lnTo>
                      <a:pt x="1298" y="1726"/>
                    </a:lnTo>
                    <a:lnTo>
                      <a:pt x="1297" y="1710"/>
                    </a:lnTo>
                    <a:lnTo>
                      <a:pt x="1297" y="1694"/>
                    </a:lnTo>
                    <a:lnTo>
                      <a:pt x="1296" y="1678"/>
                    </a:lnTo>
                    <a:lnTo>
                      <a:pt x="1296" y="1663"/>
                    </a:lnTo>
                    <a:lnTo>
                      <a:pt x="1296" y="1647"/>
                    </a:lnTo>
                    <a:lnTo>
                      <a:pt x="1297" y="1632"/>
                    </a:lnTo>
                    <a:lnTo>
                      <a:pt x="1301" y="1595"/>
                    </a:lnTo>
                    <a:lnTo>
                      <a:pt x="1306" y="1556"/>
                    </a:lnTo>
                    <a:lnTo>
                      <a:pt x="1312" y="1514"/>
                    </a:lnTo>
                    <a:lnTo>
                      <a:pt x="1320" y="1470"/>
                    </a:lnTo>
                    <a:lnTo>
                      <a:pt x="1329" y="1425"/>
                    </a:lnTo>
                    <a:lnTo>
                      <a:pt x="1339" y="1378"/>
                    </a:lnTo>
                    <a:lnTo>
                      <a:pt x="1351" y="1329"/>
                    </a:lnTo>
                    <a:lnTo>
                      <a:pt x="1365" y="1279"/>
                    </a:lnTo>
                    <a:lnTo>
                      <a:pt x="1380" y="1228"/>
                    </a:lnTo>
                    <a:lnTo>
                      <a:pt x="1397" y="1177"/>
                    </a:lnTo>
                    <a:lnTo>
                      <a:pt x="1416" y="1125"/>
                    </a:lnTo>
                    <a:lnTo>
                      <a:pt x="1437" y="1073"/>
                    </a:lnTo>
                    <a:lnTo>
                      <a:pt x="1449" y="1048"/>
                    </a:lnTo>
                    <a:lnTo>
                      <a:pt x="1460" y="1022"/>
                    </a:lnTo>
                    <a:lnTo>
                      <a:pt x="1473" y="996"/>
                    </a:lnTo>
                    <a:lnTo>
                      <a:pt x="1485" y="970"/>
                    </a:lnTo>
                    <a:lnTo>
                      <a:pt x="1499" y="944"/>
                    </a:lnTo>
                    <a:lnTo>
                      <a:pt x="1513" y="919"/>
                    </a:lnTo>
                    <a:lnTo>
                      <a:pt x="1528" y="893"/>
                    </a:lnTo>
                    <a:lnTo>
                      <a:pt x="1543" y="868"/>
                    </a:lnTo>
                    <a:lnTo>
                      <a:pt x="1660" y="869"/>
                    </a:lnTo>
                    <a:close/>
                    <a:moveTo>
                      <a:pt x="1660" y="2274"/>
                    </a:moveTo>
                    <a:lnTo>
                      <a:pt x="1660" y="2313"/>
                    </a:lnTo>
                    <a:lnTo>
                      <a:pt x="1660" y="2367"/>
                    </a:lnTo>
                    <a:lnTo>
                      <a:pt x="1659" y="2403"/>
                    </a:lnTo>
                    <a:lnTo>
                      <a:pt x="1658" y="2434"/>
                    </a:lnTo>
                    <a:lnTo>
                      <a:pt x="1655" y="2462"/>
                    </a:lnTo>
                    <a:lnTo>
                      <a:pt x="1652" y="2487"/>
                    </a:lnTo>
                    <a:lnTo>
                      <a:pt x="1648" y="2509"/>
                    </a:lnTo>
                    <a:lnTo>
                      <a:pt x="1644" y="2529"/>
                    </a:lnTo>
                    <a:lnTo>
                      <a:pt x="1639" y="2546"/>
                    </a:lnTo>
                    <a:lnTo>
                      <a:pt x="1634" y="2560"/>
                    </a:lnTo>
                    <a:lnTo>
                      <a:pt x="1629" y="2573"/>
                    </a:lnTo>
                    <a:lnTo>
                      <a:pt x="1623" y="2583"/>
                    </a:lnTo>
                    <a:lnTo>
                      <a:pt x="1618" y="2591"/>
                    </a:lnTo>
                    <a:lnTo>
                      <a:pt x="1612" y="2599"/>
                    </a:lnTo>
                    <a:lnTo>
                      <a:pt x="1602" y="2609"/>
                    </a:lnTo>
                    <a:lnTo>
                      <a:pt x="1593" y="2616"/>
                    </a:lnTo>
                    <a:lnTo>
                      <a:pt x="1586" y="2622"/>
                    </a:lnTo>
                    <a:lnTo>
                      <a:pt x="1578" y="2628"/>
                    </a:lnTo>
                    <a:lnTo>
                      <a:pt x="1571" y="2633"/>
                    </a:lnTo>
                    <a:lnTo>
                      <a:pt x="1564" y="2637"/>
                    </a:lnTo>
                    <a:lnTo>
                      <a:pt x="1549" y="2644"/>
                    </a:lnTo>
                    <a:lnTo>
                      <a:pt x="1535" y="2648"/>
                    </a:lnTo>
                    <a:lnTo>
                      <a:pt x="1520" y="2650"/>
                    </a:lnTo>
                    <a:lnTo>
                      <a:pt x="1506" y="2651"/>
                    </a:lnTo>
                    <a:lnTo>
                      <a:pt x="1491" y="2651"/>
                    </a:lnTo>
                    <a:lnTo>
                      <a:pt x="1477" y="2650"/>
                    </a:lnTo>
                    <a:lnTo>
                      <a:pt x="1481" y="2623"/>
                    </a:lnTo>
                    <a:lnTo>
                      <a:pt x="1486" y="2597"/>
                    </a:lnTo>
                    <a:lnTo>
                      <a:pt x="1492" y="2570"/>
                    </a:lnTo>
                    <a:lnTo>
                      <a:pt x="1498" y="2543"/>
                    </a:lnTo>
                    <a:lnTo>
                      <a:pt x="1506" y="2516"/>
                    </a:lnTo>
                    <a:lnTo>
                      <a:pt x="1514" y="2490"/>
                    </a:lnTo>
                    <a:lnTo>
                      <a:pt x="1525" y="2464"/>
                    </a:lnTo>
                    <a:lnTo>
                      <a:pt x="1535" y="2439"/>
                    </a:lnTo>
                    <a:lnTo>
                      <a:pt x="1547" y="2414"/>
                    </a:lnTo>
                    <a:lnTo>
                      <a:pt x="1559" y="2390"/>
                    </a:lnTo>
                    <a:lnTo>
                      <a:pt x="1573" y="2368"/>
                    </a:lnTo>
                    <a:lnTo>
                      <a:pt x="1588" y="2345"/>
                    </a:lnTo>
                    <a:lnTo>
                      <a:pt x="1604" y="2325"/>
                    </a:lnTo>
                    <a:lnTo>
                      <a:pt x="1622" y="2306"/>
                    </a:lnTo>
                    <a:lnTo>
                      <a:pt x="1631" y="2298"/>
                    </a:lnTo>
                    <a:lnTo>
                      <a:pt x="1640" y="2289"/>
                    </a:lnTo>
                    <a:lnTo>
                      <a:pt x="1650" y="2281"/>
                    </a:lnTo>
                    <a:lnTo>
                      <a:pt x="1660" y="2274"/>
                    </a:lnTo>
                    <a:close/>
                    <a:moveTo>
                      <a:pt x="1378" y="2048"/>
                    </a:moveTo>
                    <a:lnTo>
                      <a:pt x="1369" y="2028"/>
                    </a:lnTo>
                    <a:lnTo>
                      <a:pt x="1361" y="2008"/>
                    </a:lnTo>
                    <a:lnTo>
                      <a:pt x="1353" y="1986"/>
                    </a:lnTo>
                    <a:lnTo>
                      <a:pt x="1346" y="1965"/>
                    </a:lnTo>
                    <a:lnTo>
                      <a:pt x="1339" y="1944"/>
                    </a:lnTo>
                    <a:lnTo>
                      <a:pt x="1332" y="1922"/>
                    </a:lnTo>
                    <a:lnTo>
                      <a:pt x="1327" y="1900"/>
                    </a:lnTo>
                    <a:lnTo>
                      <a:pt x="1321" y="1878"/>
                    </a:lnTo>
                    <a:lnTo>
                      <a:pt x="1322" y="1879"/>
                    </a:lnTo>
                    <a:lnTo>
                      <a:pt x="1322" y="1879"/>
                    </a:lnTo>
                    <a:lnTo>
                      <a:pt x="1323" y="1879"/>
                    </a:lnTo>
                    <a:lnTo>
                      <a:pt x="1324" y="1880"/>
                    </a:lnTo>
                    <a:lnTo>
                      <a:pt x="1324" y="1880"/>
                    </a:lnTo>
                    <a:lnTo>
                      <a:pt x="1325" y="1880"/>
                    </a:lnTo>
                    <a:lnTo>
                      <a:pt x="1326" y="1881"/>
                    </a:lnTo>
                    <a:lnTo>
                      <a:pt x="1326" y="1881"/>
                    </a:lnTo>
                    <a:lnTo>
                      <a:pt x="1336" y="1887"/>
                    </a:lnTo>
                    <a:lnTo>
                      <a:pt x="1348" y="1895"/>
                    </a:lnTo>
                    <a:lnTo>
                      <a:pt x="1363" y="1907"/>
                    </a:lnTo>
                    <a:lnTo>
                      <a:pt x="1379" y="1920"/>
                    </a:lnTo>
                    <a:lnTo>
                      <a:pt x="1396" y="1935"/>
                    </a:lnTo>
                    <a:lnTo>
                      <a:pt x="1415" y="1952"/>
                    </a:lnTo>
                    <a:lnTo>
                      <a:pt x="1434" y="1970"/>
                    </a:lnTo>
                    <a:lnTo>
                      <a:pt x="1453" y="1989"/>
                    </a:lnTo>
                    <a:lnTo>
                      <a:pt x="1472" y="2009"/>
                    </a:lnTo>
                    <a:lnTo>
                      <a:pt x="1490" y="2029"/>
                    </a:lnTo>
                    <a:lnTo>
                      <a:pt x="1507" y="2048"/>
                    </a:lnTo>
                    <a:lnTo>
                      <a:pt x="1524" y="2067"/>
                    </a:lnTo>
                    <a:lnTo>
                      <a:pt x="1537" y="2086"/>
                    </a:lnTo>
                    <a:lnTo>
                      <a:pt x="1549" y="2103"/>
                    </a:lnTo>
                    <a:lnTo>
                      <a:pt x="1553" y="2111"/>
                    </a:lnTo>
                    <a:lnTo>
                      <a:pt x="1557" y="2119"/>
                    </a:lnTo>
                    <a:lnTo>
                      <a:pt x="1560" y="2126"/>
                    </a:lnTo>
                    <a:lnTo>
                      <a:pt x="1563" y="2133"/>
                    </a:lnTo>
                    <a:lnTo>
                      <a:pt x="1565" y="2141"/>
                    </a:lnTo>
                    <a:lnTo>
                      <a:pt x="1568" y="2151"/>
                    </a:lnTo>
                    <a:lnTo>
                      <a:pt x="1570" y="2162"/>
                    </a:lnTo>
                    <a:lnTo>
                      <a:pt x="1571" y="2174"/>
                    </a:lnTo>
                    <a:lnTo>
                      <a:pt x="1570" y="2187"/>
                    </a:lnTo>
                    <a:lnTo>
                      <a:pt x="1568" y="2198"/>
                    </a:lnTo>
                    <a:lnTo>
                      <a:pt x="1566" y="2204"/>
                    </a:lnTo>
                    <a:lnTo>
                      <a:pt x="1564" y="2208"/>
                    </a:lnTo>
                    <a:lnTo>
                      <a:pt x="1561" y="2213"/>
                    </a:lnTo>
                    <a:lnTo>
                      <a:pt x="1556" y="2217"/>
                    </a:lnTo>
                    <a:lnTo>
                      <a:pt x="1550" y="2221"/>
                    </a:lnTo>
                    <a:lnTo>
                      <a:pt x="1543" y="2223"/>
                    </a:lnTo>
                    <a:lnTo>
                      <a:pt x="1535" y="2223"/>
                    </a:lnTo>
                    <a:lnTo>
                      <a:pt x="1526" y="2222"/>
                    </a:lnTo>
                    <a:lnTo>
                      <a:pt x="1515" y="2219"/>
                    </a:lnTo>
                    <a:lnTo>
                      <a:pt x="1505" y="2214"/>
                    </a:lnTo>
                    <a:lnTo>
                      <a:pt x="1494" y="2207"/>
                    </a:lnTo>
                    <a:lnTo>
                      <a:pt x="1482" y="2198"/>
                    </a:lnTo>
                    <a:lnTo>
                      <a:pt x="1470" y="2187"/>
                    </a:lnTo>
                    <a:lnTo>
                      <a:pt x="1458" y="2173"/>
                    </a:lnTo>
                    <a:lnTo>
                      <a:pt x="1445" y="2158"/>
                    </a:lnTo>
                    <a:lnTo>
                      <a:pt x="1432" y="2141"/>
                    </a:lnTo>
                    <a:lnTo>
                      <a:pt x="1419" y="2121"/>
                    </a:lnTo>
                    <a:lnTo>
                      <a:pt x="1406" y="2099"/>
                    </a:lnTo>
                    <a:lnTo>
                      <a:pt x="1392" y="2074"/>
                    </a:lnTo>
                    <a:lnTo>
                      <a:pt x="1378" y="2048"/>
                    </a:lnTo>
                    <a:close/>
                    <a:moveTo>
                      <a:pt x="78" y="1828"/>
                    </a:moveTo>
                    <a:lnTo>
                      <a:pt x="80" y="1740"/>
                    </a:lnTo>
                    <a:lnTo>
                      <a:pt x="87" y="1654"/>
                    </a:lnTo>
                    <a:lnTo>
                      <a:pt x="97" y="1569"/>
                    </a:lnTo>
                    <a:lnTo>
                      <a:pt x="112" y="1486"/>
                    </a:lnTo>
                    <a:lnTo>
                      <a:pt x="130" y="1403"/>
                    </a:lnTo>
                    <a:lnTo>
                      <a:pt x="153" y="1323"/>
                    </a:lnTo>
                    <a:lnTo>
                      <a:pt x="179" y="1243"/>
                    </a:lnTo>
                    <a:lnTo>
                      <a:pt x="208" y="1166"/>
                    </a:lnTo>
                    <a:lnTo>
                      <a:pt x="241" y="1090"/>
                    </a:lnTo>
                    <a:lnTo>
                      <a:pt x="278" y="1017"/>
                    </a:lnTo>
                    <a:lnTo>
                      <a:pt x="317" y="945"/>
                    </a:lnTo>
                    <a:lnTo>
                      <a:pt x="360" y="875"/>
                    </a:lnTo>
                    <a:lnTo>
                      <a:pt x="406" y="809"/>
                    </a:lnTo>
                    <a:lnTo>
                      <a:pt x="456" y="743"/>
                    </a:lnTo>
                    <a:lnTo>
                      <a:pt x="508" y="681"/>
                    </a:lnTo>
                    <a:lnTo>
                      <a:pt x="563" y="621"/>
                    </a:lnTo>
                    <a:lnTo>
                      <a:pt x="620" y="563"/>
                    </a:lnTo>
                    <a:lnTo>
                      <a:pt x="680" y="508"/>
                    </a:lnTo>
                    <a:lnTo>
                      <a:pt x="743" y="456"/>
                    </a:lnTo>
                    <a:lnTo>
                      <a:pt x="808" y="407"/>
                    </a:lnTo>
                    <a:lnTo>
                      <a:pt x="875" y="361"/>
                    </a:lnTo>
                    <a:lnTo>
                      <a:pt x="945" y="318"/>
                    </a:lnTo>
                    <a:lnTo>
                      <a:pt x="1017" y="279"/>
                    </a:lnTo>
                    <a:lnTo>
                      <a:pt x="1090" y="241"/>
                    </a:lnTo>
                    <a:lnTo>
                      <a:pt x="1166" y="208"/>
                    </a:lnTo>
                    <a:lnTo>
                      <a:pt x="1243" y="179"/>
                    </a:lnTo>
                    <a:lnTo>
                      <a:pt x="1322" y="153"/>
                    </a:lnTo>
                    <a:lnTo>
                      <a:pt x="1403" y="131"/>
                    </a:lnTo>
                    <a:lnTo>
                      <a:pt x="1484" y="113"/>
                    </a:lnTo>
                    <a:lnTo>
                      <a:pt x="1569" y="98"/>
                    </a:lnTo>
                    <a:lnTo>
                      <a:pt x="1653" y="88"/>
                    </a:lnTo>
                    <a:lnTo>
                      <a:pt x="1739" y="80"/>
                    </a:lnTo>
                    <a:lnTo>
                      <a:pt x="1721" y="89"/>
                    </a:lnTo>
                    <a:lnTo>
                      <a:pt x="1704" y="97"/>
                    </a:lnTo>
                    <a:lnTo>
                      <a:pt x="1688" y="107"/>
                    </a:lnTo>
                    <a:lnTo>
                      <a:pt x="1672" y="118"/>
                    </a:lnTo>
                    <a:lnTo>
                      <a:pt x="1658" y="130"/>
                    </a:lnTo>
                    <a:lnTo>
                      <a:pt x="1644" y="143"/>
                    </a:lnTo>
                    <a:lnTo>
                      <a:pt x="1632" y="157"/>
                    </a:lnTo>
                    <a:lnTo>
                      <a:pt x="1620" y="172"/>
                    </a:lnTo>
                    <a:lnTo>
                      <a:pt x="1610" y="188"/>
                    </a:lnTo>
                    <a:lnTo>
                      <a:pt x="1601" y="205"/>
                    </a:lnTo>
                    <a:lnTo>
                      <a:pt x="1593" y="222"/>
                    </a:lnTo>
                    <a:lnTo>
                      <a:pt x="1586" y="240"/>
                    </a:lnTo>
                    <a:lnTo>
                      <a:pt x="1581" y="259"/>
                    </a:lnTo>
                    <a:lnTo>
                      <a:pt x="1577" y="279"/>
                    </a:lnTo>
                    <a:lnTo>
                      <a:pt x="1575" y="299"/>
                    </a:lnTo>
                    <a:lnTo>
                      <a:pt x="1574" y="319"/>
                    </a:lnTo>
                    <a:lnTo>
                      <a:pt x="1574" y="334"/>
                    </a:lnTo>
                    <a:lnTo>
                      <a:pt x="1576" y="349"/>
                    </a:lnTo>
                    <a:lnTo>
                      <a:pt x="1578" y="363"/>
                    </a:lnTo>
                    <a:lnTo>
                      <a:pt x="1580" y="377"/>
                    </a:lnTo>
                    <a:lnTo>
                      <a:pt x="1584" y="390"/>
                    </a:lnTo>
                    <a:lnTo>
                      <a:pt x="1588" y="403"/>
                    </a:lnTo>
                    <a:lnTo>
                      <a:pt x="1593" y="416"/>
                    </a:lnTo>
                    <a:lnTo>
                      <a:pt x="1599" y="429"/>
                    </a:lnTo>
                    <a:lnTo>
                      <a:pt x="1605" y="442"/>
                    </a:lnTo>
                    <a:lnTo>
                      <a:pt x="1612" y="454"/>
                    </a:lnTo>
                    <a:lnTo>
                      <a:pt x="1620" y="465"/>
                    </a:lnTo>
                    <a:lnTo>
                      <a:pt x="1628" y="476"/>
                    </a:lnTo>
                    <a:lnTo>
                      <a:pt x="1637" y="487"/>
                    </a:lnTo>
                    <a:lnTo>
                      <a:pt x="1646" y="497"/>
                    </a:lnTo>
                    <a:lnTo>
                      <a:pt x="1656" y="506"/>
                    </a:lnTo>
                    <a:lnTo>
                      <a:pt x="1666" y="515"/>
                    </a:lnTo>
                    <a:lnTo>
                      <a:pt x="1670" y="520"/>
                    </a:lnTo>
                    <a:lnTo>
                      <a:pt x="1674" y="525"/>
                    </a:lnTo>
                    <a:lnTo>
                      <a:pt x="1676" y="531"/>
                    </a:lnTo>
                    <a:lnTo>
                      <a:pt x="1677" y="537"/>
                    </a:lnTo>
                    <a:lnTo>
                      <a:pt x="1678" y="540"/>
                    </a:lnTo>
                    <a:lnTo>
                      <a:pt x="1677" y="543"/>
                    </a:lnTo>
                    <a:lnTo>
                      <a:pt x="1676" y="545"/>
                    </a:lnTo>
                    <a:lnTo>
                      <a:pt x="1675" y="547"/>
                    </a:lnTo>
                    <a:lnTo>
                      <a:pt x="1673" y="549"/>
                    </a:lnTo>
                    <a:lnTo>
                      <a:pt x="1670" y="551"/>
                    </a:lnTo>
                    <a:lnTo>
                      <a:pt x="1667" y="552"/>
                    </a:lnTo>
                    <a:lnTo>
                      <a:pt x="1663" y="552"/>
                    </a:lnTo>
                    <a:lnTo>
                      <a:pt x="1478" y="552"/>
                    </a:lnTo>
                    <a:lnTo>
                      <a:pt x="1373" y="552"/>
                    </a:lnTo>
                    <a:lnTo>
                      <a:pt x="1357" y="553"/>
                    </a:lnTo>
                    <a:lnTo>
                      <a:pt x="1342" y="555"/>
                    </a:lnTo>
                    <a:lnTo>
                      <a:pt x="1327" y="559"/>
                    </a:lnTo>
                    <a:lnTo>
                      <a:pt x="1312" y="564"/>
                    </a:lnTo>
                    <a:lnTo>
                      <a:pt x="1299" y="571"/>
                    </a:lnTo>
                    <a:lnTo>
                      <a:pt x="1286" y="579"/>
                    </a:lnTo>
                    <a:lnTo>
                      <a:pt x="1274" y="588"/>
                    </a:lnTo>
                    <a:lnTo>
                      <a:pt x="1262" y="598"/>
                    </a:lnTo>
                    <a:lnTo>
                      <a:pt x="1252" y="610"/>
                    </a:lnTo>
                    <a:lnTo>
                      <a:pt x="1242" y="622"/>
                    </a:lnTo>
                    <a:lnTo>
                      <a:pt x="1234" y="635"/>
                    </a:lnTo>
                    <a:lnTo>
                      <a:pt x="1228" y="649"/>
                    </a:lnTo>
                    <a:lnTo>
                      <a:pt x="1223" y="663"/>
                    </a:lnTo>
                    <a:lnTo>
                      <a:pt x="1219" y="678"/>
                    </a:lnTo>
                    <a:lnTo>
                      <a:pt x="1216" y="694"/>
                    </a:lnTo>
                    <a:lnTo>
                      <a:pt x="1216" y="710"/>
                    </a:lnTo>
                    <a:lnTo>
                      <a:pt x="1216" y="726"/>
                    </a:lnTo>
                    <a:lnTo>
                      <a:pt x="1219" y="741"/>
                    </a:lnTo>
                    <a:lnTo>
                      <a:pt x="1223" y="756"/>
                    </a:lnTo>
                    <a:lnTo>
                      <a:pt x="1228" y="771"/>
                    </a:lnTo>
                    <a:lnTo>
                      <a:pt x="1234" y="785"/>
                    </a:lnTo>
                    <a:lnTo>
                      <a:pt x="1242" y="798"/>
                    </a:lnTo>
                    <a:lnTo>
                      <a:pt x="1252" y="810"/>
                    </a:lnTo>
                    <a:lnTo>
                      <a:pt x="1262" y="821"/>
                    </a:lnTo>
                    <a:lnTo>
                      <a:pt x="1274" y="832"/>
                    </a:lnTo>
                    <a:lnTo>
                      <a:pt x="1286" y="841"/>
                    </a:lnTo>
                    <a:lnTo>
                      <a:pt x="1299" y="848"/>
                    </a:lnTo>
                    <a:lnTo>
                      <a:pt x="1312" y="855"/>
                    </a:lnTo>
                    <a:lnTo>
                      <a:pt x="1327" y="860"/>
                    </a:lnTo>
                    <a:lnTo>
                      <a:pt x="1342" y="864"/>
                    </a:lnTo>
                    <a:lnTo>
                      <a:pt x="1357" y="867"/>
                    </a:lnTo>
                    <a:lnTo>
                      <a:pt x="1373" y="867"/>
                    </a:lnTo>
                    <a:lnTo>
                      <a:pt x="1478" y="868"/>
                    </a:lnTo>
                    <a:lnTo>
                      <a:pt x="1449" y="915"/>
                    </a:lnTo>
                    <a:lnTo>
                      <a:pt x="1421" y="964"/>
                    </a:lnTo>
                    <a:lnTo>
                      <a:pt x="1395" y="1013"/>
                    </a:lnTo>
                    <a:lnTo>
                      <a:pt x="1371" y="1062"/>
                    </a:lnTo>
                    <a:lnTo>
                      <a:pt x="1348" y="1112"/>
                    </a:lnTo>
                    <a:lnTo>
                      <a:pt x="1326" y="1163"/>
                    </a:lnTo>
                    <a:lnTo>
                      <a:pt x="1307" y="1213"/>
                    </a:lnTo>
                    <a:lnTo>
                      <a:pt x="1289" y="1264"/>
                    </a:lnTo>
                    <a:lnTo>
                      <a:pt x="1273" y="1315"/>
                    </a:lnTo>
                    <a:lnTo>
                      <a:pt x="1258" y="1365"/>
                    </a:lnTo>
                    <a:lnTo>
                      <a:pt x="1244" y="1415"/>
                    </a:lnTo>
                    <a:lnTo>
                      <a:pt x="1234" y="1465"/>
                    </a:lnTo>
                    <a:lnTo>
                      <a:pt x="1225" y="1514"/>
                    </a:lnTo>
                    <a:lnTo>
                      <a:pt x="1218" y="1562"/>
                    </a:lnTo>
                    <a:lnTo>
                      <a:pt x="1212" y="1609"/>
                    </a:lnTo>
                    <a:lnTo>
                      <a:pt x="1209" y="1656"/>
                    </a:lnTo>
                    <a:lnTo>
                      <a:pt x="1209" y="1661"/>
                    </a:lnTo>
                    <a:lnTo>
                      <a:pt x="1209" y="1667"/>
                    </a:lnTo>
                    <a:lnTo>
                      <a:pt x="1209" y="1672"/>
                    </a:lnTo>
                    <a:lnTo>
                      <a:pt x="1209" y="1677"/>
                    </a:lnTo>
                    <a:lnTo>
                      <a:pt x="1209" y="1683"/>
                    </a:lnTo>
                    <a:lnTo>
                      <a:pt x="1209" y="1688"/>
                    </a:lnTo>
                    <a:lnTo>
                      <a:pt x="1209" y="1693"/>
                    </a:lnTo>
                    <a:lnTo>
                      <a:pt x="1209" y="1699"/>
                    </a:lnTo>
                    <a:lnTo>
                      <a:pt x="1195" y="1690"/>
                    </a:lnTo>
                    <a:lnTo>
                      <a:pt x="1180" y="1680"/>
                    </a:lnTo>
                    <a:lnTo>
                      <a:pt x="1166" y="1671"/>
                    </a:lnTo>
                    <a:lnTo>
                      <a:pt x="1151" y="1662"/>
                    </a:lnTo>
                    <a:lnTo>
                      <a:pt x="1135" y="1651"/>
                    </a:lnTo>
                    <a:lnTo>
                      <a:pt x="1119" y="1642"/>
                    </a:lnTo>
                    <a:lnTo>
                      <a:pt x="1103" y="1632"/>
                    </a:lnTo>
                    <a:lnTo>
                      <a:pt x="1087" y="1622"/>
                    </a:lnTo>
                    <a:lnTo>
                      <a:pt x="1073" y="1613"/>
                    </a:lnTo>
                    <a:lnTo>
                      <a:pt x="1058" y="1603"/>
                    </a:lnTo>
                    <a:lnTo>
                      <a:pt x="1043" y="1593"/>
                    </a:lnTo>
                    <a:lnTo>
                      <a:pt x="1028" y="1582"/>
                    </a:lnTo>
                    <a:lnTo>
                      <a:pt x="1013" y="1570"/>
                    </a:lnTo>
                    <a:lnTo>
                      <a:pt x="998" y="1558"/>
                    </a:lnTo>
                    <a:lnTo>
                      <a:pt x="983" y="1545"/>
                    </a:lnTo>
                    <a:lnTo>
                      <a:pt x="967" y="1531"/>
                    </a:lnTo>
                    <a:lnTo>
                      <a:pt x="977" y="1502"/>
                    </a:lnTo>
                    <a:lnTo>
                      <a:pt x="986" y="1471"/>
                    </a:lnTo>
                    <a:lnTo>
                      <a:pt x="995" y="1442"/>
                    </a:lnTo>
                    <a:lnTo>
                      <a:pt x="1003" y="1413"/>
                    </a:lnTo>
                    <a:lnTo>
                      <a:pt x="1016" y="1357"/>
                    </a:lnTo>
                    <a:lnTo>
                      <a:pt x="1027" y="1302"/>
                    </a:lnTo>
                    <a:lnTo>
                      <a:pt x="1036" y="1253"/>
                    </a:lnTo>
                    <a:lnTo>
                      <a:pt x="1042" y="1210"/>
                    </a:lnTo>
                    <a:lnTo>
                      <a:pt x="1045" y="1175"/>
                    </a:lnTo>
                    <a:lnTo>
                      <a:pt x="1046" y="1147"/>
                    </a:lnTo>
                    <a:lnTo>
                      <a:pt x="1046" y="1132"/>
                    </a:lnTo>
                    <a:lnTo>
                      <a:pt x="1044" y="1114"/>
                    </a:lnTo>
                    <a:lnTo>
                      <a:pt x="1042" y="1095"/>
                    </a:lnTo>
                    <a:lnTo>
                      <a:pt x="1038" y="1076"/>
                    </a:lnTo>
                    <a:lnTo>
                      <a:pt x="1034" y="1056"/>
                    </a:lnTo>
                    <a:lnTo>
                      <a:pt x="1028" y="1035"/>
                    </a:lnTo>
                    <a:lnTo>
                      <a:pt x="1021" y="1015"/>
                    </a:lnTo>
                    <a:lnTo>
                      <a:pt x="1012" y="995"/>
                    </a:lnTo>
                    <a:lnTo>
                      <a:pt x="1007" y="986"/>
                    </a:lnTo>
                    <a:lnTo>
                      <a:pt x="1001" y="976"/>
                    </a:lnTo>
                    <a:lnTo>
                      <a:pt x="995" y="968"/>
                    </a:lnTo>
                    <a:lnTo>
                      <a:pt x="989" y="959"/>
                    </a:lnTo>
                    <a:lnTo>
                      <a:pt x="982" y="950"/>
                    </a:lnTo>
                    <a:lnTo>
                      <a:pt x="974" y="942"/>
                    </a:lnTo>
                    <a:lnTo>
                      <a:pt x="965" y="935"/>
                    </a:lnTo>
                    <a:lnTo>
                      <a:pt x="957" y="928"/>
                    </a:lnTo>
                    <a:lnTo>
                      <a:pt x="948" y="922"/>
                    </a:lnTo>
                    <a:lnTo>
                      <a:pt x="938" y="917"/>
                    </a:lnTo>
                    <a:lnTo>
                      <a:pt x="928" y="912"/>
                    </a:lnTo>
                    <a:lnTo>
                      <a:pt x="917" y="908"/>
                    </a:lnTo>
                    <a:lnTo>
                      <a:pt x="906" y="905"/>
                    </a:lnTo>
                    <a:lnTo>
                      <a:pt x="894" y="903"/>
                    </a:lnTo>
                    <a:lnTo>
                      <a:pt x="881" y="901"/>
                    </a:lnTo>
                    <a:lnTo>
                      <a:pt x="868" y="901"/>
                    </a:lnTo>
                    <a:lnTo>
                      <a:pt x="852" y="901"/>
                    </a:lnTo>
                    <a:lnTo>
                      <a:pt x="836" y="903"/>
                    </a:lnTo>
                    <a:lnTo>
                      <a:pt x="821" y="906"/>
                    </a:lnTo>
                    <a:lnTo>
                      <a:pt x="808" y="910"/>
                    </a:lnTo>
                    <a:lnTo>
                      <a:pt x="795" y="915"/>
                    </a:lnTo>
                    <a:lnTo>
                      <a:pt x="783" y="920"/>
                    </a:lnTo>
                    <a:lnTo>
                      <a:pt x="772" y="927"/>
                    </a:lnTo>
                    <a:lnTo>
                      <a:pt x="761" y="934"/>
                    </a:lnTo>
                    <a:lnTo>
                      <a:pt x="752" y="943"/>
                    </a:lnTo>
                    <a:lnTo>
                      <a:pt x="743" y="951"/>
                    </a:lnTo>
                    <a:lnTo>
                      <a:pt x="735" y="962"/>
                    </a:lnTo>
                    <a:lnTo>
                      <a:pt x="728" y="972"/>
                    </a:lnTo>
                    <a:lnTo>
                      <a:pt x="722" y="982"/>
                    </a:lnTo>
                    <a:lnTo>
                      <a:pt x="716" y="993"/>
                    </a:lnTo>
                    <a:lnTo>
                      <a:pt x="710" y="1005"/>
                    </a:lnTo>
                    <a:lnTo>
                      <a:pt x="706" y="1017"/>
                    </a:lnTo>
                    <a:lnTo>
                      <a:pt x="702" y="1029"/>
                    </a:lnTo>
                    <a:lnTo>
                      <a:pt x="699" y="1041"/>
                    </a:lnTo>
                    <a:lnTo>
                      <a:pt x="696" y="1054"/>
                    </a:lnTo>
                    <a:lnTo>
                      <a:pt x="693" y="1066"/>
                    </a:lnTo>
                    <a:lnTo>
                      <a:pt x="689" y="1092"/>
                    </a:lnTo>
                    <a:lnTo>
                      <a:pt x="688" y="1117"/>
                    </a:lnTo>
                    <a:lnTo>
                      <a:pt x="688" y="1142"/>
                    </a:lnTo>
                    <a:lnTo>
                      <a:pt x="690" y="1166"/>
                    </a:lnTo>
                    <a:lnTo>
                      <a:pt x="694" y="1187"/>
                    </a:lnTo>
                    <a:lnTo>
                      <a:pt x="698" y="1207"/>
                    </a:lnTo>
                    <a:lnTo>
                      <a:pt x="702" y="1226"/>
                    </a:lnTo>
                    <a:lnTo>
                      <a:pt x="708" y="1246"/>
                    </a:lnTo>
                    <a:lnTo>
                      <a:pt x="715" y="1266"/>
                    </a:lnTo>
                    <a:lnTo>
                      <a:pt x="722" y="1286"/>
                    </a:lnTo>
                    <a:lnTo>
                      <a:pt x="730" y="1308"/>
                    </a:lnTo>
                    <a:lnTo>
                      <a:pt x="738" y="1328"/>
                    </a:lnTo>
                    <a:lnTo>
                      <a:pt x="747" y="1348"/>
                    </a:lnTo>
                    <a:lnTo>
                      <a:pt x="757" y="1369"/>
                    </a:lnTo>
                    <a:lnTo>
                      <a:pt x="768" y="1389"/>
                    </a:lnTo>
                    <a:lnTo>
                      <a:pt x="778" y="1409"/>
                    </a:lnTo>
                    <a:lnTo>
                      <a:pt x="790" y="1429"/>
                    </a:lnTo>
                    <a:lnTo>
                      <a:pt x="801" y="1449"/>
                    </a:lnTo>
                    <a:lnTo>
                      <a:pt x="826" y="1488"/>
                    </a:lnTo>
                    <a:lnTo>
                      <a:pt x="851" y="1524"/>
                    </a:lnTo>
                    <a:lnTo>
                      <a:pt x="847" y="1533"/>
                    </a:lnTo>
                    <a:lnTo>
                      <a:pt x="844" y="1541"/>
                    </a:lnTo>
                    <a:lnTo>
                      <a:pt x="840" y="1550"/>
                    </a:lnTo>
                    <a:lnTo>
                      <a:pt x="836" y="1558"/>
                    </a:lnTo>
                    <a:lnTo>
                      <a:pt x="832" y="1567"/>
                    </a:lnTo>
                    <a:lnTo>
                      <a:pt x="829" y="1575"/>
                    </a:lnTo>
                    <a:lnTo>
                      <a:pt x="825" y="1583"/>
                    </a:lnTo>
                    <a:lnTo>
                      <a:pt x="821" y="1591"/>
                    </a:lnTo>
                    <a:lnTo>
                      <a:pt x="808" y="1620"/>
                    </a:lnTo>
                    <a:lnTo>
                      <a:pt x="794" y="1654"/>
                    </a:lnTo>
                    <a:lnTo>
                      <a:pt x="778" y="1691"/>
                    </a:lnTo>
                    <a:lnTo>
                      <a:pt x="760" y="1732"/>
                    </a:lnTo>
                    <a:lnTo>
                      <a:pt x="740" y="1777"/>
                    </a:lnTo>
                    <a:lnTo>
                      <a:pt x="719" y="1824"/>
                    </a:lnTo>
                    <a:lnTo>
                      <a:pt x="695" y="1875"/>
                    </a:lnTo>
                    <a:lnTo>
                      <a:pt x="669" y="1927"/>
                    </a:lnTo>
                    <a:lnTo>
                      <a:pt x="651" y="1963"/>
                    </a:lnTo>
                    <a:lnTo>
                      <a:pt x="634" y="1998"/>
                    </a:lnTo>
                    <a:lnTo>
                      <a:pt x="618" y="2034"/>
                    </a:lnTo>
                    <a:lnTo>
                      <a:pt x="604" y="2069"/>
                    </a:lnTo>
                    <a:lnTo>
                      <a:pt x="591" y="2104"/>
                    </a:lnTo>
                    <a:lnTo>
                      <a:pt x="578" y="2138"/>
                    </a:lnTo>
                    <a:lnTo>
                      <a:pt x="567" y="2173"/>
                    </a:lnTo>
                    <a:lnTo>
                      <a:pt x="558" y="2208"/>
                    </a:lnTo>
                    <a:lnTo>
                      <a:pt x="549" y="2242"/>
                    </a:lnTo>
                    <a:lnTo>
                      <a:pt x="542" y="2275"/>
                    </a:lnTo>
                    <a:lnTo>
                      <a:pt x="535" y="2308"/>
                    </a:lnTo>
                    <a:lnTo>
                      <a:pt x="530" y="2341"/>
                    </a:lnTo>
                    <a:lnTo>
                      <a:pt x="526" y="2375"/>
                    </a:lnTo>
                    <a:lnTo>
                      <a:pt x="523" y="2407"/>
                    </a:lnTo>
                    <a:lnTo>
                      <a:pt x="521" y="2438"/>
                    </a:lnTo>
                    <a:lnTo>
                      <a:pt x="520" y="2470"/>
                    </a:lnTo>
                    <a:lnTo>
                      <a:pt x="519" y="2493"/>
                    </a:lnTo>
                    <a:lnTo>
                      <a:pt x="520" y="2515"/>
                    </a:lnTo>
                    <a:lnTo>
                      <a:pt x="521" y="2538"/>
                    </a:lnTo>
                    <a:lnTo>
                      <a:pt x="523" y="2559"/>
                    </a:lnTo>
                    <a:lnTo>
                      <a:pt x="525" y="2579"/>
                    </a:lnTo>
                    <a:lnTo>
                      <a:pt x="528" y="2599"/>
                    </a:lnTo>
                    <a:lnTo>
                      <a:pt x="531" y="2618"/>
                    </a:lnTo>
                    <a:lnTo>
                      <a:pt x="535" y="2636"/>
                    </a:lnTo>
                    <a:lnTo>
                      <a:pt x="544" y="2671"/>
                    </a:lnTo>
                    <a:lnTo>
                      <a:pt x="554" y="2704"/>
                    </a:lnTo>
                    <a:lnTo>
                      <a:pt x="565" y="2733"/>
                    </a:lnTo>
                    <a:lnTo>
                      <a:pt x="577" y="2760"/>
                    </a:lnTo>
                    <a:lnTo>
                      <a:pt x="589" y="2785"/>
                    </a:lnTo>
                    <a:lnTo>
                      <a:pt x="602" y="2807"/>
                    </a:lnTo>
                    <a:lnTo>
                      <a:pt x="615" y="2827"/>
                    </a:lnTo>
                    <a:lnTo>
                      <a:pt x="627" y="2845"/>
                    </a:lnTo>
                    <a:lnTo>
                      <a:pt x="650" y="2876"/>
                    </a:lnTo>
                    <a:lnTo>
                      <a:pt x="670" y="2898"/>
                    </a:lnTo>
                    <a:lnTo>
                      <a:pt x="682" y="2911"/>
                    </a:lnTo>
                    <a:lnTo>
                      <a:pt x="697" y="2924"/>
                    </a:lnTo>
                    <a:lnTo>
                      <a:pt x="714" y="2937"/>
                    </a:lnTo>
                    <a:lnTo>
                      <a:pt x="732" y="2950"/>
                    </a:lnTo>
                    <a:lnTo>
                      <a:pt x="751" y="2962"/>
                    </a:lnTo>
                    <a:lnTo>
                      <a:pt x="772" y="2974"/>
                    </a:lnTo>
                    <a:lnTo>
                      <a:pt x="793" y="2984"/>
                    </a:lnTo>
                    <a:lnTo>
                      <a:pt x="816" y="2994"/>
                    </a:lnTo>
                    <a:lnTo>
                      <a:pt x="838" y="3002"/>
                    </a:lnTo>
                    <a:lnTo>
                      <a:pt x="862" y="3008"/>
                    </a:lnTo>
                    <a:lnTo>
                      <a:pt x="873" y="3010"/>
                    </a:lnTo>
                    <a:lnTo>
                      <a:pt x="885" y="3011"/>
                    </a:lnTo>
                    <a:lnTo>
                      <a:pt x="897" y="3012"/>
                    </a:lnTo>
                    <a:lnTo>
                      <a:pt x="908" y="3013"/>
                    </a:lnTo>
                    <a:lnTo>
                      <a:pt x="920" y="3013"/>
                    </a:lnTo>
                    <a:lnTo>
                      <a:pt x="931" y="3012"/>
                    </a:lnTo>
                    <a:lnTo>
                      <a:pt x="942" y="3010"/>
                    </a:lnTo>
                    <a:lnTo>
                      <a:pt x="953" y="3008"/>
                    </a:lnTo>
                    <a:lnTo>
                      <a:pt x="964" y="3005"/>
                    </a:lnTo>
                    <a:lnTo>
                      <a:pt x="976" y="3001"/>
                    </a:lnTo>
                    <a:lnTo>
                      <a:pt x="986" y="2996"/>
                    </a:lnTo>
                    <a:lnTo>
                      <a:pt x="997" y="2990"/>
                    </a:lnTo>
                    <a:lnTo>
                      <a:pt x="1011" y="2980"/>
                    </a:lnTo>
                    <a:lnTo>
                      <a:pt x="1024" y="2969"/>
                    </a:lnTo>
                    <a:lnTo>
                      <a:pt x="1034" y="2958"/>
                    </a:lnTo>
                    <a:lnTo>
                      <a:pt x="1043" y="2946"/>
                    </a:lnTo>
                    <a:lnTo>
                      <a:pt x="1051" y="2935"/>
                    </a:lnTo>
                    <a:lnTo>
                      <a:pt x="1057" y="2922"/>
                    </a:lnTo>
                    <a:lnTo>
                      <a:pt x="1062" y="2910"/>
                    </a:lnTo>
                    <a:lnTo>
                      <a:pt x="1066" y="2898"/>
                    </a:lnTo>
                    <a:lnTo>
                      <a:pt x="1069" y="2886"/>
                    </a:lnTo>
                    <a:lnTo>
                      <a:pt x="1071" y="2874"/>
                    </a:lnTo>
                    <a:lnTo>
                      <a:pt x="1073" y="2862"/>
                    </a:lnTo>
                    <a:lnTo>
                      <a:pt x="1074" y="2851"/>
                    </a:lnTo>
                    <a:lnTo>
                      <a:pt x="1075" y="2830"/>
                    </a:lnTo>
                    <a:lnTo>
                      <a:pt x="1076" y="2813"/>
                    </a:lnTo>
                    <a:lnTo>
                      <a:pt x="1076" y="2813"/>
                    </a:lnTo>
                    <a:lnTo>
                      <a:pt x="1076" y="2813"/>
                    </a:lnTo>
                    <a:lnTo>
                      <a:pt x="1076" y="2812"/>
                    </a:lnTo>
                    <a:lnTo>
                      <a:pt x="1076" y="2812"/>
                    </a:lnTo>
                    <a:lnTo>
                      <a:pt x="1076" y="2812"/>
                    </a:lnTo>
                    <a:lnTo>
                      <a:pt x="1076" y="2811"/>
                    </a:lnTo>
                    <a:lnTo>
                      <a:pt x="1076" y="2811"/>
                    </a:lnTo>
                    <a:lnTo>
                      <a:pt x="1076" y="2811"/>
                    </a:lnTo>
                    <a:lnTo>
                      <a:pt x="1079" y="2806"/>
                    </a:lnTo>
                    <a:lnTo>
                      <a:pt x="1082" y="2801"/>
                    </a:lnTo>
                    <a:lnTo>
                      <a:pt x="1084" y="2797"/>
                    </a:lnTo>
                    <a:lnTo>
                      <a:pt x="1087" y="2791"/>
                    </a:lnTo>
                    <a:lnTo>
                      <a:pt x="1090" y="2786"/>
                    </a:lnTo>
                    <a:lnTo>
                      <a:pt x="1093" y="2780"/>
                    </a:lnTo>
                    <a:lnTo>
                      <a:pt x="1096" y="2774"/>
                    </a:lnTo>
                    <a:lnTo>
                      <a:pt x="1099" y="2768"/>
                    </a:lnTo>
                    <a:lnTo>
                      <a:pt x="1102" y="2760"/>
                    </a:lnTo>
                    <a:lnTo>
                      <a:pt x="1105" y="2754"/>
                    </a:lnTo>
                    <a:lnTo>
                      <a:pt x="1108" y="2750"/>
                    </a:lnTo>
                    <a:lnTo>
                      <a:pt x="1112" y="2746"/>
                    </a:lnTo>
                    <a:lnTo>
                      <a:pt x="1115" y="2743"/>
                    </a:lnTo>
                    <a:lnTo>
                      <a:pt x="1118" y="2742"/>
                    </a:lnTo>
                    <a:lnTo>
                      <a:pt x="1121" y="2741"/>
                    </a:lnTo>
                    <a:lnTo>
                      <a:pt x="1124" y="2741"/>
                    </a:lnTo>
                    <a:lnTo>
                      <a:pt x="1130" y="2743"/>
                    </a:lnTo>
                    <a:lnTo>
                      <a:pt x="1136" y="2747"/>
                    </a:lnTo>
                    <a:lnTo>
                      <a:pt x="1142" y="2753"/>
                    </a:lnTo>
                    <a:lnTo>
                      <a:pt x="1147" y="2760"/>
                    </a:lnTo>
                    <a:lnTo>
                      <a:pt x="1170" y="2783"/>
                    </a:lnTo>
                    <a:lnTo>
                      <a:pt x="1196" y="2807"/>
                    </a:lnTo>
                    <a:lnTo>
                      <a:pt x="1224" y="2831"/>
                    </a:lnTo>
                    <a:lnTo>
                      <a:pt x="1256" y="2856"/>
                    </a:lnTo>
                    <a:lnTo>
                      <a:pt x="1288" y="2880"/>
                    </a:lnTo>
                    <a:lnTo>
                      <a:pt x="1321" y="2902"/>
                    </a:lnTo>
                    <a:lnTo>
                      <a:pt x="1338" y="2912"/>
                    </a:lnTo>
                    <a:lnTo>
                      <a:pt x="1355" y="2922"/>
                    </a:lnTo>
                    <a:lnTo>
                      <a:pt x="1372" y="2931"/>
                    </a:lnTo>
                    <a:lnTo>
                      <a:pt x="1389" y="2939"/>
                    </a:lnTo>
                    <a:lnTo>
                      <a:pt x="1392" y="2965"/>
                    </a:lnTo>
                    <a:lnTo>
                      <a:pt x="1396" y="2992"/>
                    </a:lnTo>
                    <a:lnTo>
                      <a:pt x="1401" y="3018"/>
                    </a:lnTo>
                    <a:lnTo>
                      <a:pt x="1407" y="3047"/>
                    </a:lnTo>
                    <a:lnTo>
                      <a:pt x="1415" y="3074"/>
                    </a:lnTo>
                    <a:lnTo>
                      <a:pt x="1424" y="3101"/>
                    </a:lnTo>
                    <a:lnTo>
                      <a:pt x="1434" y="3129"/>
                    </a:lnTo>
                    <a:lnTo>
                      <a:pt x="1447" y="3156"/>
                    </a:lnTo>
                    <a:lnTo>
                      <a:pt x="1461" y="3184"/>
                    </a:lnTo>
                    <a:lnTo>
                      <a:pt x="1478" y="3211"/>
                    </a:lnTo>
                    <a:lnTo>
                      <a:pt x="1487" y="3226"/>
                    </a:lnTo>
                    <a:lnTo>
                      <a:pt x="1496" y="3239"/>
                    </a:lnTo>
                    <a:lnTo>
                      <a:pt x="1507" y="3253"/>
                    </a:lnTo>
                    <a:lnTo>
                      <a:pt x="1517" y="3266"/>
                    </a:lnTo>
                    <a:lnTo>
                      <a:pt x="1530" y="3279"/>
                    </a:lnTo>
                    <a:lnTo>
                      <a:pt x="1542" y="3292"/>
                    </a:lnTo>
                    <a:lnTo>
                      <a:pt x="1554" y="3305"/>
                    </a:lnTo>
                    <a:lnTo>
                      <a:pt x="1568" y="3318"/>
                    </a:lnTo>
                    <a:lnTo>
                      <a:pt x="1582" y="3331"/>
                    </a:lnTo>
                    <a:lnTo>
                      <a:pt x="1597" y="3344"/>
                    </a:lnTo>
                    <a:lnTo>
                      <a:pt x="1612" y="3356"/>
                    </a:lnTo>
                    <a:lnTo>
                      <a:pt x="1628" y="3368"/>
                    </a:lnTo>
                    <a:lnTo>
                      <a:pt x="1629" y="3369"/>
                    </a:lnTo>
                    <a:lnTo>
                      <a:pt x="1630" y="3369"/>
                    </a:lnTo>
                    <a:lnTo>
                      <a:pt x="1631" y="3370"/>
                    </a:lnTo>
                    <a:lnTo>
                      <a:pt x="1631" y="3370"/>
                    </a:lnTo>
                    <a:lnTo>
                      <a:pt x="1632" y="3371"/>
                    </a:lnTo>
                    <a:lnTo>
                      <a:pt x="1633" y="3371"/>
                    </a:lnTo>
                    <a:lnTo>
                      <a:pt x="1634" y="3372"/>
                    </a:lnTo>
                    <a:lnTo>
                      <a:pt x="1635" y="3372"/>
                    </a:lnTo>
                    <a:lnTo>
                      <a:pt x="1634" y="3376"/>
                    </a:lnTo>
                    <a:lnTo>
                      <a:pt x="1633" y="3380"/>
                    </a:lnTo>
                    <a:lnTo>
                      <a:pt x="1633" y="3384"/>
                    </a:lnTo>
                    <a:lnTo>
                      <a:pt x="1632" y="3388"/>
                    </a:lnTo>
                    <a:lnTo>
                      <a:pt x="1632" y="3392"/>
                    </a:lnTo>
                    <a:lnTo>
                      <a:pt x="1632" y="3397"/>
                    </a:lnTo>
                    <a:lnTo>
                      <a:pt x="1632" y="3401"/>
                    </a:lnTo>
                    <a:lnTo>
                      <a:pt x="1632" y="3405"/>
                    </a:lnTo>
                    <a:lnTo>
                      <a:pt x="1632" y="3421"/>
                    </a:lnTo>
                    <a:lnTo>
                      <a:pt x="1633" y="3436"/>
                    </a:lnTo>
                    <a:lnTo>
                      <a:pt x="1635" y="3450"/>
                    </a:lnTo>
                    <a:lnTo>
                      <a:pt x="1638" y="3464"/>
                    </a:lnTo>
                    <a:lnTo>
                      <a:pt x="1642" y="3477"/>
                    </a:lnTo>
                    <a:lnTo>
                      <a:pt x="1646" y="3489"/>
                    </a:lnTo>
                    <a:lnTo>
                      <a:pt x="1651" y="3500"/>
                    </a:lnTo>
                    <a:lnTo>
                      <a:pt x="1657" y="3511"/>
                    </a:lnTo>
                    <a:lnTo>
                      <a:pt x="1664" y="3521"/>
                    </a:lnTo>
                    <a:lnTo>
                      <a:pt x="1671" y="3531"/>
                    </a:lnTo>
                    <a:lnTo>
                      <a:pt x="1680" y="3540"/>
                    </a:lnTo>
                    <a:lnTo>
                      <a:pt x="1688" y="3548"/>
                    </a:lnTo>
                    <a:lnTo>
                      <a:pt x="1698" y="3555"/>
                    </a:lnTo>
                    <a:lnTo>
                      <a:pt x="1708" y="3562"/>
                    </a:lnTo>
                    <a:lnTo>
                      <a:pt x="1719" y="3568"/>
                    </a:lnTo>
                    <a:lnTo>
                      <a:pt x="1731" y="3573"/>
                    </a:lnTo>
                    <a:lnTo>
                      <a:pt x="1646" y="3566"/>
                    </a:lnTo>
                    <a:lnTo>
                      <a:pt x="1561" y="3555"/>
                    </a:lnTo>
                    <a:lnTo>
                      <a:pt x="1477" y="3541"/>
                    </a:lnTo>
                    <a:lnTo>
                      <a:pt x="1396" y="3522"/>
                    </a:lnTo>
                    <a:lnTo>
                      <a:pt x="1316" y="3500"/>
                    </a:lnTo>
                    <a:lnTo>
                      <a:pt x="1236" y="3474"/>
                    </a:lnTo>
                    <a:lnTo>
                      <a:pt x="1160" y="3445"/>
                    </a:lnTo>
                    <a:lnTo>
                      <a:pt x="1085" y="3412"/>
                    </a:lnTo>
                    <a:lnTo>
                      <a:pt x="1012" y="3374"/>
                    </a:lnTo>
                    <a:lnTo>
                      <a:pt x="939" y="3335"/>
                    </a:lnTo>
                    <a:lnTo>
                      <a:pt x="870" y="3292"/>
                    </a:lnTo>
                    <a:lnTo>
                      <a:pt x="804" y="3246"/>
                    </a:lnTo>
                    <a:lnTo>
                      <a:pt x="739" y="3196"/>
                    </a:lnTo>
                    <a:lnTo>
                      <a:pt x="676" y="3145"/>
                    </a:lnTo>
                    <a:lnTo>
                      <a:pt x="617" y="3090"/>
                    </a:lnTo>
                    <a:lnTo>
                      <a:pt x="560" y="3032"/>
                    </a:lnTo>
                    <a:lnTo>
                      <a:pt x="505" y="2972"/>
                    </a:lnTo>
                    <a:lnTo>
                      <a:pt x="454" y="2910"/>
                    </a:lnTo>
                    <a:lnTo>
                      <a:pt x="404" y="2845"/>
                    </a:lnTo>
                    <a:lnTo>
                      <a:pt x="358" y="2778"/>
                    </a:lnTo>
                    <a:lnTo>
                      <a:pt x="316" y="2709"/>
                    </a:lnTo>
                    <a:lnTo>
                      <a:pt x="276" y="2636"/>
                    </a:lnTo>
                    <a:lnTo>
                      <a:pt x="240" y="2563"/>
                    </a:lnTo>
                    <a:lnTo>
                      <a:pt x="207" y="2487"/>
                    </a:lnTo>
                    <a:lnTo>
                      <a:pt x="178" y="2410"/>
                    </a:lnTo>
                    <a:lnTo>
                      <a:pt x="153" y="2331"/>
                    </a:lnTo>
                    <a:lnTo>
                      <a:pt x="130" y="2251"/>
                    </a:lnTo>
                    <a:lnTo>
                      <a:pt x="111" y="2168"/>
                    </a:lnTo>
                    <a:lnTo>
                      <a:pt x="97" y="2085"/>
                    </a:lnTo>
                    <a:lnTo>
                      <a:pt x="87" y="2000"/>
                    </a:lnTo>
                    <a:lnTo>
                      <a:pt x="80" y="1914"/>
                    </a:lnTo>
                    <a:lnTo>
                      <a:pt x="78" y="1828"/>
                    </a:lnTo>
                    <a:close/>
                    <a:moveTo>
                      <a:pt x="1880" y="3575"/>
                    </a:moveTo>
                    <a:lnTo>
                      <a:pt x="1893" y="3569"/>
                    </a:lnTo>
                    <a:lnTo>
                      <a:pt x="1904" y="3562"/>
                    </a:lnTo>
                    <a:lnTo>
                      <a:pt x="1916" y="3555"/>
                    </a:lnTo>
                    <a:lnTo>
                      <a:pt x="1926" y="3547"/>
                    </a:lnTo>
                    <a:lnTo>
                      <a:pt x="1936" y="3538"/>
                    </a:lnTo>
                    <a:lnTo>
                      <a:pt x="1946" y="3529"/>
                    </a:lnTo>
                    <a:lnTo>
                      <a:pt x="1954" y="3519"/>
                    </a:lnTo>
                    <a:lnTo>
                      <a:pt x="1962" y="3508"/>
                    </a:lnTo>
                    <a:lnTo>
                      <a:pt x="1969" y="3497"/>
                    </a:lnTo>
                    <a:lnTo>
                      <a:pt x="1976" y="3485"/>
                    </a:lnTo>
                    <a:lnTo>
                      <a:pt x="1981" y="3473"/>
                    </a:lnTo>
                    <a:lnTo>
                      <a:pt x="1986" y="3460"/>
                    </a:lnTo>
                    <a:lnTo>
                      <a:pt x="1989" y="3447"/>
                    </a:lnTo>
                    <a:lnTo>
                      <a:pt x="1992" y="3433"/>
                    </a:lnTo>
                    <a:lnTo>
                      <a:pt x="1994" y="3420"/>
                    </a:lnTo>
                    <a:lnTo>
                      <a:pt x="1994" y="3405"/>
                    </a:lnTo>
                    <a:lnTo>
                      <a:pt x="1994" y="3401"/>
                    </a:lnTo>
                    <a:lnTo>
                      <a:pt x="1994" y="3397"/>
                    </a:lnTo>
                    <a:lnTo>
                      <a:pt x="1994" y="3392"/>
                    </a:lnTo>
                    <a:lnTo>
                      <a:pt x="1993" y="3388"/>
                    </a:lnTo>
                    <a:lnTo>
                      <a:pt x="1993" y="3384"/>
                    </a:lnTo>
                    <a:lnTo>
                      <a:pt x="1992" y="3379"/>
                    </a:lnTo>
                    <a:lnTo>
                      <a:pt x="1992" y="3375"/>
                    </a:lnTo>
                    <a:lnTo>
                      <a:pt x="1991" y="3371"/>
                    </a:lnTo>
                    <a:lnTo>
                      <a:pt x="2011" y="3357"/>
                    </a:lnTo>
                    <a:lnTo>
                      <a:pt x="2030" y="3342"/>
                    </a:lnTo>
                    <a:lnTo>
                      <a:pt x="2048" y="3326"/>
                    </a:lnTo>
                    <a:lnTo>
                      <a:pt x="2064" y="3310"/>
                    </a:lnTo>
                    <a:lnTo>
                      <a:pt x="2081" y="3295"/>
                    </a:lnTo>
                    <a:lnTo>
                      <a:pt x="2094" y="3280"/>
                    </a:lnTo>
                    <a:lnTo>
                      <a:pt x="2107" y="3265"/>
                    </a:lnTo>
                    <a:lnTo>
                      <a:pt x="2118" y="3252"/>
                    </a:lnTo>
                    <a:lnTo>
                      <a:pt x="2127" y="3239"/>
                    </a:lnTo>
                    <a:lnTo>
                      <a:pt x="2136" y="3225"/>
                    </a:lnTo>
                    <a:lnTo>
                      <a:pt x="2145" y="3210"/>
                    </a:lnTo>
                    <a:lnTo>
                      <a:pt x="2154" y="3195"/>
                    </a:lnTo>
                    <a:lnTo>
                      <a:pt x="2162" y="3180"/>
                    </a:lnTo>
                    <a:lnTo>
                      <a:pt x="2170" y="3164"/>
                    </a:lnTo>
                    <a:lnTo>
                      <a:pt x="2178" y="3147"/>
                    </a:lnTo>
                    <a:lnTo>
                      <a:pt x="2185" y="3129"/>
                    </a:lnTo>
                    <a:lnTo>
                      <a:pt x="2191" y="3111"/>
                    </a:lnTo>
                    <a:lnTo>
                      <a:pt x="2197" y="3093"/>
                    </a:lnTo>
                    <a:lnTo>
                      <a:pt x="2202" y="3074"/>
                    </a:lnTo>
                    <a:lnTo>
                      <a:pt x="2206" y="3054"/>
                    </a:lnTo>
                    <a:lnTo>
                      <a:pt x="2209" y="3033"/>
                    </a:lnTo>
                    <a:lnTo>
                      <a:pt x="2212" y="3012"/>
                    </a:lnTo>
                    <a:lnTo>
                      <a:pt x="2214" y="2991"/>
                    </a:lnTo>
                    <a:lnTo>
                      <a:pt x="2214" y="2969"/>
                    </a:lnTo>
                    <a:lnTo>
                      <a:pt x="2214" y="2968"/>
                    </a:lnTo>
                    <a:lnTo>
                      <a:pt x="2214" y="2966"/>
                    </a:lnTo>
                    <a:lnTo>
                      <a:pt x="2214" y="2965"/>
                    </a:lnTo>
                    <a:lnTo>
                      <a:pt x="2214" y="2963"/>
                    </a:lnTo>
                    <a:lnTo>
                      <a:pt x="2214" y="2962"/>
                    </a:lnTo>
                    <a:lnTo>
                      <a:pt x="2213" y="2960"/>
                    </a:lnTo>
                    <a:lnTo>
                      <a:pt x="2213" y="2959"/>
                    </a:lnTo>
                    <a:lnTo>
                      <a:pt x="2212" y="2957"/>
                    </a:lnTo>
                    <a:lnTo>
                      <a:pt x="2232" y="2950"/>
                    </a:lnTo>
                    <a:lnTo>
                      <a:pt x="2253" y="2942"/>
                    </a:lnTo>
                    <a:lnTo>
                      <a:pt x="2273" y="2933"/>
                    </a:lnTo>
                    <a:lnTo>
                      <a:pt x="2293" y="2922"/>
                    </a:lnTo>
                    <a:lnTo>
                      <a:pt x="2313" y="2911"/>
                    </a:lnTo>
                    <a:lnTo>
                      <a:pt x="2333" y="2899"/>
                    </a:lnTo>
                    <a:lnTo>
                      <a:pt x="2352" y="2886"/>
                    </a:lnTo>
                    <a:lnTo>
                      <a:pt x="2372" y="2873"/>
                    </a:lnTo>
                    <a:lnTo>
                      <a:pt x="2391" y="2858"/>
                    </a:lnTo>
                    <a:lnTo>
                      <a:pt x="2409" y="2844"/>
                    </a:lnTo>
                    <a:lnTo>
                      <a:pt x="2427" y="2830"/>
                    </a:lnTo>
                    <a:lnTo>
                      <a:pt x="2443" y="2816"/>
                    </a:lnTo>
                    <a:lnTo>
                      <a:pt x="2459" y="2801"/>
                    </a:lnTo>
                    <a:lnTo>
                      <a:pt x="2474" y="2787"/>
                    </a:lnTo>
                    <a:lnTo>
                      <a:pt x="2489" y="2773"/>
                    </a:lnTo>
                    <a:lnTo>
                      <a:pt x="2502" y="2760"/>
                    </a:lnTo>
                    <a:lnTo>
                      <a:pt x="2507" y="2753"/>
                    </a:lnTo>
                    <a:lnTo>
                      <a:pt x="2513" y="2747"/>
                    </a:lnTo>
                    <a:lnTo>
                      <a:pt x="2519" y="2743"/>
                    </a:lnTo>
                    <a:lnTo>
                      <a:pt x="2525" y="2741"/>
                    </a:lnTo>
                    <a:lnTo>
                      <a:pt x="2528" y="2741"/>
                    </a:lnTo>
                    <a:lnTo>
                      <a:pt x="2531" y="2742"/>
                    </a:lnTo>
                    <a:lnTo>
                      <a:pt x="2534" y="2743"/>
                    </a:lnTo>
                    <a:lnTo>
                      <a:pt x="2537" y="2746"/>
                    </a:lnTo>
                    <a:lnTo>
                      <a:pt x="2540" y="2750"/>
                    </a:lnTo>
                    <a:lnTo>
                      <a:pt x="2544" y="2754"/>
                    </a:lnTo>
                    <a:lnTo>
                      <a:pt x="2547" y="2760"/>
                    </a:lnTo>
                    <a:lnTo>
                      <a:pt x="2550" y="2768"/>
                    </a:lnTo>
                    <a:lnTo>
                      <a:pt x="2559" y="2786"/>
                    </a:lnTo>
                    <a:lnTo>
                      <a:pt x="2568" y="2803"/>
                    </a:lnTo>
                    <a:lnTo>
                      <a:pt x="2576" y="2816"/>
                    </a:lnTo>
                    <a:lnTo>
                      <a:pt x="2584" y="2827"/>
                    </a:lnTo>
                    <a:lnTo>
                      <a:pt x="2592" y="2836"/>
                    </a:lnTo>
                    <a:lnTo>
                      <a:pt x="2599" y="2842"/>
                    </a:lnTo>
                    <a:lnTo>
                      <a:pt x="2603" y="2844"/>
                    </a:lnTo>
                    <a:lnTo>
                      <a:pt x="2607" y="2845"/>
                    </a:lnTo>
                    <a:lnTo>
                      <a:pt x="2610" y="2846"/>
                    </a:lnTo>
                    <a:lnTo>
                      <a:pt x="2614" y="2846"/>
                    </a:lnTo>
                    <a:lnTo>
                      <a:pt x="2618" y="2846"/>
                    </a:lnTo>
                    <a:lnTo>
                      <a:pt x="2622" y="2845"/>
                    </a:lnTo>
                    <a:lnTo>
                      <a:pt x="2626" y="2843"/>
                    </a:lnTo>
                    <a:lnTo>
                      <a:pt x="2631" y="2841"/>
                    </a:lnTo>
                    <a:lnTo>
                      <a:pt x="2638" y="2835"/>
                    </a:lnTo>
                    <a:lnTo>
                      <a:pt x="2647" y="2826"/>
                    </a:lnTo>
                    <a:lnTo>
                      <a:pt x="2655" y="2815"/>
                    </a:lnTo>
                    <a:lnTo>
                      <a:pt x="2664" y="2802"/>
                    </a:lnTo>
                    <a:lnTo>
                      <a:pt x="2674" y="2787"/>
                    </a:lnTo>
                    <a:lnTo>
                      <a:pt x="2684" y="2769"/>
                    </a:lnTo>
                    <a:lnTo>
                      <a:pt x="2693" y="2750"/>
                    </a:lnTo>
                    <a:lnTo>
                      <a:pt x="2703" y="2724"/>
                    </a:lnTo>
                    <a:lnTo>
                      <a:pt x="2713" y="2693"/>
                    </a:lnTo>
                    <a:lnTo>
                      <a:pt x="2723" y="2658"/>
                    </a:lnTo>
                    <a:lnTo>
                      <a:pt x="2732" y="2619"/>
                    </a:lnTo>
                    <a:lnTo>
                      <a:pt x="2741" y="2576"/>
                    </a:lnTo>
                    <a:lnTo>
                      <a:pt x="2748" y="2532"/>
                    </a:lnTo>
                    <a:lnTo>
                      <a:pt x="2754" y="2484"/>
                    </a:lnTo>
                    <a:lnTo>
                      <a:pt x="2772" y="2479"/>
                    </a:lnTo>
                    <a:lnTo>
                      <a:pt x="2789" y="2473"/>
                    </a:lnTo>
                    <a:lnTo>
                      <a:pt x="2807" y="2466"/>
                    </a:lnTo>
                    <a:lnTo>
                      <a:pt x="2824" y="2458"/>
                    </a:lnTo>
                    <a:lnTo>
                      <a:pt x="2840" y="2450"/>
                    </a:lnTo>
                    <a:lnTo>
                      <a:pt x="2856" y="2441"/>
                    </a:lnTo>
                    <a:lnTo>
                      <a:pt x="2872" y="2432"/>
                    </a:lnTo>
                    <a:lnTo>
                      <a:pt x="2888" y="2421"/>
                    </a:lnTo>
                    <a:lnTo>
                      <a:pt x="2903" y="2411"/>
                    </a:lnTo>
                    <a:lnTo>
                      <a:pt x="2919" y="2399"/>
                    </a:lnTo>
                    <a:lnTo>
                      <a:pt x="2933" y="2387"/>
                    </a:lnTo>
                    <a:lnTo>
                      <a:pt x="2947" y="2375"/>
                    </a:lnTo>
                    <a:lnTo>
                      <a:pt x="2961" y="2362"/>
                    </a:lnTo>
                    <a:lnTo>
                      <a:pt x="2974" y="2347"/>
                    </a:lnTo>
                    <a:lnTo>
                      <a:pt x="2986" y="2333"/>
                    </a:lnTo>
                    <a:lnTo>
                      <a:pt x="2998" y="2318"/>
                    </a:lnTo>
                    <a:lnTo>
                      <a:pt x="3010" y="2303"/>
                    </a:lnTo>
                    <a:lnTo>
                      <a:pt x="3021" y="2287"/>
                    </a:lnTo>
                    <a:lnTo>
                      <a:pt x="3031" y="2271"/>
                    </a:lnTo>
                    <a:lnTo>
                      <a:pt x="3040" y="2254"/>
                    </a:lnTo>
                    <a:lnTo>
                      <a:pt x="3049" y="2237"/>
                    </a:lnTo>
                    <a:lnTo>
                      <a:pt x="3058" y="2220"/>
                    </a:lnTo>
                    <a:lnTo>
                      <a:pt x="3065" y="2202"/>
                    </a:lnTo>
                    <a:lnTo>
                      <a:pt x="3072" y="2184"/>
                    </a:lnTo>
                    <a:lnTo>
                      <a:pt x="3079" y="2164"/>
                    </a:lnTo>
                    <a:lnTo>
                      <a:pt x="3084" y="2145"/>
                    </a:lnTo>
                    <a:lnTo>
                      <a:pt x="3089" y="2126"/>
                    </a:lnTo>
                    <a:lnTo>
                      <a:pt x="3093" y="2107"/>
                    </a:lnTo>
                    <a:lnTo>
                      <a:pt x="3096" y="2087"/>
                    </a:lnTo>
                    <a:lnTo>
                      <a:pt x="3098" y="2067"/>
                    </a:lnTo>
                    <a:lnTo>
                      <a:pt x="3099" y="2046"/>
                    </a:lnTo>
                    <a:lnTo>
                      <a:pt x="3100" y="2026"/>
                    </a:lnTo>
                    <a:lnTo>
                      <a:pt x="3098" y="1996"/>
                    </a:lnTo>
                    <a:lnTo>
                      <a:pt x="3094" y="1966"/>
                    </a:lnTo>
                    <a:lnTo>
                      <a:pt x="3088" y="1936"/>
                    </a:lnTo>
                    <a:lnTo>
                      <a:pt x="3081" y="1905"/>
                    </a:lnTo>
                    <a:lnTo>
                      <a:pt x="3072" y="1875"/>
                    </a:lnTo>
                    <a:lnTo>
                      <a:pt x="3062" y="1844"/>
                    </a:lnTo>
                    <a:lnTo>
                      <a:pt x="3051" y="1812"/>
                    </a:lnTo>
                    <a:lnTo>
                      <a:pt x="3039" y="1782"/>
                    </a:lnTo>
                    <a:lnTo>
                      <a:pt x="3026" y="1752"/>
                    </a:lnTo>
                    <a:lnTo>
                      <a:pt x="3012" y="1722"/>
                    </a:lnTo>
                    <a:lnTo>
                      <a:pt x="2998" y="1693"/>
                    </a:lnTo>
                    <a:lnTo>
                      <a:pt x="2983" y="1665"/>
                    </a:lnTo>
                    <a:lnTo>
                      <a:pt x="2953" y="1610"/>
                    </a:lnTo>
                    <a:lnTo>
                      <a:pt x="2924" y="1561"/>
                    </a:lnTo>
                    <a:lnTo>
                      <a:pt x="2914" y="1543"/>
                    </a:lnTo>
                    <a:lnTo>
                      <a:pt x="2902" y="1524"/>
                    </a:lnTo>
                    <a:lnTo>
                      <a:pt x="2891" y="1502"/>
                    </a:lnTo>
                    <a:lnTo>
                      <a:pt x="2880" y="1478"/>
                    </a:lnTo>
                    <a:lnTo>
                      <a:pt x="2869" y="1452"/>
                    </a:lnTo>
                    <a:lnTo>
                      <a:pt x="2858" y="1425"/>
                    </a:lnTo>
                    <a:lnTo>
                      <a:pt x="2849" y="1397"/>
                    </a:lnTo>
                    <a:lnTo>
                      <a:pt x="2840" y="1368"/>
                    </a:lnTo>
                    <a:lnTo>
                      <a:pt x="2832" y="1337"/>
                    </a:lnTo>
                    <a:lnTo>
                      <a:pt x="2826" y="1306"/>
                    </a:lnTo>
                    <a:lnTo>
                      <a:pt x="2824" y="1289"/>
                    </a:lnTo>
                    <a:lnTo>
                      <a:pt x="2822" y="1273"/>
                    </a:lnTo>
                    <a:lnTo>
                      <a:pt x="2821" y="1257"/>
                    </a:lnTo>
                    <a:lnTo>
                      <a:pt x="2820" y="1240"/>
                    </a:lnTo>
                    <a:lnTo>
                      <a:pt x="2819" y="1224"/>
                    </a:lnTo>
                    <a:lnTo>
                      <a:pt x="2820" y="1208"/>
                    </a:lnTo>
                    <a:lnTo>
                      <a:pt x="2821" y="1191"/>
                    </a:lnTo>
                    <a:lnTo>
                      <a:pt x="2823" y="1175"/>
                    </a:lnTo>
                    <a:lnTo>
                      <a:pt x="2825" y="1159"/>
                    </a:lnTo>
                    <a:lnTo>
                      <a:pt x="2828" y="1142"/>
                    </a:lnTo>
                    <a:lnTo>
                      <a:pt x="2832" y="1125"/>
                    </a:lnTo>
                    <a:lnTo>
                      <a:pt x="2837" y="1109"/>
                    </a:lnTo>
                    <a:lnTo>
                      <a:pt x="2860" y="1119"/>
                    </a:lnTo>
                    <a:lnTo>
                      <a:pt x="2884" y="1129"/>
                    </a:lnTo>
                    <a:lnTo>
                      <a:pt x="2910" y="1138"/>
                    </a:lnTo>
                    <a:lnTo>
                      <a:pt x="2936" y="1146"/>
                    </a:lnTo>
                    <a:lnTo>
                      <a:pt x="2963" y="1152"/>
                    </a:lnTo>
                    <a:lnTo>
                      <a:pt x="2993" y="1157"/>
                    </a:lnTo>
                    <a:lnTo>
                      <a:pt x="3024" y="1160"/>
                    </a:lnTo>
                    <a:lnTo>
                      <a:pt x="3057" y="1161"/>
                    </a:lnTo>
                    <a:lnTo>
                      <a:pt x="3072" y="1161"/>
                    </a:lnTo>
                    <a:lnTo>
                      <a:pt x="3086" y="1160"/>
                    </a:lnTo>
                    <a:lnTo>
                      <a:pt x="3099" y="1159"/>
                    </a:lnTo>
                    <a:lnTo>
                      <a:pt x="3112" y="1157"/>
                    </a:lnTo>
                    <a:lnTo>
                      <a:pt x="3125" y="1155"/>
                    </a:lnTo>
                    <a:lnTo>
                      <a:pt x="3136" y="1152"/>
                    </a:lnTo>
                    <a:lnTo>
                      <a:pt x="3147" y="1149"/>
                    </a:lnTo>
                    <a:lnTo>
                      <a:pt x="3158" y="1146"/>
                    </a:lnTo>
                    <a:lnTo>
                      <a:pt x="3168" y="1142"/>
                    </a:lnTo>
                    <a:lnTo>
                      <a:pt x="3177" y="1138"/>
                    </a:lnTo>
                    <a:lnTo>
                      <a:pt x="3187" y="1133"/>
                    </a:lnTo>
                    <a:lnTo>
                      <a:pt x="3195" y="1127"/>
                    </a:lnTo>
                    <a:lnTo>
                      <a:pt x="3209" y="1117"/>
                    </a:lnTo>
                    <a:lnTo>
                      <a:pt x="3222" y="1105"/>
                    </a:lnTo>
                    <a:lnTo>
                      <a:pt x="3233" y="1094"/>
                    </a:lnTo>
                    <a:lnTo>
                      <a:pt x="3242" y="1082"/>
                    </a:lnTo>
                    <a:lnTo>
                      <a:pt x="3249" y="1070"/>
                    </a:lnTo>
                    <a:lnTo>
                      <a:pt x="3255" y="1058"/>
                    </a:lnTo>
                    <a:lnTo>
                      <a:pt x="3260" y="1047"/>
                    </a:lnTo>
                    <a:lnTo>
                      <a:pt x="3263" y="1036"/>
                    </a:lnTo>
                    <a:lnTo>
                      <a:pt x="3264" y="1026"/>
                    </a:lnTo>
                    <a:lnTo>
                      <a:pt x="3265" y="1018"/>
                    </a:lnTo>
                    <a:lnTo>
                      <a:pt x="3265" y="1007"/>
                    </a:lnTo>
                    <a:lnTo>
                      <a:pt x="3264" y="998"/>
                    </a:lnTo>
                    <a:lnTo>
                      <a:pt x="3263" y="988"/>
                    </a:lnTo>
                    <a:lnTo>
                      <a:pt x="3261" y="979"/>
                    </a:lnTo>
                    <a:lnTo>
                      <a:pt x="3259" y="970"/>
                    </a:lnTo>
                    <a:lnTo>
                      <a:pt x="3256" y="961"/>
                    </a:lnTo>
                    <a:lnTo>
                      <a:pt x="3253" y="952"/>
                    </a:lnTo>
                    <a:lnTo>
                      <a:pt x="3249" y="944"/>
                    </a:lnTo>
                    <a:lnTo>
                      <a:pt x="3240" y="929"/>
                    </a:lnTo>
                    <a:lnTo>
                      <a:pt x="3230" y="915"/>
                    </a:lnTo>
                    <a:lnTo>
                      <a:pt x="3218" y="903"/>
                    </a:lnTo>
                    <a:lnTo>
                      <a:pt x="3205" y="891"/>
                    </a:lnTo>
                    <a:lnTo>
                      <a:pt x="3191" y="881"/>
                    </a:lnTo>
                    <a:lnTo>
                      <a:pt x="3175" y="873"/>
                    </a:lnTo>
                    <a:lnTo>
                      <a:pt x="3159" y="865"/>
                    </a:lnTo>
                    <a:lnTo>
                      <a:pt x="3143" y="859"/>
                    </a:lnTo>
                    <a:lnTo>
                      <a:pt x="3127" y="854"/>
                    </a:lnTo>
                    <a:lnTo>
                      <a:pt x="3110" y="850"/>
                    </a:lnTo>
                    <a:lnTo>
                      <a:pt x="3094" y="848"/>
                    </a:lnTo>
                    <a:lnTo>
                      <a:pt x="3078" y="847"/>
                    </a:lnTo>
                    <a:lnTo>
                      <a:pt x="3064" y="847"/>
                    </a:lnTo>
                    <a:lnTo>
                      <a:pt x="3049" y="848"/>
                    </a:lnTo>
                    <a:lnTo>
                      <a:pt x="3034" y="850"/>
                    </a:lnTo>
                    <a:lnTo>
                      <a:pt x="3018" y="852"/>
                    </a:lnTo>
                    <a:lnTo>
                      <a:pt x="3002" y="856"/>
                    </a:lnTo>
                    <a:lnTo>
                      <a:pt x="2986" y="860"/>
                    </a:lnTo>
                    <a:lnTo>
                      <a:pt x="2969" y="866"/>
                    </a:lnTo>
                    <a:lnTo>
                      <a:pt x="2952" y="873"/>
                    </a:lnTo>
                    <a:lnTo>
                      <a:pt x="2936" y="881"/>
                    </a:lnTo>
                    <a:lnTo>
                      <a:pt x="2919" y="891"/>
                    </a:lnTo>
                    <a:lnTo>
                      <a:pt x="2902" y="902"/>
                    </a:lnTo>
                    <a:lnTo>
                      <a:pt x="2886" y="915"/>
                    </a:lnTo>
                    <a:lnTo>
                      <a:pt x="2870" y="929"/>
                    </a:lnTo>
                    <a:lnTo>
                      <a:pt x="2855" y="945"/>
                    </a:lnTo>
                    <a:lnTo>
                      <a:pt x="2840" y="965"/>
                    </a:lnTo>
                    <a:lnTo>
                      <a:pt x="2826" y="985"/>
                    </a:lnTo>
                    <a:lnTo>
                      <a:pt x="2826" y="985"/>
                    </a:lnTo>
                    <a:lnTo>
                      <a:pt x="2826" y="985"/>
                    </a:lnTo>
                    <a:lnTo>
                      <a:pt x="2826" y="986"/>
                    </a:lnTo>
                    <a:lnTo>
                      <a:pt x="2826" y="986"/>
                    </a:lnTo>
                    <a:lnTo>
                      <a:pt x="2825" y="986"/>
                    </a:lnTo>
                    <a:lnTo>
                      <a:pt x="2825" y="986"/>
                    </a:lnTo>
                    <a:lnTo>
                      <a:pt x="2825" y="987"/>
                    </a:lnTo>
                    <a:lnTo>
                      <a:pt x="2825" y="987"/>
                    </a:lnTo>
                    <a:lnTo>
                      <a:pt x="2815" y="982"/>
                    </a:lnTo>
                    <a:lnTo>
                      <a:pt x="2805" y="976"/>
                    </a:lnTo>
                    <a:lnTo>
                      <a:pt x="2795" y="971"/>
                    </a:lnTo>
                    <a:lnTo>
                      <a:pt x="2784" y="965"/>
                    </a:lnTo>
                    <a:lnTo>
                      <a:pt x="2773" y="959"/>
                    </a:lnTo>
                    <a:lnTo>
                      <a:pt x="2762" y="952"/>
                    </a:lnTo>
                    <a:lnTo>
                      <a:pt x="2750" y="946"/>
                    </a:lnTo>
                    <a:lnTo>
                      <a:pt x="2738" y="940"/>
                    </a:lnTo>
                    <a:lnTo>
                      <a:pt x="2719" y="931"/>
                    </a:lnTo>
                    <a:lnTo>
                      <a:pt x="2699" y="922"/>
                    </a:lnTo>
                    <a:lnTo>
                      <a:pt x="2678" y="914"/>
                    </a:lnTo>
                    <a:lnTo>
                      <a:pt x="2658" y="907"/>
                    </a:lnTo>
                    <a:lnTo>
                      <a:pt x="2638" y="901"/>
                    </a:lnTo>
                    <a:lnTo>
                      <a:pt x="2616" y="896"/>
                    </a:lnTo>
                    <a:lnTo>
                      <a:pt x="2595" y="891"/>
                    </a:lnTo>
                    <a:lnTo>
                      <a:pt x="2574" y="888"/>
                    </a:lnTo>
                    <a:lnTo>
                      <a:pt x="2576" y="878"/>
                    </a:lnTo>
                    <a:lnTo>
                      <a:pt x="2577" y="868"/>
                    </a:lnTo>
                    <a:lnTo>
                      <a:pt x="2578" y="858"/>
                    </a:lnTo>
                    <a:lnTo>
                      <a:pt x="2580" y="848"/>
                    </a:lnTo>
                    <a:lnTo>
                      <a:pt x="2580" y="838"/>
                    </a:lnTo>
                    <a:lnTo>
                      <a:pt x="2581" y="828"/>
                    </a:lnTo>
                    <a:lnTo>
                      <a:pt x="2582" y="818"/>
                    </a:lnTo>
                    <a:lnTo>
                      <a:pt x="2582" y="808"/>
                    </a:lnTo>
                    <a:lnTo>
                      <a:pt x="2582" y="778"/>
                    </a:lnTo>
                    <a:lnTo>
                      <a:pt x="2581" y="750"/>
                    </a:lnTo>
                    <a:lnTo>
                      <a:pt x="2579" y="721"/>
                    </a:lnTo>
                    <a:lnTo>
                      <a:pt x="2574" y="693"/>
                    </a:lnTo>
                    <a:lnTo>
                      <a:pt x="2568" y="664"/>
                    </a:lnTo>
                    <a:lnTo>
                      <a:pt x="2561" y="636"/>
                    </a:lnTo>
                    <a:lnTo>
                      <a:pt x="2552" y="607"/>
                    </a:lnTo>
                    <a:lnTo>
                      <a:pt x="2541" y="580"/>
                    </a:lnTo>
                    <a:lnTo>
                      <a:pt x="2534" y="567"/>
                    </a:lnTo>
                    <a:lnTo>
                      <a:pt x="2528" y="554"/>
                    </a:lnTo>
                    <a:lnTo>
                      <a:pt x="2520" y="541"/>
                    </a:lnTo>
                    <a:lnTo>
                      <a:pt x="2513" y="528"/>
                    </a:lnTo>
                    <a:lnTo>
                      <a:pt x="2505" y="516"/>
                    </a:lnTo>
                    <a:lnTo>
                      <a:pt x="2496" y="504"/>
                    </a:lnTo>
                    <a:lnTo>
                      <a:pt x="2487" y="492"/>
                    </a:lnTo>
                    <a:lnTo>
                      <a:pt x="2477" y="481"/>
                    </a:lnTo>
                    <a:lnTo>
                      <a:pt x="2467" y="469"/>
                    </a:lnTo>
                    <a:lnTo>
                      <a:pt x="2456" y="459"/>
                    </a:lnTo>
                    <a:lnTo>
                      <a:pt x="2445" y="448"/>
                    </a:lnTo>
                    <a:lnTo>
                      <a:pt x="2433" y="438"/>
                    </a:lnTo>
                    <a:lnTo>
                      <a:pt x="2420" y="427"/>
                    </a:lnTo>
                    <a:lnTo>
                      <a:pt x="2407" y="418"/>
                    </a:lnTo>
                    <a:lnTo>
                      <a:pt x="2394" y="409"/>
                    </a:lnTo>
                    <a:lnTo>
                      <a:pt x="2380" y="401"/>
                    </a:lnTo>
                    <a:lnTo>
                      <a:pt x="2361" y="392"/>
                    </a:lnTo>
                    <a:lnTo>
                      <a:pt x="2340" y="384"/>
                    </a:lnTo>
                    <a:lnTo>
                      <a:pt x="2319" y="377"/>
                    </a:lnTo>
                    <a:lnTo>
                      <a:pt x="2298" y="371"/>
                    </a:lnTo>
                    <a:lnTo>
                      <a:pt x="2276" y="367"/>
                    </a:lnTo>
                    <a:lnTo>
                      <a:pt x="2253" y="363"/>
                    </a:lnTo>
                    <a:lnTo>
                      <a:pt x="2231" y="361"/>
                    </a:lnTo>
                    <a:lnTo>
                      <a:pt x="2209" y="359"/>
                    </a:lnTo>
                    <a:lnTo>
                      <a:pt x="2188" y="358"/>
                    </a:lnTo>
                    <a:lnTo>
                      <a:pt x="2167" y="358"/>
                    </a:lnTo>
                    <a:lnTo>
                      <a:pt x="2147" y="359"/>
                    </a:lnTo>
                    <a:lnTo>
                      <a:pt x="2129" y="360"/>
                    </a:lnTo>
                    <a:lnTo>
                      <a:pt x="2112" y="362"/>
                    </a:lnTo>
                    <a:lnTo>
                      <a:pt x="2096" y="364"/>
                    </a:lnTo>
                    <a:lnTo>
                      <a:pt x="2083" y="367"/>
                    </a:lnTo>
                    <a:lnTo>
                      <a:pt x="2071" y="370"/>
                    </a:lnTo>
                    <a:lnTo>
                      <a:pt x="2071" y="370"/>
                    </a:lnTo>
                    <a:lnTo>
                      <a:pt x="2070" y="370"/>
                    </a:lnTo>
                    <a:lnTo>
                      <a:pt x="2070" y="370"/>
                    </a:lnTo>
                    <a:lnTo>
                      <a:pt x="2070" y="370"/>
                    </a:lnTo>
                    <a:lnTo>
                      <a:pt x="2070" y="370"/>
                    </a:lnTo>
                    <a:lnTo>
                      <a:pt x="2071" y="370"/>
                    </a:lnTo>
                    <a:lnTo>
                      <a:pt x="2071" y="370"/>
                    </a:lnTo>
                    <a:lnTo>
                      <a:pt x="2071" y="370"/>
                    </a:lnTo>
                    <a:lnTo>
                      <a:pt x="2072" y="364"/>
                    </a:lnTo>
                    <a:lnTo>
                      <a:pt x="2073" y="357"/>
                    </a:lnTo>
                    <a:lnTo>
                      <a:pt x="2074" y="351"/>
                    </a:lnTo>
                    <a:lnTo>
                      <a:pt x="2074" y="345"/>
                    </a:lnTo>
                    <a:lnTo>
                      <a:pt x="2075" y="339"/>
                    </a:lnTo>
                    <a:lnTo>
                      <a:pt x="2075" y="332"/>
                    </a:lnTo>
                    <a:lnTo>
                      <a:pt x="2075" y="326"/>
                    </a:lnTo>
                    <a:lnTo>
                      <a:pt x="2075" y="319"/>
                    </a:lnTo>
                    <a:lnTo>
                      <a:pt x="2074" y="299"/>
                    </a:lnTo>
                    <a:lnTo>
                      <a:pt x="2072" y="280"/>
                    </a:lnTo>
                    <a:lnTo>
                      <a:pt x="2068" y="259"/>
                    </a:lnTo>
                    <a:lnTo>
                      <a:pt x="2063" y="241"/>
                    </a:lnTo>
                    <a:lnTo>
                      <a:pt x="2056" y="223"/>
                    </a:lnTo>
                    <a:lnTo>
                      <a:pt x="2048" y="205"/>
                    </a:lnTo>
                    <a:lnTo>
                      <a:pt x="2039" y="188"/>
                    </a:lnTo>
                    <a:lnTo>
                      <a:pt x="2029" y="173"/>
                    </a:lnTo>
                    <a:lnTo>
                      <a:pt x="2017" y="158"/>
                    </a:lnTo>
                    <a:lnTo>
                      <a:pt x="2005" y="144"/>
                    </a:lnTo>
                    <a:lnTo>
                      <a:pt x="1991" y="130"/>
                    </a:lnTo>
                    <a:lnTo>
                      <a:pt x="1977" y="118"/>
                    </a:lnTo>
                    <a:lnTo>
                      <a:pt x="1961" y="107"/>
                    </a:lnTo>
                    <a:lnTo>
                      <a:pt x="1945" y="98"/>
                    </a:lnTo>
                    <a:lnTo>
                      <a:pt x="1928" y="89"/>
                    </a:lnTo>
                    <a:lnTo>
                      <a:pt x="1911" y="81"/>
                    </a:lnTo>
                    <a:lnTo>
                      <a:pt x="1996" y="88"/>
                    </a:lnTo>
                    <a:lnTo>
                      <a:pt x="2081" y="99"/>
                    </a:lnTo>
                    <a:lnTo>
                      <a:pt x="2164" y="113"/>
                    </a:lnTo>
                    <a:lnTo>
                      <a:pt x="2246" y="132"/>
                    </a:lnTo>
                    <a:lnTo>
                      <a:pt x="2326" y="154"/>
                    </a:lnTo>
                    <a:lnTo>
                      <a:pt x="2406" y="180"/>
                    </a:lnTo>
                    <a:lnTo>
                      <a:pt x="2483" y="209"/>
                    </a:lnTo>
                    <a:lnTo>
                      <a:pt x="2558" y="242"/>
                    </a:lnTo>
                    <a:lnTo>
                      <a:pt x="2632" y="280"/>
                    </a:lnTo>
                    <a:lnTo>
                      <a:pt x="2703" y="319"/>
                    </a:lnTo>
                    <a:lnTo>
                      <a:pt x="2772" y="362"/>
                    </a:lnTo>
                    <a:lnTo>
                      <a:pt x="2839" y="408"/>
                    </a:lnTo>
                    <a:lnTo>
                      <a:pt x="2904" y="458"/>
                    </a:lnTo>
                    <a:lnTo>
                      <a:pt x="2967" y="509"/>
                    </a:lnTo>
                    <a:lnTo>
                      <a:pt x="3027" y="564"/>
                    </a:lnTo>
                    <a:lnTo>
                      <a:pt x="3084" y="622"/>
                    </a:lnTo>
                    <a:lnTo>
                      <a:pt x="3139" y="682"/>
                    </a:lnTo>
                    <a:lnTo>
                      <a:pt x="3192" y="744"/>
                    </a:lnTo>
                    <a:lnTo>
                      <a:pt x="3241" y="810"/>
                    </a:lnTo>
                    <a:lnTo>
                      <a:pt x="3286" y="876"/>
                    </a:lnTo>
                    <a:lnTo>
                      <a:pt x="3329" y="946"/>
                    </a:lnTo>
                    <a:lnTo>
                      <a:pt x="3369" y="1018"/>
                    </a:lnTo>
                    <a:lnTo>
                      <a:pt x="3405" y="1091"/>
                    </a:lnTo>
                    <a:lnTo>
                      <a:pt x="3438" y="1167"/>
                    </a:lnTo>
                    <a:lnTo>
                      <a:pt x="3468" y="1244"/>
                    </a:lnTo>
                    <a:lnTo>
                      <a:pt x="3494" y="1323"/>
                    </a:lnTo>
                    <a:lnTo>
                      <a:pt x="3516" y="1404"/>
                    </a:lnTo>
                    <a:lnTo>
                      <a:pt x="3535" y="1486"/>
                    </a:lnTo>
                    <a:lnTo>
                      <a:pt x="3549" y="1569"/>
                    </a:lnTo>
                    <a:lnTo>
                      <a:pt x="3560" y="1654"/>
                    </a:lnTo>
                    <a:lnTo>
                      <a:pt x="3566" y="1740"/>
                    </a:lnTo>
                    <a:lnTo>
                      <a:pt x="3568" y="1828"/>
                    </a:lnTo>
                    <a:lnTo>
                      <a:pt x="3566" y="1915"/>
                    </a:lnTo>
                    <a:lnTo>
                      <a:pt x="3559" y="2003"/>
                    </a:lnTo>
                    <a:lnTo>
                      <a:pt x="3549" y="2088"/>
                    </a:lnTo>
                    <a:lnTo>
                      <a:pt x="3534" y="2172"/>
                    </a:lnTo>
                    <a:lnTo>
                      <a:pt x="3515" y="2256"/>
                    </a:lnTo>
                    <a:lnTo>
                      <a:pt x="3493" y="2337"/>
                    </a:lnTo>
                    <a:lnTo>
                      <a:pt x="3467" y="2417"/>
                    </a:lnTo>
                    <a:lnTo>
                      <a:pt x="3436" y="2495"/>
                    </a:lnTo>
                    <a:lnTo>
                      <a:pt x="3402" y="2571"/>
                    </a:lnTo>
                    <a:lnTo>
                      <a:pt x="3365" y="2645"/>
                    </a:lnTo>
                    <a:lnTo>
                      <a:pt x="3325" y="2718"/>
                    </a:lnTo>
                    <a:lnTo>
                      <a:pt x="3281" y="2788"/>
                    </a:lnTo>
                    <a:lnTo>
                      <a:pt x="3234" y="2855"/>
                    </a:lnTo>
                    <a:lnTo>
                      <a:pt x="3185" y="2921"/>
                    </a:lnTo>
                    <a:lnTo>
                      <a:pt x="3131" y="2984"/>
                    </a:lnTo>
                    <a:lnTo>
                      <a:pt x="3075" y="3044"/>
                    </a:lnTo>
                    <a:lnTo>
                      <a:pt x="3017" y="3102"/>
                    </a:lnTo>
                    <a:lnTo>
                      <a:pt x="2956" y="3156"/>
                    </a:lnTo>
                    <a:lnTo>
                      <a:pt x="2892" y="3208"/>
                    </a:lnTo>
                    <a:lnTo>
                      <a:pt x="2826" y="3258"/>
                    </a:lnTo>
                    <a:lnTo>
                      <a:pt x="2758" y="3303"/>
                    </a:lnTo>
                    <a:lnTo>
                      <a:pt x="2687" y="3346"/>
                    </a:lnTo>
                    <a:lnTo>
                      <a:pt x="2614" y="3385"/>
                    </a:lnTo>
                    <a:lnTo>
                      <a:pt x="2539" y="3422"/>
                    </a:lnTo>
                    <a:lnTo>
                      <a:pt x="2463" y="3454"/>
                    </a:lnTo>
                    <a:lnTo>
                      <a:pt x="2384" y="3483"/>
                    </a:lnTo>
                    <a:lnTo>
                      <a:pt x="2303" y="3508"/>
                    </a:lnTo>
                    <a:lnTo>
                      <a:pt x="2222" y="3529"/>
                    </a:lnTo>
                    <a:lnTo>
                      <a:pt x="2139" y="3546"/>
                    </a:lnTo>
                    <a:lnTo>
                      <a:pt x="2053" y="3559"/>
                    </a:lnTo>
                    <a:lnTo>
                      <a:pt x="1967" y="3570"/>
                    </a:lnTo>
                    <a:lnTo>
                      <a:pt x="1880" y="3575"/>
                    </a:lnTo>
                    <a:close/>
                    <a:moveTo>
                      <a:pt x="2883" y="1018"/>
                    </a:moveTo>
                    <a:lnTo>
                      <a:pt x="2887" y="1012"/>
                    </a:lnTo>
                    <a:lnTo>
                      <a:pt x="2891" y="1006"/>
                    </a:lnTo>
                    <a:lnTo>
                      <a:pt x="2896" y="1001"/>
                    </a:lnTo>
                    <a:lnTo>
                      <a:pt x="2901" y="995"/>
                    </a:lnTo>
                    <a:lnTo>
                      <a:pt x="2905" y="989"/>
                    </a:lnTo>
                    <a:lnTo>
                      <a:pt x="2911" y="984"/>
                    </a:lnTo>
                    <a:lnTo>
                      <a:pt x="2916" y="978"/>
                    </a:lnTo>
                    <a:lnTo>
                      <a:pt x="2922" y="973"/>
                    </a:lnTo>
                    <a:lnTo>
                      <a:pt x="2929" y="967"/>
                    </a:lnTo>
                    <a:lnTo>
                      <a:pt x="2936" y="960"/>
                    </a:lnTo>
                    <a:lnTo>
                      <a:pt x="2945" y="953"/>
                    </a:lnTo>
                    <a:lnTo>
                      <a:pt x="2954" y="947"/>
                    </a:lnTo>
                    <a:lnTo>
                      <a:pt x="2975" y="936"/>
                    </a:lnTo>
                    <a:lnTo>
                      <a:pt x="2996" y="925"/>
                    </a:lnTo>
                    <a:lnTo>
                      <a:pt x="3019" y="917"/>
                    </a:lnTo>
                    <a:lnTo>
                      <a:pt x="3041" y="910"/>
                    </a:lnTo>
                    <a:lnTo>
                      <a:pt x="3052" y="908"/>
                    </a:lnTo>
                    <a:lnTo>
                      <a:pt x="3062" y="906"/>
                    </a:lnTo>
                    <a:lnTo>
                      <a:pt x="3072" y="905"/>
                    </a:lnTo>
                    <a:lnTo>
                      <a:pt x="3081" y="905"/>
                    </a:lnTo>
                    <a:lnTo>
                      <a:pt x="3090" y="905"/>
                    </a:lnTo>
                    <a:lnTo>
                      <a:pt x="3099" y="906"/>
                    </a:lnTo>
                    <a:lnTo>
                      <a:pt x="3108" y="908"/>
                    </a:lnTo>
                    <a:lnTo>
                      <a:pt x="3117" y="910"/>
                    </a:lnTo>
                    <a:lnTo>
                      <a:pt x="3126" y="913"/>
                    </a:lnTo>
                    <a:lnTo>
                      <a:pt x="3134" y="917"/>
                    </a:lnTo>
                    <a:lnTo>
                      <a:pt x="3142" y="921"/>
                    </a:lnTo>
                    <a:lnTo>
                      <a:pt x="3150" y="926"/>
                    </a:lnTo>
                    <a:lnTo>
                      <a:pt x="3157" y="932"/>
                    </a:lnTo>
                    <a:lnTo>
                      <a:pt x="3164" y="938"/>
                    </a:lnTo>
                    <a:lnTo>
                      <a:pt x="3170" y="945"/>
                    </a:lnTo>
                    <a:lnTo>
                      <a:pt x="3176" y="953"/>
                    </a:lnTo>
                    <a:lnTo>
                      <a:pt x="3180" y="962"/>
                    </a:lnTo>
                    <a:lnTo>
                      <a:pt x="3185" y="972"/>
                    </a:lnTo>
                    <a:lnTo>
                      <a:pt x="3187" y="982"/>
                    </a:lnTo>
                    <a:lnTo>
                      <a:pt x="3189" y="992"/>
                    </a:lnTo>
                    <a:lnTo>
                      <a:pt x="3189" y="1000"/>
                    </a:lnTo>
                    <a:lnTo>
                      <a:pt x="3189" y="1008"/>
                    </a:lnTo>
                    <a:lnTo>
                      <a:pt x="3188" y="1016"/>
                    </a:lnTo>
                    <a:lnTo>
                      <a:pt x="3186" y="1023"/>
                    </a:lnTo>
                    <a:lnTo>
                      <a:pt x="3183" y="1030"/>
                    </a:lnTo>
                    <a:lnTo>
                      <a:pt x="3179" y="1036"/>
                    </a:lnTo>
                    <a:lnTo>
                      <a:pt x="3175" y="1042"/>
                    </a:lnTo>
                    <a:lnTo>
                      <a:pt x="3169" y="1047"/>
                    </a:lnTo>
                    <a:lnTo>
                      <a:pt x="3163" y="1052"/>
                    </a:lnTo>
                    <a:lnTo>
                      <a:pt x="3156" y="1056"/>
                    </a:lnTo>
                    <a:lnTo>
                      <a:pt x="3147" y="1060"/>
                    </a:lnTo>
                    <a:lnTo>
                      <a:pt x="3137" y="1063"/>
                    </a:lnTo>
                    <a:lnTo>
                      <a:pt x="3126" y="1065"/>
                    </a:lnTo>
                    <a:lnTo>
                      <a:pt x="3114" y="1067"/>
                    </a:lnTo>
                    <a:lnTo>
                      <a:pt x="3101" y="1068"/>
                    </a:lnTo>
                    <a:lnTo>
                      <a:pt x="3086" y="1069"/>
                    </a:lnTo>
                    <a:lnTo>
                      <a:pt x="3056" y="1068"/>
                    </a:lnTo>
                    <a:lnTo>
                      <a:pt x="3028" y="1065"/>
                    </a:lnTo>
                    <a:lnTo>
                      <a:pt x="3002" y="1061"/>
                    </a:lnTo>
                    <a:lnTo>
                      <a:pt x="2978" y="1055"/>
                    </a:lnTo>
                    <a:lnTo>
                      <a:pt x="2954" y="1048"/>
                    </a:lnTo>
                    <a:lnTo>
                      <a:pt x="2931" y="1039"/>
                    </a:lnTo>
                    <a:lnTo>
                      <a:pt x="2906" y="1029"/>
                    </a:lnTo>
                    <a:lnTo>
                      <a:pt x="2883" y="1018"/>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14" name="Freeform 117"/>
              <p:cNvSpPr>
                <a:spLocks/>
              </p:cNvSpPr>
              <p:nvPr/>
            </p:nvSpPr>
            <p:spPr bwMode="black">
              <a:xfrm>
                <a:off x="4483" y="3919"/>
                <a:ext cx="1" cy="1"/>
              </a:xfrm>
              <a:custGeom>
                <a:avLst/>
                <a:gdLst/>
                <a:ahLst/>
                <a:cxnLst>
                  <a:cxn ang="0">
                    <a:pos x="0" y="0"/>
                  </a:cxn>
                  <a:cxn ang="0">
                    <a:pos x="1" y="0"/>
                  </a:cxn>
                  <a:cxn ang="0">
                    <a:pos x="1" y="0"/>
                  </a:cxn>
                  <a:cxn ang="0">
                    <a:pos x="1" y="0"/>
                  </a:cxn>
                  <a:cxn ang="0">
                    <a:pos x="1" y="0"/>
                  </a:cxn>
                  <a:cxn ang="0">
                    <a:pos x="1" y="0"/>
                  </a:cxn>
                  <a:cxn ang="0">
                    <a:pos x="1" y="0"/>
                  </a:cxn>
                  <a:cxn ang="0">
                    <a:pos x="1" y="0"/>
                  </a:cxn>
                  <a:cxn ang="0">
                    <a:pos x="0" y="0"/>
                  </a:cxn>
                </a:cxnLst>
                <a:rect l="0" t="0" r="r" b="b"/>
                <a:pathLst>
                  <a:path w="1">
                    <a:moveTo>
                      <a:pt x="0" y="0"/>
                    </a:moveTo>
                    <a:lnTo>
                      <a:pt x="1" y="0"/>
                    </a:lnTo>
                    <a:lnTo>
                      <a:pt x="1" y="0"/>
                    </a:lnTo>
                    <a:lnTo>
                      <a:pt x="1" y="0"/>
                    </a:lnTo>
                    <a:lnTo>
                      <a:pt x="1" y="0"/>
                    </a:lnTo>
                    <a:lnTo>
                      <a:pt x="1" y="0"/>
                    </a:lnTo>
                    <a:lnTo>
                      <a:pt x="1" y="0"/>
                    </a:lnTo>
                    <a:lnTo>
                      <a:pt x="1" y="0"/>
                    </a:lnTo>
                    <a:lnTo>
                      <a:pt x="0" y="0"/>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15" name="Freeform 118"/>
              <p:cNvSpPr>
                <a:spLocks/>
              </p:cNvSpPr>
              <p:nvPr/>
            </p:nvSpPr>
            <p:spPr bwMode="black">
              <a:xfrm>
                <a:off x="4483" y="3919"/>
                <a:ext cx="1" cy="1"/>
              </a:xfrm>
              <a:custGeom>
                <a:avLst/>
                <a:gdLst/>
                <a:ahLst/>
                <a:cxnLst>
                  <a:cxn ang="0">
                    <a:pos x="0" y="0"/>
                  </a:cxn>
                  <a:cxn ang="0">
                    <a:pos x="1" y="0"/>
                  </a:cxn>
                  <a:cxn ang="0">
                    <a:pos x="1" y="0"/>
                  </a:cxn>
                  <a:cxn ang="0">
                    <a:pos x="1" y="0"/>
                  </a:cxn>
                  <a:cxn ang="0">
                    <a:pos x="1" y="0"/>
                  </a:cxn>
                  <a:cxn ang="0">
                    <a:pos x="1" y="0"/>
                  </a:cxn>
                  <a:cxn ang="0">
                    <a:pos x="1" y="0"/>
                  </a:cxn>
                  <a:cxn ang="0">
                    <a:pos x="1" y="0"/>
                  </a:cxn>
                  <a:cxn ang="0">
                    <a:pos x="0" y="0"/>
                  </a:cxn>
                </a:cxnLst>
                <a:rect l="0" t="0" r="r" b="b"/>
                <a:pathLst>
                  <a:path w="1">
                    <a:moveTo>
                      <a:pt x="0" y="0"/>
                    </a:moveTo>
                    <a:lnTo>
                      <a:pt x="1" y="0"/>
                    </a:lnTo>
                    <a:lnTo>
                      <a:pt x="1" y="0"/>
                    </a:lnTo>
                    <a:lnTo>
                      <a:pt x="1" y="0"/>
                    </a:lnTo>
                    <a:lnTo>
                      <a:pt x="1" y="0"/>
                    </a:lnTo>
                    <a:lnTo>
                      <a:pt x="1" y="0"/>
                    </a:lnTo>
                    <a:lnTo>
                      <a:pt x="1" y="0"/>
                    </a:lnTo>
                    <a:lnTo>
                      <a:pt x="1" y="0"/>
                    </a:lnTo>
                    <a:lnTo>
                      <a:pt x="0" y="0"/>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16" name="Freeform 119"/>
              <p:cNvSpPr>
                <a:spLocks/>
              </p:cNvSpPr>
              <p:nvPr/>
            </p:nvSpPr>
            <p:spPr bwMode="black">
              <a:xfrm>
                <a:off x="4663" y="3977"/>
                <a:ext cx="110" cy="110"/>
              </a:xfrm>
              <a:custGeom>
                <a:avLst/>
                <a:gdLst/>
                <a:ahLst/>
                <a:cxnLst>
                  <a:cxn ang="0">
                    <a:pos x="255" y="221"/>
                  </a:cxn>
                  <a:cxn ang="0">
                    <a:pos x="263" y="1028"/>
                  </a:cxn>
                  <a:cxn ang="0">
                    <a:pos x="295" y="1137"/>
                  </a:cxn>
                  <a:cxn ang="0">
                    <a:pos x="340" y="1211"/>
                  </a:cxn>
                  <a:cxn ang="0">
                    <a:pos x="370" y="1242"/>
                  </a:cxn>
                  <a:cxn ang="0">
                    <a:pos x="404" y="1264"/>
                  </a:cxn>
                  <a:cxn ang="0">
                    <a:pos x="437" y="1278"/>
                  </a:cxn>
                  <a:cxn ang="0">
                    <a:pos x="453" y="1296"/>
                  </a:cxn>
                  <a:cxn ang="0">
                    <a:pos x="454" y="1317"/>
                  </a:cxn>
                  <a:cxn ang="0">
                    <a:pos x="443" y="1334"/>
                  </a:cxn>
                  <a:cxn ang="0">
                    <a:pos x="35" y="1339"/>
                  </a:cxn>
                  <a:cxn ang="0">
                    <a:pos x="16" y="1331"/>
                  </a:cxn>
                  <a:cxn ang="0">
                    <a:pos x="3" y="1311"/>
                  </a:cxn>
                  <a:cxn ang="0">
                    <a:pos x="6" y="1289"/>
                  </a:cxn>
                  <a:cxn ang="0">
                    <a:pos x="35" y="1273"/>
                  </a:cxn>
                  <a:cxn ang="0">
                    <a:pos x="70" y="1258"/>
                  </a:cxn>
                  <a:cxn ang="0">
                    <a:pos x="101" y="1233"/>
                  </a:cxn>
                  <a:cxn ang="0">
                    <a:pos x="127" y="1198"/>
                  </a:cxn>
                  <a:cxn ang="0">
                    <a:pos x="166" y="1107"/>
                  </a:cxn>
                  <a:cxn ang="0">
                    <a:pos x="187" y="994"/>
                  </a:cxn>
                  <a:cxn ang="0">
                    <a:pos x="189" y="137"/>
                  </a:cxn>
                  <a:cxn ang="0">
                    <a:pos x="173" y="95"/>
                  </a:cxn>
                  <a:cxn ang="0">
                    <a:pos x="139" y="72"/>
                  </a:cxn>
                  <a:cxn ang="0">
                    <a:pos x="70" y="61"/>
                  </a:cxn>
                  <a:cxn ang="0">
                    <a:pos x="13" y="54"/>
                  </a:cxn>
                  <a:cxn ang="0">
                    <a:pos x="1" y="35"/>
                  </a:cxn>
                  <a:cxn ang="0">
                    <a:pos x="6" y="14"/>
                  </a:cxn>
                  <a:cxn ang="0">
                    <a:pos x="27" y="1"/>
                  </a:cxn>
                  <a:cxn ang="0">
                    <a:pos x="259" y="0"/>
                  </a:cxn>
                  <a:cxn ang="0">
                    <a:pos x="401" y="0"/>
                  </a:cxn>
                  <a:cxn ang="0">
                    <a:pos x="424" y="3"/>
                  </a:cxn>
                  <a:cxn ang="0">
                    <a:pos x="455" y="27"/>
                  </a:cxn>
                  <a:cxn ang="0">
                    <a:pos x="1088" y="904"/>
                  </a:cxn>
                  <a:cxn ang="0">
                    <a:pos x="1085" y="316"/>
                  </a:cxn>
                  <a:cxn ang="0">
                    <a:pos x="1060" y="207"/>
                  </a:cxn>
                  <a:cxn ang="0">
                    <a:pos x="1023" y="131"/>
                  </a:cxn>
                  <a:cxn ang="0">
                    <a:pos x="995" y="99"/>
                  </a:cxn>
                  <a:cxn ang="0">
                    <a:pos x="964" y="77"/>
                  </a:cxn>
                  <a:cxn ang="0">
                    <a:pos x="927" y="64"/>
                  </a:cxn>
                  <a:cxn ang="0">
                    <a:pos x="899" y="45"/>
                  </a:cxn>
                  <a:cxn ang="0">
                    <a:pos x="893" y="23"/>
                  </a:cxn>
                  <a:cxn ang="0">
                    <a:pos x="910" y="5"/>
                  </a:cxn>
                  <a:cxn ang="0">
                    <a:pos x="977" y="0"/>
                  </a:cxn>
                  <a:cxn ang="0">
                    <a:pos x="1192" y="0"/>
                  </a:cxn>
                  <a:cxn ang="0">
                    <a:pos x="1337" y="1"/>
                  </a:cxn>
                  <a:cxn ang="0">
                    <a:pos x="1349" y="13"/>
                  </a:cxn>
                  <a:cxn ang="0">
                    <a:pos x="1352" y="34"/>
                  </a:cxn>
                  <a:cxn ang="0">
                    <a:pos x="1345" y="55"/>
                  </a:cxn>
                  <a:cxn ang="0">
                    <a:pos x="1323" y="66"/>
                  </a:cxn>
                  <a:cxn ang="0">
                    <a:pos x="1288" y="84"/>
                  </a:cxn>
                  <a:cxn ang="0">
                    <a:pos x="1256" y="111"/>
                  </a:cxn>
                  <a:cxn ang="0">
                    <a:pos x="1220" y="157"/>
                  </a:cxn>
                  <a:cxn ang="0">
                    <a:pos x="1178" y="254"/>
                  </a:cxn>
                  <a:cxn ang="0">
                    <a:pos x="1157" y="372"/>
                  </a:cxn>
                </a:cxnLst>
                <a:rect l="0" t="0" r="r" b="b"/>
                <a:pathLst>
                  <a:path w="1352" h="1339">
                    <a:moveTo>
                      <a:pt x="1156" y="406"/>
                    </a:moveTo>
                    <a:lnTo>
                      <a:pt x="1156" y="1339"/>
                    </a:lnTo>
                    <a:lnTo>
                      <a:pt x="1084" y="1339"/>
                    </a:lnTo>
                    <a:lnTo>
                      <a:pt x="255" y="221"/>
                    </a:lnTo>
                    <a:lnTo>
                      <a:pt x="255" y="934"/>
                    </a:lnTo>
                    <a:lnTo>
                      <a:pt x="256" y="966"/>
                    </a:lnTo>
                    <a:lnTo>
                      <a:pt x="259" y="998"/>
                    </a:lnTo>
                    <a:lnTo>
                      <a:pt x="263" y="1028"/>
                    </a:lnTo>
                    <a:lnTo>
                      <a:pt x="269" y="1057"/>
                    </a:lnTo>
                    <a:lnTo>
                      <a:pt x="276" y="1085"/>
                    </a:lnTo>
                    <a:lnTo>
                      <a:pt x="285" y="1112"/>
                    </a:lnTo>
                    <a:lnTo>
                      <a:pt x="295" y="1137"/>
                    </a:lnTo>
                    <a:lnTo>
                      <a:pt x="306" y="1160"/>
                    </a:lnTo>
                    <a:lnTo>
                      <a:pt x="319" y="1182"/>
                    </a:lnTo>
                    <a:lnTo>
                      <a:pt x="333" y="1201"/>
                    </a:lnTo>
                    <a:lnTo>
                      <a:pt x="340" y="1211"/>
                    </a:lnTo>
                    <a:lnTo>
                      <a:pt x="347" y="1219"/>
                    </a:lnTo>
                    <a:lnTo>
                      <a:pt x="355" y="1227"/>
                    </a:lnTo>
                    <a:lnTo>
                      <a:pt x="362" y="1235"/>
                    </a:lnTo>
                    <a:lnTo>
                      <a:pt x="370" y="1242"/>
                    </a:lnTo>
                    <a:lnTo>
                      <a:pt x="378" y="1248"/>
                    </a:lnTo>
                    <a:lnTo>
                      <a:pt x="387" y="1254"/>
                    </a:lnTo>
                    <a:lnTo>
                      <a:pt x="395" y="1259"/>
                    </a:lnTo>
                    <a:lnTo>
                      <a:pt x="404" y="1264"/>
                    </a:lnTo>
                    <a:lnTo>
                      <a:pt x="412" y="1268"/>
                    </a:lnTo>
                    <a:lnTo>
                      <a:pt x="421" y="1272"/>
                    </a:lnTo>
                    <a:lnTo>
                      <a:pt x="430" y="1275"/>
                    </a:lnTo>
                    <a:lnTo>
                      <a:pt x="437" y="1278"/>
                    </a:lnTo>
                    <a:lnTo>
                      <a:pt x="443" y="1281"/>
                    </a:lnTo>
                    <a:lnTo>
                      <a:pt x="448" y="1286"/>
                    </a:lnTo>
                    <a:lnTo>
                      <a:pt x="451" y="1290"/>
                    </a:lnTo>
                    <a:lnTo>
                      <a:pt x="453" y="1296"/>
                    </a:lnTo>
                    <a:lnTo>
                      <a:pt x="455" y="1301"/>
                    </a:lnTo>
                    <a:lnTo>
                      <a:pt x="455" y="1306"/>
                    </a:lnTo>
                    <a:lnTo>
                      <a:pt x="455" y="1312"/>
                    </a:lnTo>
                    <a:lnTo>
                      <a:pt x="454" y="1317"/>
                    </a:lnTo>
                    <a:lnTo>
                      <a:pt x="452" y="1322"/>
                    </a:lnTo>
                    <a:lnTo>
                      <a:pt x="450" y="1327"/>
                    </a:lnTo>
                    <a:lnTo>
                      <a:pt x="447" y="1331"/>
                    </a:lnTo>
                    <a:lnTo>
                      <a:pt x="443" y="1334"/>
                    </a:lnTo>
                    <a:lnTo>
                      <a:pt x="439" y="1337"/>
                    </a:lnTo>
                    <a:lnTo>
                      <a:pt x="435" y="1339"/>
                    </a:lnTo>
                    <a:lnTo>
                      <a:pt x="430" y="1339"/>
                    </a:lnTo>
                    <a:lnTo>
                      <a:pt x="35" y="1339"/>
                    </a:lnTo>
                    <a:lnTo>
                      <a:pt x="30" y="1339"/>
                    </a:lnTo>
                    <a:lnTo>
                      <a:pt x="25" y="1337"/>
                    </a:lnTo>
                    <a:lnTo>
                      <a:pt x="20" y="1334"/>
                    </a:lnTo>
                    <a:lnTo>
                      <a:pt x="16" y="1331"/>
                    </a:lnTo>
                    <a:lnTo>
                      <a:pt x="12" y="1326"/>
                    </a:lnTo>
                    <a:lnTo>
                      <a:pt x="8" y="1322"/>
                    </a:lnTo>
                    <a:lnTo>
                      <a:pt x="5" y="1316"/>
                    </a:lnTo>
                    <a:lnTo>
                      <a:pt x="3" y="1311"/>
                    </a:lnTo>
                    <a:lnTo>
                      <a:pt x="2" y="1305"/>
                    </a:lnTo>
                    <a:lnTo>
                      <a:pt x="2" y="1300"/>
                    </a:lnTo>
                    <a:lnTo>
                      <a:pt x="4" y="1294"/>
                    </a:lnTo>
                    <a:lnTo>
                      <a:pt x="6" y="1289"/>
                    </a:lnTo>
                    <a:lnTo>
                      <a:pt x="11" y="1284"/>
                    </a:lnTo>
                    <a:lnTo>
                      <a:pt x="17" y="1280"/>
                    </a:lnTo>
                    <a:lnTo>
                      <a:pt x="25" y="1276"/>
                    </a:lnTo>
                    <a:lnTo>
                      <a:pt x="35" y="1273"/>
                    </a:lnTo>
                    <a:lnTo>
                      <a:pt x="45" y="1271"/>
                    </a:lnTo>
                    <a:lnTo>
                      <a:pt x="53" y="1266"/>
                    </a:lnTo>
                    <a:lnTo>
                      <a:pt x="62" y="1263"/>
                    </a:lnTo>
                    <a:lnTo>
                      <a:pt x="70" y="1258"/>
                    </a:lnTo>
                    <a:lnTo>
                      <a:pt x="78" y="1253"/>
                    </a:lnTo>
                    <a:lnTo>
                      <a:pt x="86" y="1247"/>
                    </a:lnTo>
                    <a:lnTo>
                      <a:pt x="93" y="1240"/>
                    </a:lnTo>
                    <a:lnTo>
                      <a:pt x="101" y="1233"/>
                    </a:lnTo>
                    <a:lnTo>
                      <a:pt x="108" y="1225"/>
                    </a:lnTo>
                    <a:lnTo>
                      <a:pt x="114" y="1217"/>
                    </a:lnTo>
                    <a:lnTo>
                      <a:pt x="121" y="1208"/>
                    </a:lnTo>
                    <a:lnTo>
                      <a:pt x="127" y="1198"/>
                    </a:lnTo>
                    <a:lnTo>
                      <a:pt x="139" y="1178"/>
                    </a:lnTo>
                    <a:lnTo>
                      <a:pt x="149" y="1156"/>
                    </a:lnTo>
                    <a:lnTo>
                      <a:pt x="158" y="1132"/>
                    </a:lnTo>
                    <a:lnTo>
                      <a:pt x="166" y="1107"/>
                    </a:lnTo>
                    <a:lnTo>
                      <a:pt x="173" y="1079"/>
                    </a:lnTo>
                    <a:lnTo>
                      <a:pt x="179" y="1052"/>
                    </a:lnTo>
                    <a:lnTo>
                      <a:pt x="184" y="1023"/>
                    </a:lnTo>
                    <a:lnTo>
                      <a:pt x="187" y="994"/>
                    </a:lnTo>
                    <a:lnTo>
                      <a:pt x="189" y="964"/>
                    </a:lnTo>
                    <a:lnTo>
                      <a:pt x="189" y="934"/>
                    </a:lnTo>
                    <a:lnTo>
                      <a:pt x="189" y="151"/>
                    </a:lnTo>
                    <a:lnTo>
                      <a:pt x="189" y="137"/>
                    </a:lnTo>
                    <a:lnTo>
                      <a:pt x="187" y="125"/>
                    </a:lnTo>
                    <a:lnTo>
                      <a:pt x="184" y="114"/>
                    </a:lnTo>
                    <a:lnTo>
                      <a:pt x="179" y="104"/>
                    </a:lnTo>
                    <a:lnTo>
                      <a:pt x="173" y="95"/>
                    </a:lnTo>
                    <a:lnTo>
                      <a:pt x="166" y="88"/>
                    </a:lnTo>
                    <a:lnTo>
                      <a:pt x="158" y="81"/>
                    </a:lnTo>
                    <a:lnTo>
                      <a:pt x="149" y="76"/>
                    </a:lnTo>
                    <a:lnTo>
                      <a:pt x="139" y="72"/>
                    </a:lnTo>
                    <a:lnTo>
                      <a:pt x="127" y="68"/>
                    </a:lnTo>
                    <a:lnTo>
                      <a:pt x="114" y="65"/>
                    </a:lnTo>
                    <a:lnTo>
                      <a:pt x="101" y="63"/>
                    </a:lnTo>
                    <a:lnTo>
                      <a:pt x="70" y="61"/>
                    </a:lnTo>
                    <a:lnTo>
                      <a:pt x="35" y="60"/>
                    </a:lnTo>
                    <a:lnTo>
                      <a:pt x="26" y="59"/>
                    </a:lnTo>
                    <a:lnTo>
                      <a:pt x="19" y="57"/>
                    </a:lnTo>
                    <a:lnTo>
                      <a:pt x="13" y="54"/>
                    </a:lnTo>
                    <a:lnTo>
                      <a:pt x="8" y="50"/>
                    </a:lnTo>
                    <a:lnTo>
                      <a:pt x="4" y="45"/>
                    </a:lnTo>
                    <a:lnTo>
                      <a:pt x="2" y="40"/>
                    </a:lnTo>
                    <a:lnTo>
                      <a:pt x="1" y="35"/>
                    </a:lnTo>
                    <a:lnTo>
                      <a:pt x="0" y="30"/>
                    </a:lnTo>
                    <a:lnTo>
                      <a:pt x="1" y="24"/>
                    </a:lnTo>
                    <a:lnTo>
                      <a:pt x="3" y="19"/>
                    </a:lnTo>
                    <a:lnTo>
                      <a:pt x="6" y="14"/>
                    </a:lnTo>
                    <a:lnTo>
                      <a:pt x="10" y="9"/>
                    </a:lnTo>
                    <a:lnTo>
                      <a:pt x="15" y="6"/>
                    </a:lnTo>
                    <a:lnTo>
                      <a:pt x="21" y="3"/>
                    </a:lnTo>
                    <a:lnTo>
                      <a:pt x="27" y="1"/>
                    </a:lnTo>
                    <a:lnTo>
                      <a:pt x="35" y="0"/>
                    </a:lnTo>
                    <a:lnTo>
                      <a:pt x="121" y="0"/>
                    </a:lnTo>
                    <a:lnTo>
                      <a:pt x="195" y="0"/>
                    </a:lnTo>
                    <a:lnTo>
                      <a:pt x="259" y="0"/>
                    </a:lnTo>
                    <a:lnTo>
                      <a:pt x="311" y="0"/>
                    </a:lnTo>
                    <a:lnTo>
                      <a:pt x="353" y="0"/>
                    </a:lnTo>
                    <a:lnTo>
                      <a:pt x="383" y="0"/>
                    </a:lnTo>
                    <a:lnTo>
                      <a:pt x="401" y="0"/>
                    </a:lnTo>
                    <a:lnTo>
                      <a:pt x="407" y="0"/>
                    </a:lnTo>
                    <a:lnTo>
                      <a:pt x="413" y="1"/>
                    </a:lnTo>
                    <a:lnTo>
                      <a:pt x="418" y="1"/>
                    </a:lnTo>
                    <a:lnTo>
                      <a:pt x="424" y="3"/>
                    </a:lnTo>
                    <a:lnTo>
                      <a:pt x="429" y="5"/>
                    </a:lnTo>
                    <a:lnTo>
                      <a:pt x="438" y="11"/>
                    </a:lnTo>
                    <a:lnTo>
                      <a:pt x="447" y="18"/>
                    </a:lnTo>
                    <a:lnTo>
                      <a:pt x="455" y="27"/>
                    </a:lnTo>
                    <a:lnTo>
                      <a:pt x="463" y="37"/>
                    </a:lnTo>
                    <a:lnTo>
                      <a:pt x="470" y="47"/>
                    </a:lnTo>
                    <a:lnTo>
                      <a:pt x="478" y="60"/>
                    </a:lnTo>
                    <a:lnTo>
                      <a:pt x="1088" y="904"/>
                    </a:lnTo>
                    <a:lnTo>
                      <a:pt x="1091" y="406"/>
                    </a:lnTo>
                    <a:lnTo>
                      <a:pt x="1091" y="375"/>
                    </a:lnTo>
                    <a:lnTo>
                      <a:pt x="1089" y="345"/>
                    </a:lnTo>
                    <a:lnTo>
                      <a:pt x="1085" y="316"/>
                    </a:lnTo>
                    <a:lnTo>
                      <a:pt x="1081" y="287"/>
                    </a:lnTo>
                    <a:lnTo>
                      <a:pt x="1075" y="260"/>
                    </a:lnTo>
                    <a:lnTo>
                      <a:pt x="1068" y="233"/>
                    </a:lnTo>
                    <a:lnTo>
                      <a:pt x="1060" y="207"/>
                    </a:lnTo>
                    <a:lnTo>
                      <a:pt x="1051" y="183"/>
                    </a:lnTo>
                    <a:lnTo>
                      <a:pt x="1040" y="161"/>
                    </a:lnTo>
                    <a:lnTo>
                      <a:pt x="1029" y="141"/>
                    </a:lnTo>
                    <a:lnTo>
                      <a:pt x="1023" y="131"/>
                    </a:lnTo>
                    <a:lnTo>
                      <a:pt x="1016" y="123"/>
                    </a:lnTo>
                    <a:lnTo>
                      <a:pt x="1010" y="114"/>
                    </a:lnTo>
                    <a:lnTo>
                      <a:pt x="1003" y="106"/>
                    </a:lnTo>
                    <a:lnTo>
                      <a:pt x="995" y="99"/>
                    </a:lnTo>
                    <a:lnTo>
                      <a:pt x="988" y="93"/>
                    </a:lnTo>
                    <a:lnTo>
                      <a:pt x="980" y="87"/>
                    </a:lnTo>
                    <a:lnTo>
                      <a:pt x="972" y="81"/>
                    </a:lnTo>
                    <a:lnTo>
                      <a:pt x="964" y="77"/>
                    </a:lnTo>
                    <a:lnTo>
                      <a:pt x="955" y="73"/>
                    </a:lnTo>
                    <a:lnTo>
                      <a:pt x="947" y="69"/>
                    </a:lnTo>
                    <a:lnTo>
                      <a:pt x="938" y="67"/>
                    </a:lnTo>
                    <a:lnTo>
                      <a:pt x="927" y="64"/>
                    </a:lnTo>
                    <a:lnTo>
                      <a:pt x="918" y="61"/>
                    </a:lnTo>
                    <a:lnTo>
                      <a:pt x="910" y="56"/>
                    </a:lnTo>
                    <a:lnTo>
                      <a:pt x="904" y="50"/>
                    </a:lnTo>
                    <a:lnTo>
                      <a:pt x="899" y="45"/>
                    </a:lnTo>
                    <a:lnTo>
                      <a:pt x="895" y="40"/>
                    </a:lnTo>
                    <a:lnTo>
                      <a:pt x="893" y="34"/>
                    </a:lnTo>
                    <a:lnTo>
                      <a:pt x="892" y="28"/>
                    </a:lnTo>
                    <a:lnTo>
                      <a:pt x="893" y="23"/>
                    </a:lnTo>
                    <a:lnTo>
                      <a:pt x="895" y="18"/>
                    </a:lnTo>
                    <a:lnTo>
                      <a:pt x="898" y="13"/>
                    </a:lnTo>
                    <a:lnTo>
                      <a:pt x="903" y="9"/>
                    </a:lnTo>
                    <a:lnTo>
                      <a:pt x="910" y="5"/>
                    </a:lnTo>
                    <a:lnTo>
                      <a:pt x="917" y="3"/>
                    </a:lnTo>
                    <a:lnTo>
                      <a:pt x="927" y="1"/>
                    </a:lnTo>
                    <a:lnTo>
                      <a:pt x="938" y="0"/>
                    </a:lnTo>
                    <a:lnTo>
                      <a:pt x="977" y="0"/>
                    </a:lnTo>
                    <a:lnTo>
                      <a:pt x="1025" y="0"/>
                    </a:lnTo>
                    <a:lnTo>
                      <a:pt x="1078" y="0"/>
                    </a:lnTo>
                    <a:lnTo>
                      <a:pt x="1134" y="0"/>
                    </a:lnTo>
                    <a:lnTo>
                      <a:pt x="1192" y="0"/>
                    </a:lnTo>
                    <a:lnTo>
                      <a:pt x="1245" y="0"/>
                    </a:lnTo>
                    <a:lnTo>
                      <a:pt x="1293" y="0"/>
                    </a:lnTo>
                    <a:lnTo>
                      <a:pt x="1332" y="0"/>
                    </a:lnTo>
                    <a:lnTo>
                      <a:pt x="1337" y="1"/>
                    </a:lnTo>
                    <a:lnTo>
                      <a:pt x="1341" y="3"/>
                    </a:lnTo>
                    <a:lnTo>
                      <a:pt x="1344" y="5"/>
                    </a:lnTo>
                    <a:lnTo>
                      <a:pt x="1347" y="9"/>
                    </a:lnTo>
                    <a:lnTo>
                      <a:pt x="1349" y="13"/>
                    </a:lnTo>
                    <a:lnTo>
                      <a:pt x="1351" y="18"/>
                    </a:lnTo>
                    <a:lnTo>
                      <a:pt x="1352" y="23"/>
                    </a:lnTo>
                    <a:lnTo>
                      <a:pt x="1352" y="29"/>
                    </a:lnTo>
                    <a:lnTo>
                      <a:pt x="1352" y="34"/>
                    </a:lnTo>
                    <a:lnTo>
                      <a:pt x="1351" y="40"/>
                    </a:lnTo>
                    <a:lnTo>
                      <a:pt x="1350" y="45"/>
                    </a:lnTo>
                    <a:lnTo>
                      <a:pt x="1347" y="50"/>
                    </a:lnTo>
                    <a:lnTo>
                      <a:pt x="1345" y="55"/>
                    </a:lnTo>
                    <a:lnTo>
                      <a:pt x="1341" y="59"/>
                    </a:lnTo>
                    <a:lnTo>
                      <a:pt x="1337" y="62"/>
                    </a:lnTo>
                    <a:lnTo>
                      <a:pt x="1332" y="63"/>
                    </a:lnTo>
                    <a:lnTo>
                      <a:pt x="1323" y="66"/>
                    </a:lnTo>
                    <a:lnTo>
                      <a:pt x="1314" y="70"/>
                    </a:lnTo>
                    <a:lnTo>
                      <a:pt x="1305" y="74"/>
                    </a:lnTo>
                    <a:lnTo>
                      <a:pt x="1297" y="79"/>
                    </a:lnTo>
                    <a:lnTo>
                      <a:pt x="1288" y="84"/>
                    </a:lnTo>
                    <a:lnTo>
                      <a:pt x="1280" y="90"/>
                    </a:lnTo>
                    <a:lnTo>
                      <a:pt x="1272" y="97"/>
                    </a:lnTo>
                    <a:lnTo>
                      <a:pt x="1264" y="104"/>
                    </a:lnTo>
                    <a:lnTo>
                      <a:pt x="1256" y="111"/>
                    </a:lnTo>
                    <a:lnTo>
                      <a:pt x="1248" y="119"/>
                    </a:lnTo>
                    <a:lnTo>
                      <a:pt x="1241" y="128"/>
                    </a:lnTo>
                    <a:lnTo>
                      <a:pt x="1234" y="137"/>
                    </a:lnTo>
                    <a:lnTo>
                      <a:pt x="1220" y="157"/>
                    </a:lnTo>
                    <a:lnTo>
                      <a:pt x="1208" y="178"/>
                    </a:lnTo>
                    <a:lnTo>
                      <a:pt x="1197" y="201"/>
                    </a:lnTo>
                    <a:lnTo>
                      <a:pt x="1186" y="227"/>
                    </a:lnTo>
                    <a:lnTo>
                      <a:pt x="1178" y="254"/>
                    </a:lnTo>
                    <a:lnTo>
                      <a:pt x="1170" y="281"/>
                    </a:lnTo>
                    <a:lnTo>
                      <a:pt x="1164" y="310"/>
                    </a:lnTo>
                    <a:lnTo>
                      <a:pt x="1160" y="341"/>
                    </a:lnTo>
                    <a:lnTo>
                      <a:pt x="1157" y="372"/>
                    </a:lnTo>
                    <a:lnTo>
                      <a:pt x="1156" y="406"/>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17" name="Freeform 120"/>
              <p:cNvSpPr>
                <a:spLocks noEditPoints="1"/>
              </p:cNvSpPr>
              <p:nvPr/>
            </p:nvSpPr>
            <p:spPr bwMode="black">
              <a:xfrm>
                <a:off x="4766" y="4012"/>
                <a:ext cx="71" cy="77"/>
              </a:xfrm>
              <a:custGeom>
                <a:avLst/>
                <a:gdLst/>
                <a:ahLst/>
                <a:cxnLst>
                  <a:cxn ang="0">
                    <a:pos x="632" y="584"/>
                  </a:cxn>
                  <a:cxn ang="0">
                    <a:pos x="615" y="709"/>
                  </a:cxn>
                  <a:cxn ang="0">
                    <a:pos x="595" y="772"/>
                  </a:cxn>
                  <a:cxn ang="0">
                    <a:pos x="567" y="826"/>
                  </a:cxn>
                  <a:cxn ang="0">
                    <a:pos x="528" y="869"/>
                  </a:cxn>
                  <a:cxn ang="0">
                    <a:pos x="477" y="894"/>
                  </a:cxn>
                  <a:cxn ang="0">
                    <a:pos x="413" y="899"/>
                  </a:cxn>
                  <a:cxn ang="0">
                    <a:pos x="356" y="883"/>
                  </a:cxn>
                  <a:cxn ang="0">
                    <a:pos x="311" y="850"/>
                  </a:cxn>
                  <a:cxn ang="0">
                    <a:pos x="278" y="801"/>
                  </a:cxn>
                  <a:cxn ang="0">
                    <a:pos x="255" y="741"/>
                  </a:cxn>
                  <a:cxn ang="0">
                    <a:pos x="237" y="656"/>
                  </a:cxn>
                  <a:cxn ang="0">
                    <a:pos x="227" y="512"/>
                  </a:cxn>
                  <a:cxn ang="0">
                    <a:pos x="229" y="369"/>
                  </a:cxn>
                  <a:cxn ang="0">
                    <a:pos x="246" y="244"/>
                  </a:cxn>
                  <a:cxn ang="0">
                    <a:pos x="265" y="180"/>
                  </a:cxn>
                  <a:cxn ang="0">
                    <a:pos x="293" y="124"/>
                  </a:cxn>
                  <a:cxn ang="0">
                    <a:pos x="331" y="82"/>
                  </a:cxn>
                  <a:cxn ang="0">
                    <a:pos x="382" y="57"/>
                  </a:cxn>
                  <a:cxn ang="0">
                    <a:pos x="447" y="52"/>
                  </a:cxn>
                  <a:cxn ang="0">
                    <a:pos x="505" y="67"/>
                  </a:cxn>
                  <a:cxn ang="0">
                    <a:pos x="550" y="101"/>
                  </a:cxn>
                  <a:cxn ang="0">
                    <a:pos x="583" y="151"/>
                  </a:cxn>
                  <a:cxn ang="0">
                    <a:pos x="607" y="211"/>
                  </a:cxn>
                  <a:cxn ang="0">
                    <a:pos x="625" y="296"/>
                  </a:cxn>
                  <a:cxn ang="0">
                    <a:pos x="635" y="441"/>
                  </a:cxn>
                  <a:cxn ang="0">
                    <a:pos x="854" y="435"/>
                  </a:cxn>
                  <a:cxn ang="0">
                    <a:pos x="839" y="338"/>
                  </a:cxn>
                  <a:cxn ang="0">
                    <a:pos x="808" y="249"/>
                  </a:cxn>
                  <a:cxn ang="0">
                    <a:pos x="765" y="172"/>
                  </a:cxn>
                  <a:cxn ang="0">
                    <a:pos x="708" y="107"/>
                  </a:cxn>
                  <a:cxn ang="0">
                    <a:pos x="641" y="56"/>
                  </a:cxn>
                  <a:cxn ang="0">
                    <a:pos x="563" y="21"/>
                  </a:cxn>
                  <a:cxn ang="0">
                    <a:pos x="477" y="2"/>
                  </a:cxn>
                  <a:cxn ang="0">
                    <a:pos x="383" y="2"/>
                  </a:cxn>
                  <a:cxn ang="0">
                    <a:pos x="297" y="22"/>
                  </a:cxn>
                  <a:cxn ang="0">
                    <a:pos x="219" y="61"/>
                  </a:cxn>
                  <a:cxn ang="0">
                    <a:pos x="150" y="115"/>
                  </a:cxn>
                  <a:cxn ang="0">
                    <a:pos x="93" y="184"/>
                  </a:cxn>
                  <a:cxn ang="0">
                    <a:pos x="49" y="262"/>
                  </a:cxn>
                  <a:cxn ang="0">
                    <a:pos x="18" y="349"/>
                  </a:cxn>
                  <a:cxn ang="0">
                    <a:pos x="2" y="440"/>
                  </a:cxn>
                  <a:cxn ang="0">
                    <a:pos x="2" y="533"/>
                  </a:cxn>
                  <a:cxn ang="0">
                    <a:pos x="19" y="620"/>
                  </a:cxn>
                  <a:cxn ang="0">
                    <a:pos x="51" y="702"/>
                  </a:cxn>
                  <a:cxn ang="0">
                    <a:pos x="96" y="775"/>
                  </a:cxn>
                  <a:cxn ang="0">
                    <a:pos x="154" y="838"/>
                  </a:cxn>
                  <a:cxn ang="0">
                    <a:pos x="223" y="888"/>
                  </a:cxn>
                  <a:cxn ang="0">
                    <a:pos x="300" y="923"/>
                  </a:cxn>
                  <a:cxn ang="0">
                    <a:pos x="385" y="942"/>
                  </a:cxn>
                  <a:cxn ang="0">
                    <a:pos x="475" y="941"/>
                  </a:cxn>
                  <a:cxn ang="0">
                    <a:pos x="559" y="922"/>
                  </a:cxn>
                  <a:cxn ang="0">
                    <a:pos x="636" y="887"/>
                  </a:cxn>
                  <a:cxn ang="0">
                    <a:pos x="703" y="836"/>
                  </a:cxn>
                  <a:cxn ang="0">
                    <a:pos x="761" y="774"/>
                  </a:cxn>
                  <a:cxn ang="0">
                    <a:pos x="806" y="702"/>
                  </a:cxn>
                  <a:cxn ang="0">
                    <a:pos x="838" y="620"/>
                  </a:cxn>
                  <a:cxn ang="0">
                    <a:pos x="854" y="533"/>
                  </a:cxn>
                </a:cxnLst>
                <a:rect l="0" t="0" r="r" b="b"/>
                <a:pathLst>
                  <a:path w="856" h="944">
                    <a:moveTo>
                      <a:pt x="635" y="476"/>
                    </a:moveTo>
                    <a:lnTo>
                      <a:pt x="635" y="512"/>
                    </a:lnTo>
                    <a:lnTo>
                      <a:pt x="634" y="548"/>
                    </a:lnTo>
                    <a:lnTo>
                      <a:pt x="632" y="584"/>
                    </a:lnTo>
                    <a:lnTo>
                      <a:pt x="629" y="620"/>
                    </a:lnTo>
                    <a:lnTo>
                      <a:pt x="624" y="656"/>
                    </a:lnTo>
                    <a:lnTo>
                      <a:pt x="618" y="692"/>
                    </a:lnTo>
                    <a:lnTo>
                      <a:pt x="615" y="709"/>
                    </a:lnTo>
                    <a:lnTo>
                      <a:pt x="611" y="725"/>
                    </a:lnTo>
                    <a:lnTo>
                      <a:pt x="606" y="741"/>
                    </a:lnTo>
                    <a:lnTo>
                      <a:pt x="601" y="757"/>
                    </a:lnTo>
                    <a:lnTo>
                      <a:pt x="595" y="772"/>
                    </a:lnTo>
                    <a:lnTo>
                      <a:pt x="589" y="787"/>
                    </a:lnTo>
                    <a:lnTo>
                      <a:pt x="582" y="801"/>
                    </a:lnTo>
                    <a:lnTo>
                      <a:pt x="575" y="814"/>
                    </a:lnTo>
                    <a:lnTo>
                      <a:pt x="567" y="826"/>
                    </a:lnTo>
                    <a:lnTo>
                      <a:pt x="558" y="838"/>
                    </a:lnTo>
                    <a:lnTo>
                      <a:pt x="549" y="850"/>
                    </a:lnTo>
                    <a:lnTo>
                      <a:pt x="539" y="860"/>
                    </a:lnTo>
                    <a:lnTo>
                      <a:pt x="528" y="869"/>
                    </a:lnTo>
                    <a:lnTo>
                      <a:pt x="517" y="877"/>
                    </a:lnTo>
                    <a:lnTo>
                      <a:pt x="504" y="883"/>
                    </a:lnTo>
                    <a:lnTo>
                      <a:pt x="491" y="889"/>
                    </a:lnTo>
                    <a:lnTo>
                      <a:pt x="477" y="894"/>
                    </a:lnTo>
                    <a:lnTo>
                      <a:pt x="463" y="897"/>
                    </a:lnTo>
                    <a:lnTo>
                      <a:pt x="447" y="899"/>
                    </a:lnTo>
                    <a:lnTo>
                      <a:pt x="429" y="900"/>
                    </a:lnTo>
                    <a:lnTo>
                      <a:pt x="413" y="899"/>
                    </a:lnTo>
                    <a:lnTo>
                      <a:pt x="397" y="897"/>
                    </a:lnTo>
                    <a:lnTo>
                      <a:pt x="383" y="894"/>
                    </a:lnTo>
                    <a:lnTo>
                      <a:pt x="369" y="889"/>
                    </a:lnTo>
                    <a:lnTo>
                      <a:pt x="356" y="883"/>
                    </a:lnTo>
                    <a:lnTo>
                      <a:pt x="343" y="877"/>
                    </a:lnTo>
                    <a:lnTo>
                      <a:pt x="332" y="869"/>
                    </a:lnTo>
                    <a:lnTo>
                      <a:pt x="321" y="860"/>
                    </a:lnTo>
                    <a:lnTo>
                      <a:pt x="311" y="850"/>
                    </a:lnTo>
                    <a:lnTo>
                      <a:pt x="302" y="838"/>
                    </a:lnTo>
                    <a:lnTo>
                      <a:pt x="293" y="826"/>
                    </a:lnTo>
                    <a:lnTo>
                      <a:pt x="286" y="814"/>
                    </a:lnTo>
                    <a:lnTo>
                      <a:pt x="278" y="801"/>
                    </a:lnTo>
                    <a:lnTo>
                      <a:pt x="272" y="787"/>
                    </a:lnTo>
                    <a:lnTo>
                      <a:pt x="265" y="772"/>
                    </a:lnTo>
                    <a:lnTo>
                      <a:pt x="260" y="757"/>
                    </a:lnTo>
                    <a:lnTo>
                      <a:pt x="255" y="741"/>
                    </a:lnTo>
                    <a:lnTo>
                      <a:pt x="250" y="725"/>
                    </a:lnTo>
                    <a:lnTo>
                      <a:pt x="246" y="709"/>
                    </a:lnTo>
                    <a:lnTo>
                      <a:pt x="243" y="692"/>
                    </a:lnTo>
                    <a:lnTo>
                      <a:pt x="237" y="656"/>
                    </a:lnTo>
                    <a:lnTo>
                      <a:pt x="233" y="620"/>
                    </a:lnTo>
                    <a:lnTo>
                      <a:pt x="230" y="584"/>
                    </a:lnTo>
                    <a:lnTo>
                      <a:pt x="228" y="548"/>
                    </a:lnTo>
                    <a:lnTo>
                      <a:pt x="227" y="512"/>
                    </a:lnTo>
                    <a:lnTo>
                      <a:pt x="226" y="476"/>
                    </a:lnTo>
                    <a:lnTo>
                      <a:pt x="227" y="441"/>
                    </a:lnTo>
                    <a:lnTo>
                      <a:pt x="228" y="405"/>
                    </a:lnTo>
                    <a:lnTo>
                      <a:pt x="229" y="369"/>
                    </a:lnTo>
                    <a:lnTo>
                      <a:pt x="232" y="333"/>
                    </a:lnTo>
                    <a:lnTo>
                      <a:pt x="237" y="296"/>
                    </a:lnTo>
                    <a:lnTo>
                      <a:pt x="242" y="261"/>
                    </a:lnTo>
                    <a:lnTo>
                      <a:pt x="246" y="244"/>
                    </a:lnTo>
                    <a:lnTo>
                      <a:pt x="250" y="227"/>
                    </a:lnTo>
                    <a:lnTo>
                      <a:pt x="254" y="211"/>
                    </a:lnTo>
                    <a:lnTo>
                      <a:pt x="259" y="195"/>
                    </a:lnTo>
                    <a:lnTo>
                      <a:pt x="265" y="180"/>
                    </a:lnTo>
                    <a:lnTo>
                      <a:pt x="271" y="165"/>
                    </a:lnTo>
                    <a:lnTo>
                      <a:pt x="277" y="151"/>
                    </a:lnTo>
                    <a:lnTo>
                      <a:pt x="285" y="137"/>
                    </a:lnTo>
                    <a:lnTo>
                      <a:pt x="293" y="124"/>
                    </a:lnTo>
                    <a:lnTo>
                      <a:pt x="301" y="112"/>
                    </a:lnTo>
                    <a:lnTo>
                      <a:pt x="310" y="101"/>
                    </a:lnTo>
                    <a:lnTo>
                      <a:pt x="320" y="91"/>
                    </a:lnTo>
                    <a:lnTo>
                      <a:pt x="331" y="82"/>
                    </a:lnTo>
                    <a:lnTo>
                      <a:pt x="343" y="74"/>
                    </a:lnTo>
                    <a:lnTo>
                      <a:pt x="355" y="67"/>
                    </a:lnTo>
                    <a:lnTo>
                      <a:pt x="368" y="62"/>
                    </a:lnTo>
                    <a:lnTo>
                      <a:pt x="382" y="57"/>
                    </a:lnTo>
                    <a:lnTo>
                      <a:pt x="397" y="54"/>
                    </a:lnTo>
                    <a:lnTo>
                      <a:pt x="413" y="52"/>
                    </a:lnTo>
                    <a:lnTo>
                      <a:pt x="429" y="51"/>
                    </a:lnTo>
                    <a:lnTo>
                      <a:pt x="447" y="52"/>
                    </a:lnTo>
                    <a:lnTo>
                      <a:pt x="463" y="54"/>
                    </a:lnTo>
                    <a:lnTo>
                      <a:pt x="478" y="57"/>
                    </a:lnTo>
                    <a:lnTo>
                      <a:pt x="492" y="62"/>
                    </a:lnTo>
                    <a:lnTo>
                      <a:pt x="505" y="67"/>
                    </a:lnTo>
                    <a:lnTo>
                      <a:pt x="517" y="74"/>
                    </a:lnTo>
                    <a:lnTo>
                      <a:pt x="529" y="82"/>
                    </a:lnTo>
                    <a:lnTo>
                      <a:pt x="540" y="91"/>
                    </a:lnTo>
                    <a:lnTo>
                      <a:pt x="550" y="101"/>
                    </a:lnTo>
                    <a:lnTo>
                      <a:pt x="559" y="112"/>
                    </a:lnTo>
                    <a:lnTo>
                      <a:pt x="568" y="124"/>
                    </a:lnTo>
                    <a:lnTo>
                      <a:pt x="576" y="137"/>
                    </a:lnTo>
                    <a:lnTo>
                      <a:pt x="583" y="151"/>
                    </a:lnTo>
                    <a:lnTo>
                      <a:pt x="590" y="165"/>
                    </a:lnTo>
                    <a:lnTo>
                      <a:pt x="596" y="180"/>
                    </a:lnTo>
                    <a:lnTo>
                      <a:pt x="602" y="195"/>
                    </a:lnTo>
                    <a:lnTo>
                      <a:pt x="607" y="211"/>
                    </a:lnTo>
                    <a:lnTo>
                      <a:pt x="611" y="227"/>
                    </a:lnTo>
                    <a:lnTo>
                      <a:pt x="615" y="244"/>
                    </a:lnTo>
                    <a:lnTo>
                      <a:pt x="619" y="261"/>
                    </a:lnTo>
                    <a:lnTo>
                      <a:pt x="625" y="296"/>
                    </a:lnTo>
                    <a:lnTo>
                      <a:pt x="629" y="333"/>
                    </a:lnTo>
                    <a:lnTo>
                      <a:pt x="632" y="369"/>
                    </a:lnTo>
                    <a:lnTo>
                      <a:pt x="634" y="405"/>
                    </a:lnTo>
                    <a:lnTo>
                      <a:pt x="635" y="441"/>
                    </a:lnTo>
                    <a:lnTo>
                      <a:pt x="635" y="476"/>
                    </a:lnTo>
                    <a:close/>
                    <a:moveTo>
                      <a:pt x="856" y="487"/>
                    </a:moveTo>
                    <a:lnTo>
                      <a:pt x="856" y="461"/>
                    </a:lnTo>
                    <a:lnTo>
                      <a:pt x="854" y="435"/>
                    </a:lnTo>
                    <a:lnTo>
                      <a:pt x="852" y="410"/>
                    </a:lnTo>
                    <a:lnTo>
                      <a:pt x="848" y="385"/>
                    </a:lnTo>
                    <a:lnTo>
                      <a:pt x="844" y="361"/>
                    </a:lnTo>
                    <a:lnTo>
                      <a:pt x="839" y="338"/>
                    </a:lnTo>
                    <a:lnTo>
                      <a:pt x="832" y="314"/>
                    </a:lnTo>
                    <a:lnTo>
                      <a:pt x="825" y="291"/>
                    </a:lnTo>
                    <a:lnTo>
                      <a:pt x="817" y="270"/>
                    </a:lnTo>
                    <a:lnTo>
                      <a:pt x="808" y="249"/>
                    </a:lnTo>
                    <a:lnTo>
                      <a:pt x="799" y="228"/>
                    </a:lnTo>
                    <a:lnTo>
                      <a:pt x="788" y="209"/>
                    </a:lnTo>
                    <a:lnTo>
                      <a:pt x="777" y="190"/>
                    </a:lnTo>
                    <a:lnTo>
                      <a:pt x="765" y="172"/>
                    </a:lnTo>
                    <a:lnTo>
                      <a:pt x="752" y="155"/>
                    </a:lnTo>
                    <a:lnTo>
                      <a:pt x="739" y="137"/>
                    </a:lnTo>
                    <a:lnTo>
                      <a:pt x="724" y="122"/>
                    </a:lnTo>
                    <a:lnTo>
                      <a:pt x="708" y="107"/>
                    </a:lnTo>
                    <a:lnTo>
                      <a:pt x="692" y="93"/>
                    </a:lnTo>
                    <a:lnTo>
                      <a:pt x="676" y="80"/>
                    </a:lnTo>
                    <a:lnTo>
                      <a:pt x="659" y="68"/>
                    </a:lnTo>
                    <a:lnTo>
                      <a:pt x="641" y="56"/>
                    </a:lnTo>
                    <a:lnTo>
                      <a:pt x="622" y="46"/>
                    </a:lnTo>
                    <a:lnTo>
                      <a:pt x="603" y="37"/>
                    </a:lnTo>
                    <a:lnTo>
                      <a:pt x="584" y="28"/>
                    </a:lnTo>
                    <a:lnTo>
                      <a:pt x="563" y="21"/>
                    </a:lnTo>
                    <a:lnTo>
                      <a:pt x="543" y="15"/>
                    </a:lnTo>
                    <a:lnTo>
                      <a:pt x="521" y="10"/>
                    </a:lnTo>
                    <a:lnTo>
                      <a:pt x="499" y="5"/>
                    </a:lnTo>
                    <a:lnTo>
                      <a:pt x="477" y="2"/>
                    </a:lnTo>
                    <a:lnTo>
                      <a:pt x="454" y="0"/>
                    </a:lnTo>
                    <a:lnTo>
                      <a:pt x="429" y="0"/>
                    </a:lnTo>
                    <a:lnTo>
                      <a:pt x="406" y="0"/>
                    </a:lnTo>
                    <a:lnTo>
                      <a:pt x="383" y="2"/>
                    </a:lnTo>
                    <a:lnTo>
                      <a:pt x="361" y="5"/>
                    </a:lnTo>
                    <a:lnTo>
                      <a:pt x="339" y="10"/>
                    </a:lnTo>
                    <a:lnTo>
                      <a:pt x="318" y="15"/>
                    </a:lnTo>
                    <a:lnTo>
                      <a:pt x="297" y="22"/>
                    </a:lnTo>
                    <a:lnTo>
                      <a:pt x="276" y="30"/>
                    </a:lnTo>
                    <a:lnTo>
                      <a:pt x="257" y="39"/>
                    </a:lnTo>
                    <a:lnTo>
                      <a:pt x="238" y="50"/>
                    </a:lnTo>
                    <a:lnTo>
                      <a:pt x="219" y="61"/>
                    </a:lnTo>
                    <a:lnTo>
                      <a:pt x="201" y="73"/>
                    </a:lnTo>
                    <a:lnTo>
                      <a:pt x="184" y="86"/>
                    </a:lnTo>
                    <a:lnTo>
                      <a:pt x="167" y="100"/>
                    </a:lnTo>
                    <a:lnTo>
                      <a:pt x="150" y="115"/>
                    </a:lnTo>
                    <a:lnTo>
                      <a:pt x="135" y="131"/>
                    </a:lnTo>
                    <a:lnTo>
                      <a:pt x="120" y="148"/>
                    </a:lnTo>
                    <a:lnTo>
                      <a:pt x="106" y="166"/>
                    </a:lnTo>
                    <a:lnTo>
                      <a:pt x="93" y="184"/>
                    </a:lnTo>
                    <a:lnTo>
                      <a:pt x="81" y="202"/>
                    </a:lnTo>
                    <a:lnTo>
                      <a:pt x="70" y="222"/>
                    </a:lnTo>
                    <a:lnTo>
                      <a:pt x="59" y="241"/>
                    </a:lnTo>
                    <a:lnTo>
                      <a:pt x="49" y="262"/>
                    </a:lnTo>
                    <a:lnTo>
                      <a:pt x="40" y="283"/>
                    </a:lnTo>
                    <a:lnTo>
                      <a:pt x="32" y="304"/>
                    </a:lnTo>
                    <a:lnTo>
                      <a:pt x="25" y="327"/>
                    </a:lnTo>
                    <a:lnTo>
                      <a:pt x="18" y="349"/>
                    </a:lnTo>
                    <a:lnTo>
                      <a:pt x="13" y="371"/>
                    </a:lnTo>
                    <a:lnTo>
                      <a:pt x="8" y="394"/>
                    </a:lnTo>
                    <a:lnTo>
                      <a:pt x="5" y="417"/>
                    </a:lnTo>
                    <a:lnTo>
                      <a:pt x="2" y="440"/>
                    </a:lnTo>
                    <a:lnTo>
                      <a:pt x="1" y="463"/>
                    </a:lnTo>
                    <a:lnTo>
                      <a:pt x="0" y="487"/>
                    </a:lnTo>
                    <a:lnTo>
                      <a:pt x="1" y="510"/>
                    </a:lnTo>
                    <a:lnTo>
                      <a:pt x="2" y="533"/>
                    </a:lnTo>
                    <a:lnTo>
                      <a:pt x="5" y="555"/>
                    </a:lnTo>
                    <a:lnTo>
                      <a:pt x="9" y="577"/>
                    </a:lnTo>
                    <a:lnTo>
                      <a:pt x="13" y="599"/>
                    </a:lnTo>
                    <a:lnTo>
                      <a:pt x="19" y="620"/>
                    </a:lnTo>
                    <a:lnTo>
                      <a:pt x="26" y="641"/>
                    </a:lnTo>
                    <a:lnTo>
                      <a:pt x="33" y="662"/>
                    </a:lnTo>
                    <a:lnTo>
                      <a:pt x="41" y="683"/>
                    </a:lnTo>
                    <a:lnTo>
                      <a:pt x="51" y="702"/>
                    </a:lnTo>
                    <a:lnTo>
                      <a:pt x="61" y="721"/>
                    </a:lnTo>
                    <a:lnTo>
                      <a:pt x="72" y="740"/>
                    </a:lnTo>
                    <a:lnTo>
                      <a:pt x="84" y="758"/>
                    </a:lnTo>
                    <a:lnTo>
                      <a:pt x="96" y="775"/>
                    </a:lnTo>
                    <a:lnTo>
                      <a:pt x="110" y="792"/>
                    </a:lnTo>
                    <a:lnTo>
                      <a:pt x="124" y="808"/>
                    </a:lnTo>
                    <a:lnTo>
                      <a:pt x="138" y="823"/>
                    </a:lnTo>
                    <a:lnTo>
                      <a:pt x="154" y="838"/>
                    </a:lnTo>
                    <a:lnTo>
                      <a:pt x="171" y="852"/>
                    </a:lnTo>
                    <a:lnTo>
                      <a:pt x="188" y="865"/>
                    </a:lnTo>
                    <a:lnTo>
                      <a:pt x="205" y="877"/>
                    </a:lnTo>
                    <a:lnTo>
                      <a:pt x="223" y="888"/>
                    </a:lnTo>
                    <a:lnTo>
                      <a:pt x="242" y="899"/>
                    </a:lnTo>
                    <a:lnTo>
                      <a:pt x="261" y="908"/>
                    </a:lnTo>
                    <a:lnTo>
                      <a:pt x="280" y="916"/>
                    </a:lnTo>
                    <a:lnTo>
                      <a:pt x="300" y="923"/>
                    </a:lnTo>
                    <a:lnTo>
                      <a:pt x="321" y="930"/>
                    </a:lnTo>
                    <a:lnTo>
                      <a:pt x="342" y="935"/>
                    </a:lnTo>
                    <a:lnTo>
                      <a:pt x="363" y="939"/>
                    </a:lnTo>
                    <a:lnTo>
                      <a:pt x="385" y="942"/>
                    </a:lnTo>
                    <a:lnTo>
                      <a:pt x="407" y="943"/>
                    </a:lnTo>
                    <a:lnTo>
                      <a:pt x="429" y="944"/>
                    </a:lnTo>
                    <a:lnTo>
                      <a:pt x="453" y="943"/>
                    </a:lnTo>
                    <a:lnTo>
                      <a:pt x="475" y="941"/>
                    </a:lnTo>
                    <a:lnTo>
                      <a:pt x="497" y="938"/>
                    </a:lnTo>
                    <a:lnTo>
                      <a:pt x="518" y="934"/>
                    </a:lnTo>
                    <a:lnTo>
                      <a:pt x="539" y="929"/>
                    </a:lnTo>
                    <a:lnTo>
                      <a:pt x="559" y="922"/>
                    </a:lnTo>
                    <a:lnTo>
                      <a:pt x="579" y="915"/>
                    </a:lnTo>
                    <a:lnTo>
                      <a:pt x="599" y="906"/>
                    </a:lnTo>
                    <a:lnTo>
                      <a:pt x="618" y="897"/>
                    </a:lnTo>
                    <a:lnTo>
                      <a:pt x="636" y="887"/>
                    </a:lnTo>
                    <a:lnTo>
                      <a:pt x="654" y="876"/>
                    </a:lnTo>
                    <a:lnTo>
                      <a:pt x="671" y="864"/>
                    </a:lnTo>
                    <a:lnTo>
                      <a:pt x="688" y="851"/>
                    </a:lnTo>
                    <a:lnTo>
                      <a:pt x="703" y="836"/>
                    </a:lnTo>
                    <a:lnTo>
                      <a:pt x="720" y="822"/>
                    </a:lnTo>
                    <a:lnTo>
                      <a:pt x="734" y="806"/>
                    </a:lnTo>
                    <a:lnTo>
                      <a:pt x="748" y="791"/>
                    </a:lnTo>
                    <a:lnTo>
                      <a:pt x="761" y="774"/>
                    </a:lnTo>
                    <a:lnTo>
                      <a:pt x="774" y="757"/>
                    </a:lnTo>
                    <a:lnTo>
                      <a:pt x="785" y="739"/>
                    </a:lnTo>
                    <a:lnTo>
                      <a:pt x="796" y="721"/>
                    </a:lnTo>
                    <a:lnTo>
                      <a:pt x="806" y="702"/>
                    </a:lnTo>
                    <a:lnTo>
                      <a:pt x="815" y="682"/>
                    </a:lnTo>
                    <a:lnTo>
                      <a:pt x="824" y="661"/>
                    </a:lnTo>
                    <a:lnTo>
                      <a:pt x="831" y="641"/>
                    </a:lnTo>
                    <a:lnTo>
                      <a:pt x="838" y="620"/>
                    </a:lnTo>
                    <a:lnTo>
                      <a:pt x="843" y="599"/>
                    </a:lnTo>
                    <a:lnTo>
                      <a:pt x="848" y="577"/>
                    </a:lnTo>
                    <a:lnTo>
                      <a:pt x="851" y="555"/>
                    </a:lnTo>
                    <a:lnTo>
                      <a:pt x="854" y="533"/>
                    </a:lnTo>
                    <a:lnTo>
                      <a:pt x="856" y="510"/>
                    </a:lnTo>
                    <a:lnTo>
                      <a:pt x="856" y="487"/>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18" name="Freeform 121"/>
              <p:cNvSpPr>
                <a:spLocks/>
              </p:cNvSpPr>
              <p:nvPr/>
            </p:nvSpPr>
            <p:spPr bwMode="black">
              <a:xfrm>
                <a:off x="4838" y="4010"/>
                <a:ext cx="60" cy="77"/>
              </a:xfrm>
              <a:custGeom>
                <a:avLst/>
                <a:gdLst/>
                <a:ahLst/>
                <a:cxnLst>
                  <a:cxn ang="0">
                    <a:pos x="575" y="296"/>
                  </a:cxn>
                  <a:cxn ang="0">
                    <a:pos x="543" y="277"/>
                  </a:cxn>
                  <a:cxn ang="0">
                    <a:pos x="522" y="245"/>
                  </a:cxn>
                  <a:cxn ang="0">
                    <a:pos x="513" y="202"/>
                  </a:cxn>
                  <a:cxn ang="0">
                    <a:pos x="515" y="168"/>
                  </a:cxn>
                  <a:cxn ang="0">
                    <a:pos x="534" y="130"/>
                  </a:cxn>
                  <a:cxn ang="0">
                    <a:pos x="576" y="99"/>
                  </a:cxn>
                  <a:cxn ang="0">
                    <a:pos x="604" y="76"/>
                  </a:cxn>
                  <a:cxn ang="0">
                    <a:pos x="602" y="60"/>
                  </a:cxn>
                  <a:cxn ang="0">
                    <a:pos x="581" y="50"/>
                  </a:cxn>
                  <a:cxn ang="0">
                    <a:pos x="539" y="51"/>
                  </a:cxn>
                  <a:cxn ang="0">
                    <a:pos x="495" y="67"/>
                  </a:cxn>
                  <a:cxn ang="0">
                    <a:pos x="459" y="103"/>
                  </a:cxn>
                  <a:cxn ang="0">
                    <a:pos x="429" y="154"/>
                  </a:cxn>
                  <a:cxn ang="0">
                    <a:pos x="401" y="235"/>
                  </a:cxn>
                  <a:cxn ang="0">
                    <a:pos x="374" y="382"/>
                  </a:cxn>
                  <a:cxn ang="0">
                    <a:pos x="362" y="823"/>
                  </a:cxn>
                  <a:cxn ang="0">
                    <a:pos x="365" y="840"/>
                  </a:cxn>
                  <a:cxn ang="0">
                    <a:pos x="392" y="865"/>
                  </a:cxn>
                  <a:cxn ang="0">
                    <a:pos x="455" y="879"/>
                  </a:cxn>
                  <a:cxn ang="0">
                    <a:pos x="499" y="882"/>
                  </a:cxn>
                  <a:cxn ang="0">
                    <a:pos x="509" y="904"/>
                  </a:cxn>
                  <a:cxn ang="0">
                    <a:pos x="506" y="921"/>
                  </a:cxn>
                  <a:cxn ang="0">
                    <a:pos x="493" y="928"/>
                  </a:cxn>
                  <a:cxn ang="0">
                    <a:pos x="6" y="924"/>
                  </a:cxn>
                  <a:cxn ang="0">
                    <a:pos x="0" y="909"/>
                  </a:cxn>
                  <a:cxn ang="0">
                    <a:pos x="4" y="891"/>
                  </a:cxn>
                  <a:cxn ang="0">
                    <a:pos x="13" y="881"/>
                  </a:cxn>
                  <a:cxn ang="0">
                    <a:pos x="62" y="877"/>
                  </a:cxn>
                  <a:cxn ang="0">
                    <a:pos x="102" y="867"/>
                  </a:cxn>
                  <a:cxn ang="0">
                    <a:pos x="132" y="844"/>
                  </a:cxn>
                  <a:cxn ang="0">
                    <a:pos x="140" y="143"/>
                  </a:cxn>
                  <a:cxn ang="0">
                    <a:pos x="130" y="111"/>
                  </a:cxn>
                  <a:cxn ang="0">
                    <a:pos x="103" y="93"/>
                  </a:cxn>
                  <a:cxn ang="0">
                    <a:pos x="69" y="85"/>
                  </a:cxn>
                  <a:cxn ang="0">
                    <a:pos x="31" y="81"/>
                  </a:cxn>
                  <a:cxn ang="0">
                    <a:pos x="22" y="68"/>
                  </a:cxn>
                  <a:cxn ang="0">
                    <a:pos x="21" y="50"/>
                  </a:cxn>
                  <a:cxn ang="0">
                    <a:pos x="29" y="37"/>
                  </a:cxn>
                  <a:cxn ang="0">
                    <a:pos x="356" y="195"/>
                  </a:cxn>
                  <a:cxn ang="0">
                    <a:pos x="385" y="117"/>
                  </a:cxn>
                  <a:cxn ang="0">
                    <a:pos x="426" y="56"/>
                  </a:cxn>
                  <a:cxn ang="0">
                    <a:pos x="482" y="15"/>
                  </a:cxn>
                  <a:cxn ang="0">
                    <a:pos x="517" y="4"/>
                  </a:cxn>
                  <a:cxn ang="0">
                    <a:pos x="602" y="4"/>
                  </a:cxn>
                  <a:cxn ang="0">
                    <a:pos x="668" y="30"/>
                  </a:cxn>
                  <a:cxn ang="0">
                    <a:pos x="710" y="77"/>
                  </a:cxn>
                  <a:cxn ang="0">
                    <a:pos x="728" y="138"/>
                  </a:cxn>
                  <a:cxn ang="0">
                    <a:pos x="728" y="206"/>
                  </a:cxn>
                  <a:cxn ang="0">
                    <a:pos x="709" y="256"/>
                  </a:cxn>
                  <a:cxn ang="0">
                    <a:pos x="676" y="287"/>
                  </a:cxn>
                  <a:cxn ang="0">
                    <a:pos x="631" y="301"/>
                  </a:cxn>
                </a:cxnLst>
                <a:rect l="0" t="0" r="r" b="b"/>
                <a:pathLst>
                  <a:path w="730" h="928">
                    <a:moveTo>
                      <a:pt x="606" y="302"/>
                    </a:moveTo>
                    <a:lnTo>
                      <a:pt x="595" y="301"/>
                    </a:lnTo>
                    <a:lnTo>
                      <a:pt x="585" y="299"/>
                    </a:lnTo>
                    <a:lnTo>
                      <a:pt x="575" y="296"/>
                    </a:lnTo>
                    <a:lnTo>
                      <a:pt x="566" y="293"/>
                    </a:lnTo>
                    <a:lnTo>
                      <a:pt x="557" y="288"/>
                    </a:lnTo>
                    <a:lnTo>
                      <a:pt x="550" y="283"/>
                    </a:lnTo>
                    <a:lnTo>
                      <a:pt x="543" y="277"/>
                    </a:lnTo>
                    <a:lnTo>
                      <a:pt x="536" y="270"/>
                    </a:lnTo>
                    <a:lnTo>
                      <a:pt x="531" y="262"/>
                    </a:lnTo>
                    <a:lnTo>
                      <a:pt x="526" y="254"/>
                    </a:lnTo>
                    <a:lnTo>
                      <a:pt x="522" y="245"/>
                    </a:lnTo>
                    <a:lnTo>
                      <a:pt x="519" y="235"/>
                    </a:lnTo>
                    <a:lnTo>
                      <a:pt x="516" y="225"/>
                    </a:lnTo>
                    <a:lnTo>
                      <a:pt x="515" y="214"/>
                    </a:lnTo>
                    <a:lnTo>
                      <a:pt x="513" y="202"/>
                    </a:lnTo>
                    <a:lnTo>
                      <a:pt x="513" y="190"/>
                    </a:lnTo>
                    <a:lnTo>
                      <a:pt x="513" y="182"/>
                    </a:lnTo>
                    <a:lnTo>
                      <a:pt x="514" y="175"/>
                    </a:lnTo>
                    <a:lnTo>
                      <a:pt x="515" y="168"/>
                    </a:lnTo>
                    <a:lnTo>
                      <a:pt x="517" y="161"/>
                    </a:lnTo>
                    <a:lnTo>
                      <a:pt x="522" y="149"/>
                    </a:lnTo>
                    <a:lnTo>
                      <a:pt x="527" y="139"/>
                    </a:lnTo>
                    <a:lnTo>
                      <a:pt x="534" y="130"/>
                    </a:lnTo>
                    <a:lnTo>
                      <a:pt x="542" y="122"/>
                    </a:lnTo>
                    <a:lnTo>
                      <a:pt x="550" y="115"/>
                    </a:lnTo>
                    <a:lnTo>
                      <a:pt x="559" y="110"/>
                    </a:lnTo>
                    <a:lnTo>
                      <a:pt x="576" y="99"/>
                    </a:lnTo>
                    <a:lnTo>
                      <a:pt x="590" y="90"/>
                    </a:lnTo>
                    <a:lnTo>
                      <a:pt x="596" y="86"/>
                    </a:lnTo>
                    <a:lnTo>
                      <a:pt x="601" y="81"/>
                    </a:lnTo>
                    <a:lnTo>
                      <a:pt x="604" y="76"/>
                    </a:lnTo>
                    <a:lnTo>
                      <a:pt x="605" y="70"/>
                    </a:lnTo>
                    <a:lnTo>
                      <a:pt x="604" y="66"/>
                    </a:lnTo>
                    <a:lnTo>
                      <a:pt x="604" y="63"/>
                    </a:lnTo>
                    <a:lnTo>
                      <a:pt x="602" y="60"/>
                    </a:lnTo>
                    <a:lnTo>
                      <a:pt x="601" y="58"/>
                    </a:lnTo>
                    <a:lnTo>
                      <a:pt x="596" y="54"/>
                    </a:lnTo>
                    <a:lnTo>
                      <a:pt x="589" y="52"/>
                    </a:lnTo>
                    <a:lnTo>
                      <a:pt x="581" y="50"/>
                    </a:lnTo>
                    <a:lnTo>
                      <a:pt x="572" y="50"/>
                    </a:lnTo>
                    <a:lnTo>
                      <a:pt x="562" y="50"/>
                    </a:lnTo>
                    <a:lnTo>
                      <a:pt x="552" y="50"/>
                    </a:lnTo>
                    <a:lnTo>
                      <a:pt x="539" y="51"/>
                    </a:lnTo>
                    <a:lnTo>
                      <a:pt x="528" y="53"/>
                    </a:lnTo>
                    <a:lnTo>
                      <a:pt x="516" y="56"/>
                    </a:lnTo>
                    <a:lnTo>
                      <a:pt x="505" y="61"/>
                    </a:lnTo>
                    <a:lnTo>
                      <a:pt x="495" y="67"/>
                    </a:lnTo>
                    <a:lnTo>
                      <a:pt x="485" y="75"/>
                    </a:lnTo>
                    <a:lnTo>
                      <a:pt x="476" y="83"/>
                    </a:lnTo>
                    <a:lnTo>
                      <a:pt x="467" y="92"/>
                    </a:lnTo>
                    <a:lnTo>
                      <a:pt x="459" y="103"/>
                    </a:lnTo>
                    <a:lnTo>
                      <a:pt x="451" y="114"/>
                    </a:lnTo>
                    <a:lnTo>
                      <a:pt x="443" y="127"/>
                    </a:lnTo>
                    <a:lnTo>
                      <a:pt x="436" y="140"/>
                    </a:lnTo>
                    <a:lnTo>
                      <a:pt x="429" y="154"/>
                    </a:lnTo>
                    <a:lnTo>
                      <a:pt x="423" y="170"/>
                    </a:lnTo>
                    <a:lnTo>
                      <a:pt x="417" y="185"/>
                    </a:lnTo>
                    <a:lnTo>
                      <a:pt x="411" y="201"/>
                    </a:lnTo>
                    <a:lnTo>
                      <a:pt x="401" y="235"/>
                    </a:lnTo>
                    <a:lnTo>
                      <a:pt x="392" y="270"/>
                    </a:lnTo>
                    <a:lnTo>
                      <a:pt x="385" y="306"/>
                    </a:lnTo>
                    <a:lnTo>
                      <a:pt x="379" y="345"/>
                    </a:lnTo>
                    <a:lnTo>
                      <a:pt x="374" y="382"/>
                    </a:lnTo>
                    <a:lnTo>
                      <a:pt x="371" y="419"/>
                    </a:lnTo>
                    <a:lnTo>
                      <a:pt x="369" y="456"/>
                    </a:lnTo>
                    <a:lnTo>
                      <a:pt x="367" y="491"/>
                    </a:lnTo>
                    <a:lnTo>
                      <a:pt x="362" y="823"/>
                    </a:lnTo>
                    <a:lnTo>
                      <a:pt x="362" y="828"/>
                    </a:lnTo>
                    <a:lnTo>
                      <a:pt x="363" y="832"/>
                    </a:lnTo>
                    <a:lnTo>
                      <a:pt x="364" y="836"/>
                    </a:lnTo>
                    <a:lnTo>
                      <a:pt x="365" y="840"/>
                    </a:lnTo>
                    <a:lnTo>
                      <a:pt x="370" y="848"/>
                    </a:lnTo>
                    <a:lnTo>
                      <a:pt x="376" y="854"/>
                    </a:lnTo>
                    <a:lnTo>
                      <a:pt x="383" y="860"/>
                    </a:lnTo>
                    <a:lnTo>
                      <a:pt x="392" y="865"/>
                    </a:lnTo>
                    <a:lnTo>
                      <a:pt x="402" y="869"/>
                    </a:lnTo>
                    <a:lnTo>
                      <a:pt x="412" y="872"/>
                    </a:lnTo>
                    <a:lnTo>
                      <a:pt x="434" y="876"/>
                    </a:lnTo>
                    <a:lnTo>
                      <a:pt x="455" y="879"/>
                    </a:lnTo>
                    <a:lnTo>
                      <a:pt x="476" y="880"/>
                    </a:lnTo>
                    <a:lnTo>
                      <a:pt x="493" y="880"/>
                    </a:lnTo>
                    <a:lnTo>
                      <a:pt x="496" y="881"/>
                    </a:lnTo>
                    <a:lnTo>
                      <a:pt x="499" y="882"/>
                    </a:lnTo>
                    <a:lnTo>
                      <a:pt x="502" y="885"/>
                    </a:lnTo>
                    <a:lnTo>
                      <a:pt x="504" y="888"/>
                    </a:lnTo>
                    <a:lnTo>
                      <a:pt x="507" y="896"/>
                    </a:lnTo>
                    <a:lnTo>
                      <a:pt x="509" y="904"/>
                    </a:lnTo>
                    <a:lnTo>
                      <a:pt x="509" y="909"/>
                    </a:lnTo>
                    <a:lnTo>
                      <a:pt x="508" y="913"/>
                    </a:lnTo>
                    <a:lnTo>
                      <a:pt x="507" y="917"/>
                    </a:lnTo>
                    <a:lnTo>
                      <a:pt x="506" y="921"/>
                    </a:lnTo>
                    <a:lnTo>
                      <a:pt x="503" y="924"/>
                    </a:lnTo>
                    <a:lnTo>
                      <a:pt x="501" y="926"/>
                    </a:lnTo>
                    <a:lnTo>
                      <a:pt x="497" y="928"/>
                    </a:lnTo>
                    <a:lnTo>
                      <a:pt x="493" y="928"/>
                    </a:lnTo>
                    <a:lnTo>
                      <a:pt x="17" y="928"/>
                    </a:lnTo>
                    <a:lnTo>
                      <a:pt x="12" y="928"/>
                    </a:lnTo>
                    <a:lnTo>
                      <a:pt x="9" y="926"/>
                    </a:lnTo>
                    <a:lnTo>
                      <a:pt x="6" y="924"/>
                    </a:lnTo>
                    <a:lnTo>
                      <a:pt x="3" y="921"/>
                    </a:lnTo>
                    <a:lnTo>
                      <a:pt x="2" y="917"/>
                    </a:lnTo>
                    <a:lnTo>
                      <a:pt x="1" y="913"/>
                    </a:lnTo>
                    <a:lnTo>
                      <a:pt x="0" y="909"/>
                    </a:lnTo>
                    <a:lnTo>
                      <a:pt x="0" y="904"/>
                    </a:lnTo>
                    <a:lnTo>
                      <a:pt x="1" y="900"/>
                    </a:lnTo>
                    <a:lnTo>
                      <a:pt x="2" y="896"/>
                    </a:lnTo>
                    <a:lnTo>
                      <a:pt x="4" y="891"/>
                    </a:lnTo>
                    <a:lnTo>
                      <a:pt x="5" y="888"/>
                    </a:lnTo>
                    <a:lnTo>
                      <a:pt x="8" y="885"/>
                    </a:lnTo>
                    <a:lnTo>
                      <a:pt x="10" y="882"/>
                    </a:lnTo>
                    <a:lnTo>
                      <a:pt x="13" y="881"/>
                    </a:lnTo>
                    <a:lnTo>
                      <a:pt x="17" y="880"/>
                    </a:lnTo>
                    <a:lnTo>
                      <a:pt x="33" y="880"/>
                    </a:lnTo>
                    <a:lnTo>
                      <a:pt x="52" y="878"/>
                    </a:lnTo>
                    <a:lnTo>
                      <a:pt x="62" y="877"/>
                    </a:lnTo>
                    <a:lnTo>
                      <a:pt x="73" y="875"/>
                    </a:lnTo>
                    <a:lnTo>
                      <a:pt x="83" y="873"/>
                    </a:lnTo>
                    <a:lnTo>
                      <a:pt x="93" y="870"/>
                    </a:lnTo>
                    <a:lnTo>
                      <a:pt x="102" y="867"/>
                    </a:lnTo>
                    <a:lnTo>
                      <a:pt x="111" y="862"/>
                    </a:lnTo>
                    <a:lnTo>
                      <a:pt x="120" y="857"/>
                    </a:lnTo>
                    <a:lnTo>
                      <a:pt x="127" y="851"/>
                    </a:lnTo>
                    <a:lnTo>
                      <a:pt x="132" y="844"/>
                    </a:lnTo>
                    <a:lnTo>
                      <a:pt x="137" y="837"/>
                    </a:lnTo>
                    <a:lnTo>
                      <a:pt x="140" y="828"/>
                    </a:lnTo>
                    <a:lnTo>
                      <a:pt x="140" y="819"/>
                    </a:lnTo>
                    <a:lnTo>
                      <a:pt x="140" y="143"/>
                    </a:lnTo>
                    <a:lnTo>
                      <a:pt x="140" y="134"/>
                    </a:lnTo>
                    <a:lnTo>
                      <a:pt x="138" y="125"/>
                    </a:lnTo>
                    <a:lnTo>
                      <a:pt x="134" y="118"/>
                    </a:lnTo>
                    <a:lnTo>
                      <a:pt x="130" y="111"/>
                    </a:lnTo>
                    <a:lnTo>
                      <a:pt x="124" y="106"/>
                    </a:lnTo>
                    <a:lnTo>
                      <a:pt x="117" y="101"/>
                    </a:lnTo>
                    <a:lnTo>
                      <a:pt x="110" y="97"/>
                    </a:lnTo>
                    <a:lnTo>
                      <a:pt x="103" y="93"/>
                    </a:lnTo>
                    <a:lnTo>
                      <a:pt x="95" y="90"/>
                    </a:lnTo>
                    <a:lnTo>
                      <a:pt x="86" y="88"/>
                    </a:lnTo>
                    <a:lnTo>
                      <a:pt x="78" y="86"/>
                    </a:lnTo>
                    <a:lnTo>
                      <a:pt x="69" y="85"/>
                    </a:lnTo>
                    <a:lnTo>
                      <a:pt x="52" y="83"/>
                    </a:lnTo>
                    <a:lnTo>
                      <a:pt x="37" y="83"/>
                    </a:lnTo>
                    <a:lnTo>
                      <a:pt x="34" y="82"/>
                    </a:lnTo>
                    <a:lnTo>
                      <a:pt x="31" y="81"/>
                    </a:lnTo>
                    <a:lnTo>
                      <a:pt x="28" y="78"/>
                    </a:lnTo>
                    <a:lnTo>
                      <a:pt x="26" y="75"/>
                    </a:lnTo>
                    <a:lnTo>
                      <a:pt x="24" y="72"/>
                    </a:lnTo>
                    <a:lnTo>
                      <a:pt x="22" y="68"/>
                    </a:lnTo>
                    <a:lnTo>
                      <a:pt x="21" y="63"/>
                    </a:lnTo>
                    <a:lnTo>
                      <a:pt x="20" y="59"/>
                    </a:lnTo>
                    <a:lnTo>
                      <a:pt x="20" y="55"/>
                    </a:lnTo>
                    <a:lnTo>
                      <a:pt x="21" y="50"/>
                    </a:lnTo>
                    <a:lnTo>
                      <a:pt x="22" y="46"/>
                    </a:lnTo>
                    <a:lnTo>
                      <a:pt x="24" y="43"/>
                    </a:lnTo>
                    <a:lnTo>
                      <a:pt x="26" y="40"/>
                    </a:lnTo>
                    <a:lnTo>
                      <a:pt x="29" y="37"/>
                    </a:lnTo>
                    <a:lnTo>
                      <a:pt x="33" y="36"/>
                    </a:lnTo>
                    <a:lnTo>
                      <a:pt x="37" y="35"/>
                    </a:lnTo>
                    <a:lnTo>
                      <a:pt x="356" y="35"/>
                    </a:lnTo>
                    <a:lnTo>
                      <a:pt x="356" y="195"/>
                    </a:lnTo>
                    <a:lnTo>
                      <a:pt x="363" y="175"/>
                    </a:lnTo>
                    <a:lnTo>
                      <a:pt x="370" y="154"/>
                    </a:lnTo>
                    <a:lnTo>
                      <a:pt x="377" y="135"/>
                    </a:lnTo>
                    <a:lnTo>
                      <a:pt x="385" y="117"/>
                    </a:lnTo>
                    <a:lnTo>
                      <a:pt x="394" y="100"/>
                    </a:lnTo>
                    <a:lnTo>
                      <a:pt x="404" y="84"/>
                    </a:lnTo>
                    <a:lnTo>
                      <a:pt x="415" y="69"/>
                    </a:lnTo>
                    <a:lnTo>
                      <a:pt x="426" y="56"/>
                    </a:lnTo>
                    <a:lnTo>
                      <a:pt x="438" y="43"/>
                    </a:lnTo>
                    <a:lnTo>
                      <a:pt x="452" y="32"/>
                    </a:lnTo>
                    <a:lnTo>
                      <a:pt x="466" y="23"/>
                    </a:lnTo>
                    <a:lnTo>
                      <a:pt x="482" y="15"/>
                    </a:lnTo>
                    <a:lnTo>
                      <a:pt x="490" y="12"/>
                    </a:lnTo>
                    <a:lnTo>
                      <a:pt x="499" y="9"/>
                    </a:lnTo>
                    <a:lnTo>
                      <a:pt x="508" y="6"/>
                    </a:lnTo>
                    <a:lnTo>
                      <a:pt x="517" y="4"/>
                    </a:lnTo>
                    <a:lnTo>
                      <a:pt x="537" y="1"/>
                    </a:lnTo>
                    <a:lnTo>
                      <a:pt x="559" y="0"/>
                    </a:lnTo>
                    <a:lnTo>
                      <a:pt x="582" y="1"/>
                    </a:lnTo>
                    <a:lnTo>
                      <a:pt x="602" y="4"/>
                    </a:lnTo>
                    <a:lnTo>
                      <a:pt x="622" y="8"/>
                    </a:lnTo>
                    <a:lnTo>
                      <a:pt x="639" y="14"/>
                    </a:lnTo>
                    <a:lnTo>
                      <a:pt x="654" y="22"/>
                    </a:lnTo>
                    <a:lnTo>
                      <a:pt x="668" y="30"/>
                    </a:lnTo>
                    <a:lnTo>
                      <a:pt x="682" y="40"/>
                    </a:lnTo>
                    <a:lnTo>
                      <a:pt x="692" y="51"/>
                    </a:lnTo>
                    <a:lnTo>
                      <a:pt x="702" y="64"/>
                    </a:lnTo>
                    <a:lnTo>
                      <a:pt x="710" y="77"/>
                    </a:lnTo>
                    <a:lnTo>
                      <a:pt x="716" y="91"/>
                    </a:lnTo>
                    <a:lnTo>
                      <a:pt x="721" y="106"/>
                    </a:lnTo>
                    <a:lnTo>
                      <a:pt x="725" y="122"/>
                    </a:lnTo>
                    <a:lnTo>
                      <a:pt x="728" y="138"/>
                    </a:lnTo>
                    <a:lnTo>
                      <a:pt x="730" y="155"/>
                    </a:lnTo>
                    <a:lnTo>
                      <a:pt x="730" y="173"/>
                    </a:lnTo>
                    <a:lnTo>
                      <a:pt x="730" y="190"/>
                    </a:lnTo>
                    <a:lnTo>
                      <a:pt x="728" y="206"/>
                    </a:lnTo>
                    <a:lnTo>
                      <a:pt x="725" y="220"/>
                    </a:lnTo>
                    <a:lnTo>
                      <a:pt x="721" y="233"/>
                    </a:lnTo>
                    <a:lnTo>
                      <a:pt x="715" y="245"/>
                    </a:lnTo>
                    <a:lnTo>
                      <a:pt x="709" y="256"/>
                    </a:lnTo>
                    <a:lnTo>
                      <a:pt x="702" y="265"/>
                    </a:lnTo>
                    <a:lnTo>
                      <a:pt x="694" y="273"/>
                    </a:lnTo>
                    <a:lnTo>
                      <a:pt x="686" y="280"/>
                    </a:lnTo>
                    <a:lnTo>
                      <a:pt x="676" y="287"/>
                    </a:lnTo>
                    <a:lnTo>
                      <a:pt x="665" y="292"/>
                    </a:lnTo>
                    <a:lnTo>
                      <a:pt x="654" y="296"/>
                    </a:lnTo>
                    <a:lnTo>
                      <a:pt x="643" y="299"/>
                    </a:lnTo>
                    <a:lnTo>
                      <a:pt x="631" y="301"/>
                    </a:lnTo>
                    <a:lnTo>
                      <a:pt x="619" y="302"/>
                    </a:lnTo>
                    <a:lnTo>
                      <a:pt x="606" y="302"/>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19" name="Freeform 122"/>
              <p:cNvSpPr>
                <a:spLocks/>
              </p:cNvSpPr>
              <p:nvPr/>
            </p:nvSpPr>
            <p:spPr bwMode="black">
              <a:xfrm>
                <a:off x="4902" y="3988"/>
                <a:ext cx="50" cy="101"/>
              </a:xfrm>
              <a:custGeom>
                <a:avLst/>
                <a:gdLst/>
                <a:ahLst/>
                <a:cxnLst>
                  <a:cxn ang="0">
                    <a:pos x="345" y="1238"/>
                  </a:cxn>
                  <a:cxn ang="0">
                    <a:pos x="288" y="1225"/>
                  </a:cxn>
                  <a:cxn ang="0">
                    <a:pos x="254" y="1211"/>
                  </a:cxn>
                  <a:cxn ang="0">
                    <a:pos x="221" y="1192"/>
                  </a:cxn>
                  <a:cxn ang="0">
                    <a:pos x="191" y="1166"/>
                  </a:cxn>
                  <a:cxn ang="0">
                    <a:pos x="164" y="1134"/>
                  </a:cxn>
                  <a:cxn ang="0">
                    <a:pos x="143" y="1095"/>
                  </a:cxn>
                  <a:cxn ang="0">
                    <a:pos x="128" y="1049"/>
                  </a:cxn>
                  <a:cxn ang="0">
                    <a:pos x="120" y="995"/>
                  </a:cxn>
                  <a:cxn ang="0">
                    <a:pos x="130" y="364"/>
                  </a:cxn>
                  <a:cxn ang="0">
                    <a:pos x="12" y="313"/>
                  </a:cxn>
                  <a:cxn ang="0">
                    <a:pos x="50" y="305"/>
                  </a:cxn>
                  <a:cxn ang="0">
                    <a:pos x="89" y="289"/>
                  </a:cxn>
                  <a:cxn ang="0">
                    <a:pos x="127" y="265"/>
                  </a:cxn>
                  <a:cxn ang="0">
                    <a:pos x="164" y="236"/>
                  </a:cxn>
                  <a:cxn ang="0">
                    <a:pos x="200" y="203"/>
                  </a:cxn>
                  <a:cxn ang="0">
                    <a:pos x="231" y="166"/>
                  </a:cxn>
                  <a:cxn ang="0">
                    <a:pos x="257" y="128"/>
                  </a:cxn>
                  <a:cxn ang="0">
                    <a:pos x="279" y="87"/>
                  </a:cxn>
                  <a:cxn ang="0">
                    <a:pos x="293" y="49"/>
                  </a:cxn>
                  <a:cxn ang="0">
                    <a:pos x="300" y="12"/>
                  </a:cxn>
                  <a:cxn ang="0">
                    <a:pos x="359" y="313"/>
                  </a:cxn>
                  <a:cxn ang="0">
                    <a:pos x="359" y="364"/>
                  </a:cxn>
                  <a:cxn ang="0">
                    <a:pos x="360" y="1079"/>
                  </a:cxn>
                  <a:cxn ang="0">
                    <a:pos x="366" y="1120"/>
                  </a:cxn>
                  <a:cxn ang="0">
                    <a:pos x="376" y="1150"/>
                  </a:cxn>
                  <a:cxn ang="0">
                    <a:pos x="393" y="1168"/>
                  </a:cxn>
                  <a:cxn ang="0">
                    <a:pos x="415" y="1177"/>
                  </a:cxn>
                  <a:cxn ang="0">
                    <a:pos x="443" y="1178"/>
                  </a:cxn>
                  <a:cxn ang="0">
                    <a:pos x="469" y="1171"/>
                  </a:cxn>
                  <a:cxn ang="0">
                    <a:pos x="490" y="1158"/>
                  </a:cxn>
                  <a:cxn ang="0">
                    <a:pos x="508" y="1138"/>
                  </a:cxn>
                  <a:cxn ang="0">
                    <a:pos x="527" y="1103"/>
                  </a:cxn>
                  <a:cxn ang="0">
                    <a:pos x="547" y="1042"/>
                  </a:cxn>
                  <a:cxn ang="0">
                    <a:pos x="557" y="975"/>
                  </a:cxn>
                  <a:cxn ang="0">
                    <a:pos x="560" y="911"/>
                  </a:cxn>
                  <a:cxn ang="0">
                    <a:pos x="610" y="951"/>
                  </a:cxn>
                  <a:cxn ang="0">
                    <a:pos x="605" y="1006"/>
                  </a:cxn>
                  <a:cxn ang="0">
                    <a:pos x="596" y="1055"/>
                  </a:cxn>
                  <a:cxn ang="0">
                    <a:pos x="583" y="1098"/>
                  </a:cxn>
                  <a:cxn ang="0">
                    <a:pos x="565" y="1137"/>
                  </a:cxn>
                  <a:cxn ang="0">
                    <a:pos x="545" y="1169"/>
                  </a:cxn>
                  <a:cxn ang="0">
                    <a:pos x="520" y="1195"/>
                  </a:cxn>
                  <a:cxn ang="0">
                    <a:pos x="492" y="1215"/>
                  </a:cxn>
                  <a:cxn ang="0">
                    <a:pos x="461" y="1229"/>
                  </a:cxn>
                  <a:cxn ang="0">
                    <a:pos x="426" y="1238"/>
                  </a:cxn>
                  <a:cxn ang="0">
                    <a:pos x="389" y="1241"/>
                  </a:cxn>
                </a:cxnLst>
                <a:rect l="0" t="0" r="r" b="b"/>
                <a:pathLst>
                  <a:path w="611" h="1241">
                    <a:moveTo>
                      <a:pt x="389" y="1241"/>
                    </a:moveTo>
                    <a:lnTo>
                      <a:pt x="367" y="1240"/>
                    </a:lnTo>
                    <a:lnTo>
                      <a:pt x="345" y="1238"/>
                    </a:lnTo>
                    <a:lnTo>
                      <a:pt x="323" y="1234"/>
                    </a:lnTo>
                    <a:lnTo>
                      <a:pt x="300" y="1228"/>
                    </a:lnTo>
                    <a:lnTo>
                      <a:pt x="288" y="1225"/>
                    </a:lnTo>
                    <a:lnTo>
                      <a:pt x="276" y="1221"/>
                    </a:lnTo>
                    <a:lnTo>
                      <a:pt x="265" y="1216"/>
                    </a:lnTo>
                    <a:lnTo>
                      <a:pt x="254" y="1211"/>
                    </a:lnTo>
                    <a:lnTo>
                      <a:pt x="243" y="1205"/>
                    </a:lnTo>
                    <a:lnTo>
                      <a:pt x="232" y="1199"/>
                    </a:lnTo>
                    <a:lnTo>
                      <a:pt x="221" y="1192"/>
                    </a:lnTo>
                    <a:lnTo>
                      <a:pt x="211" y="1184"/>
                    </a:lnTo>
                    <a:lnTo>
                      <a:pt x="201" y="1176"/>
                    </a:lnTo>
                    <a:lnTo>
                      <a:pt x="191" y="1166"/>
                    </a:lnTo>
                    <a:lnTo>
                      <a:pt x="182" y="1157"/>
                    </a:lnTo>
                    <a:lnTo>
                      <a:pt x="172" y="1146"/>
                    </a:lnTo>
                    <a:lnTo>
                      <a:pt x="164" y="1134"/>
                    </a:lnTo>
                    <a:lnTo>
                      <a:pt x="156" y="1122"/>
                    </a:lnTo>
                    <a:lnTo>
                      <a:pt x="149" y="1109"/>
                    </a:lnTo>
                    <a:lnTo>
                      <a:pt x="143" y="1095"/>
                    </a:lnTo>
                    <a:lnTo>
                      <a:pt x="137" y="1081"/>
                    </a:lnTo>
                    <a:lnTo>
                      <a:pt x="132" y="1066"/>
                    </a:lnTo>
                    <a:lnTo>
                      <a:pt x="128" y="1049"/>
                    </a:lnTo>
                    <a:lnTo>
                      <a:pt x="124" y="1032"/>
                    </a:lnTo>
                    <a:lnTo>
                      <a:pt x="121" y="1014"/>
                    </a:lnTo>
                    <a:lnTo>
                      <a:pt x="120" y="995"/>
                    </a:lnTo>
                    <a:lnTo>
                      <a:pt x="119" y="975"/>
                    </a:lnTo>
                    <a:lnTo>
                      <a:pt x="119" y="953"/>
                    </a:lnTo>
                    <a:lnTo>
                      <a:pt x="130" y="364"/>
                    </a:lnTo>
                    <a:lnTo>
                      <a:pt x="0" y="364"/>
                    </a:lnTo>
                    <a:lnTo>
                      <a:pt x="0" y="313"/>
                    </a:lnTo>
                    <a:lnTo>
                      <a:pt x="12" y="313"/>
                    </a:lnTo>
                    <a:lnTo>
                      <a:pt x="24" y="311"/>
                    </a:lnTo>
                    <a:lnTo>
                      <a:pt x="37" y="309"/>
                    </a:lnTo>
                    <a:lnTo>
                      <a:pt x="50" y="305"/>
                    </a:lnTo>
                    <a:lnTo>
                      <a:pt x="63" y="300"/>
                    </a:lnTo>
                    <a:lnTo>
                      <a:pt x="76" y="295"/>
                    </a:lnTo>
                    <a:lnTo>
                      <a:pt x="89" y="289"/>
                    </a:lnTo>
                    <a:lnTo>
                      <a:pt x="101" y="282"/>
                    </a:lnTo>
                    <a:lnTo>
                      <a:pt x="114" y="274"/>
                    </a:lnTo>
                    <a:lnTo>
                      <a:pt x="127" y="265"/>
                    </a:lnTo>
                    <a:lnTo>
                      <a:pt x="139" y="256"/>
                    </a:lnTo>
                    <a:lnTo>
                      <a:pt x="152" y="246"/>
                    </a:lnTo>
                    <a:lnTo>
                      <a:pt x="164" y="236"/>
                    </a:lnTo>
                    <a:lnTo>
                      <a:pt x="177" y="225"/>
                    </a:lnTo>
                    <a:lnTo>
                      <a:pt x="188" y="214"/>
                    </a:lnTo>
                    <a:lnTo>
                      <a:pt x="200" y="203"/>
                    </a:lnTo>
                    <a:lnTo>
                      <a:pt x="210" y="191"/>
                    </a:lnTo>
                    <a:lnTo>
                      <a:pt x="221" y="179"/>
                    </a:lnTo>
                    <a:lnTo>
                      <a:pt x="231" y="166"/>
                    </a:lnTo>
                    <a:lnTo>
                      <a:pt x="240" y="153"/>
                    </a:lnTo>
                    <a:lnTo>
                      <a:pt x="249" y="141"/>
                    </a:lnTo>
                    <a:lnTo>
                      <a:pt x="257" y="128"/>
                    </a:lnTo>
                    <a:lnTo>
                      <a:pt x="265" y="114"/>
                    </a:lnTo>
                    <a:lnTo>
                      <a:pt x="272" y="101"/>
                    </a:lnTo>
                    <a:lnTo>
                      <a:pt x="279" y="87"/>
                    </a:lnTo>
                    <a:lnTo>
                      <a:pt x="284" y="74"/>
                    </a:lnTo>
                    <a:lnTo>
                      <a:pt x="289" y="61"/>
                    </a:lnTo>
                    <a:lnTo>
                      <a:pt x="293" y="49"/>
                    </a:lnTo>
                    <a:lnTo>
                      <a:pt x="297" y="36"/>
                    </a:lnTo>
                    <a:lnTo>
                      <a:pt x="299" y="24"/>
                    </a:lnTo>
                    <a:lnTo>
                      <a:pt x="300" y="12"/>
                    </a:lnTo>
                    <a:lnTo>
                      <a:pt x="301" y="0"/>
                    </a:lnTo>
                    <a:lnTo>
                      <a:pt x="359" y="0"/>
                    </a:lnTo>
                    <a:lnTo>
                      <a:pt x="359" y="313"/>
                    </a:lnTo>
                    <a:lnTo>
                      <a:pt x="560" y="313"/>
                    </a:lnTo>
                    <a:lnTo>
                      <a:pt x="560" y="364"/>
                    </a:lnTo>
                    <a:lnTo>
                      <a:pt x="359" y="364"/>
                    </a:lnTo>
                    <a:lnTo>
                      <a:pt x="359" y="1044"/>
                    </a:lnTo>
                    <a:lnTo>
                      <a:pt x="360" y="1062"/>
                    </a:lnTo>
                    <a:lnTo>
                      <a:pt x="360" y="1079"/>
                    </a:lnTo>
                    <a:lnTo>
                      <a:pt x="362" y="1094"/>
                    </a:lnTo>
                    <a:lnTo>
                      <a:pt x="363" y="1108"/>
                    </a:lnTo>
                    <a:lnTo>
                      <a:pt x="366" y="1120"/>
                    </a:lnTo>
                    <a:lnTo>
                      <a:pt x="369" y="1131"/>
                    </a:lnTo>
                    <a:lnTo>
                      <a:pt x="372" y="1142"/>
                    </a:lnTo>
                    <a:lnTo>
                      <a:pt x="376" y="1150"/>
                    </a:lnTo>
                    <a:lnTo>
                      <a:pt x="381" y="1157"/>
                    </a:lnTo>
                    <a:lnTo>
                      <a:pt x="387" y="1163"/>
                    </a:lnTo>
                    <a:lnTo>
                      <a:pt x="393" y="1168"/>
                    </a:lnTo>
                    <a:lnTo>
                      <a:pt x="400" y="1172"/>
                    </a:lnTo>
                    <a:lnTo>
                      <a:pt x="407" y="1175"/>
                    </a:lnTo>
                    <a:lnTo>
                      <a:pt x="415" y="1177"/>
                    </a:lnTo>
                    <a:lnTo>
                      <a:pt x="425" y="1178"/>
                    </a:lnTo>
                    <a:lnTo>
                      <a:pt x="434" y="1178"/>
                    </a:lnTo>
                    <a:lnTo>
                      <a:pt x="443" y="1178"/>
                    </a:lnTo>
                    <a:lnTo>
                      <a:pt x="453" y="1177"/>
                    </a:lnTo>
                    <a:lnTo>
                      <a:pt x="461" y="1174"/>
                    </a:lnTo>
                    <a:lnTo>
                      <a:pt x="469" y="1171"/>
                    </a:lnTo>
                    <a:lnTo>
                      <a:pt x="477" y="1168"/>
                    </a:lnTo>
                    <a:lnTo>
                      <a:pt x="484" y="1163"/>
                    </a:lnTo>
                    <a:lnTo>
                      <a:pt x="490" y="1158"/>
                    </a:lnTo>
                    <a:lnTo>
                      <a:pt x="497" y="1152"/>
                    </a:lnTo>
                    <a:lnTo>
                      <a:pt x="503" y="1145"/>
                    </a:lnTo>
                    <a:lnTo>
                      <a:pt x="508" y="1138"/>
                    </a:lnTo>
                    <a:lnTo>
                      <a:pt x="513" y="1129"/>
                    </a:lnTo>
                    <a:lnTo>
                      <a:pt x="518" y="1121"/>
                    </a:lnTo>
                    <a:lnTo>
                      <a:pt x="527" y="1103"/>
                    </a:lnTo>
                    <a:lnTo>
                      <a:pt x="535" y="1084"/>
                    </a:lnTo>
                    <a:lnTo>
                      <a:pt x="541" y="1063"/>
                    </a:lnTo>
                    <a:lnTo>
                      <a:pt x="547" y="1042"/>
                    </a:lnTo>
                    <a:lnTo>
                      <a:pt x="551" y="1020"/>
                    </a:lnTo>
                    <a:lnTo>
                      <a:pt x="554" y="998"/>
                    </a:lnTo>
                    <a:lnTo>
                      <a:pt x="557" y="975"/>
                    </a:lnTo>
                    <a:lnTo>
                      <a:pt x="559" y="952"/>
                    </a:lnTo>
                    <a:lnTo>
                      <a:pt x="560" y="931"/>
                    </a:lnTo>
                    <a:lnTo>
                      <a:pt x="560" y="911"/>
                    </a:lnTo>
                    <a:lnTo>
                      <a:pt x="611" y="911"/>
                    </a:lnTo>
                    <a:lnTo>
                      <a:pt x="611" y="931"/>
                    </a:lnTo>
                    <a:lnTo>
                      <a:pt x="610" y="951"/>
                    </a:lnTo>
                    <a:lnTo>
                      <a:pt x="609" y="971"/>
                    </a:lnTo>
                    <a:lnTo>
                      <a:pt x="607" y="989"/>
                    </a:lnTo>
                    <a:lnTo>
                      <a:pt x="605" y="1006"/>
                    </a:lnTo>
                    <a:lnTo>
                      <a:pt x="603" y="1023"/>
                    </a:lnTo>
                    <a:lnTo>
                      <a:pt x="599" y="1040"/>
                    </a:lnTo>
                    <a:lnTo>
                      <a:pt x="596" y="1055"/>
                    </a:lnTo>
                    <a:lnTo>
                      <a:pt x="592" y="1070"/>
                    </a:lnTo>
                    <a:lnTo>
                      <a:pt x="587" y="1085"/>
                    </a:lnTo>
                    <a:lnTo>
                      <a:pt x="583" y="1098"/>
                    </a:lnTo>
                    <a:lnTo>
                      <a:pt x="577" y="1112"/>
                    </a:lnTo>
                    <a:lnTo>
                      <a:pt x="572" y="1124"/>
                    </a:lnTo>
                    <a:lnTo>
                      <a:pt x="565" y="1137"/>
                    </a:lnTo>
                    <a:lnTo>
                      <a:pt x="559" y="1148"/>
                    </a:lnTo>
                    <a:lnTo>
                      <a:pt x="552" y="1159"/>
                    </a:lnTo>
                    <a:lnTo>
                      <a:pt x="545" y="1169"/>
                    </a:lnTo>
                    <a:lnTo>
                      <a:pt x="537" y="1178"/>
                    </a:lnTo>
                    <a:lnTo>
                      <a:pt x="529" y="1187"/>
                    </a:lnTo>
                    <a:lnTo>
                      <a:pt x="520" y="1195"/>
                    </a:lnTo>
                    <a:lnTo>
                      <a:pt x="511" y="1202"/>
                    </a:lnTo>
                    <a:lnTo>
                      <a:pt x="502" y="1209"/>
                    </a:lnTo>
                    <a:lnTo>
                      <a:pt x="492" y="1215"/>
                    </a:lnTo>
                    <a:lnTo>
                      <a:pt x="482" y="1220"/>
                    </a:lnTo>
                    <a:lnTo>
                      <a:pt x="472" y="1225"/>
                    </a:lnTo>
                    <a:lnTo>
                      <a:pt x="461" y="1229"/>
                    </a:lnTo>
                    <a:lnTo>
                      <a:pt x="449" y="1233"/>
                    </a:lnTo>
                    <a:lnTo>
                      <a:pt x="438" y="1236"/>
                    </a:lnTo>
                    <a:lnTo>
                      <a:pt x="426" y="1238"/>
                    </a:lnTo>
                    <a:lnTo>
                      <a:pt x="414" y="1240"/>
                    </a:lnTo>
                    <a:lnTo>
                      <a:pt x="401" y="1240"/>
                    </a:lnTo>
                    <a:lnTo>
                      <a:pt x="389" y="1241"/>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20" name="Freeform 123"/>
              <p:cNvSpPr>
                <a:spLocks/>
              </p:cNvSpPr>
              <p:nvPr/>
            </p:nvSpPr>
            <p:spPr bwMode="black">
              <a:xfrm>
                <a:off x="4954" y="3977"/>
                <a:ext cx="87" cy="110"/>
              </a:xfrm>
              <a:custGeom>
                <a:avLst/>
                <a:gdLst/>
                <a:ahLst/>
                <a:cxnLst>
                  <a:cxn ang="0">
                    <a:pos x="615" y="1332"/>
                  </a:cxn>
                  <a:cxn ang="0">
                    <a:pos x="613" y="1311"/>
                  </a:cxn>
                  <a:cxn ang="0">
                    <a:pos x="622" y="1293"/>
                  </a:cxn>
                  <a:cxn ang="0">
                    <a:pos x="666" y="1288"/>
                  </a:cxn>
                  <a:cxn ang="0">
                    <a:pos x="697" y="1273"/>
                  </a:cxn>
                  <a:cxn ang="0">
                    <a:pos x="713" y="1239"/>
                  </a:cxn>
                  <a:cxn ang="0">
                    <a:pos x="711" y="697"/>
                  </a:cxn>
                  <a:cxn ang="0">
                    <a:pos x="691" y="586"/>
                  </a:cxn>
                  <a:cxn ang="0">
                    <a:pos x="669" y="541"/>
                  </a:cxn>
                  <a:cxn ang="0">
                    <a:pos x="636" y="509"/>
                  </a:cxn>
                  <a:cxn ang="0">
                    <a:pos x="591" y="494"/>
                  </a:cxn>
                  <a:cxn ang="0">
                    <a:pos x="525" y="504"/>
                  </a:cxn>
                  <a:cxn ang="0">
                    <a:pos x="470" y="542"/>
                  </a:cxn>
                  <a:cxn ang="0">
                    <a:pos x="428" y="602"/>
                  </a:cxn>
                  <a:cxn ang="0">
                    <a:pos x="398" y="677"/>
                  </a:cxn>
                  <a:cxn ang="0">
                    <a:pos x="371" y="833"/>
                  </a:cxn>
                  <a:cxn ang="0">
                    <a:pos x="372" y="1248"/>
                  </a:cxn>
                  <a:cxn ang="0">
                    <a:pos x="406" y="1278"/>
                  </a:cxn>
                  <a:cxn ang="0">
                    <a:pos x="456" y="1289"/>
                  </a:cxn>
                  <a:cxn ang="0">
                    <a:pos x="501" y="1296"/>
                  </a:cxn>
                  <a:cxn ang="0">
                    <a:pos x="508" y="1315"/>
                  </a:cxn>
                  <a:cxn ang="0">
                    <a:pos x="503" y="1335"/>
                  </a:cxn>
                  <a:cxn ang="0">
                    <a:pos x="12" y="1339"/>
                  </a:cxn>
                  <a:cxn ang="0">
                    <a:pos x="0" y="1324"/>
                  </a:cxn>
                  <a:cxn ang="0">
                    <a:pos x="3" y="1302"/>
                  </a:cxn>
                  <a:cxn ang="0">
                    <a:pos x="16" y="1291"/>
                  </a:cxn>
                  <a:cxn ang="0">
                    <a:pos x="82" y="1284"/>
                  </a:cxn>
                  <a:cxn ang="0">
                    <a:pos x="126" y="1262"/>
                  </a:cxn>
                  <a:cxn ang="0">
                    <a:pos x="140" y="109"/>
                  </a:cxn>
                  <a:cxn ang="0">
                    <a:pos x="124" y="72"/>
                  </a:cxn>
                  <a:cxn ang="0">
                    <a:pos x="86" y="54"/>
                  </a:cxn>
                  <a:cxn ang="0">
                    <a:pos x="33" y="47"/>
                  </a:cxn>
                  <a:cxn ang="0">
                    <a:pos x="22" y="33"/>
                  </a:cxn>
                  <a:cxn ang="0">
                    <a:pos x="21" y="11"/>
                  </a:cxn>
                  <a:cxn ang="0">
                    <a:pos x="36" y="0"/>
                  </a:cxn>
                  <a:cxn ang="0">
                    <a:pos x="383" y="554"/>
                  </a:cxn>
                  <a:cxn ang="0">
                    <a:pos x="448" y="487"/>
                  </a:cxn>
                  <a:cxn ang="0">
                    <a:pos x="531" y="449"/>
                  </a:cxn>
                  <a:cxn ang="0">
                    <a:pos x="633" y="444"/>
                  </a:cxn>
                  <a:cxn ang="0">
                    <a:pos x="733" y="461"/>
                  </a:cxn>
                  <a:cxn ang="0">
                    <a:pos x="811" y="495"/>
                  </a:cxn>
                  <a:cxn ang="0">
                    <a:pos x="869" y="545"/>
                  </a:cxn>
                  <a:cxn ang="0">
                    <a:pos x="909" y="608"/>
                  </a:cxn>
                  <a:cxn ang="0">
                    <a:pos x="934" y="682"/>
                  </a:cxn>
                  <a:cxn ang="0">
                    <a:pos x="941" y="767"/>
                  </a:cxn>
                  <a:cxn ang="0">
                    <a:pos x="953" y="1262"/>
                  </a:cxn>
                  <a:cxn ang="0">
                    <a:pos x="989" y="1284"/>
                  </a:cxn>
                  <a:cxn ang="0">
                    <a:pos x="1049" y="1291"/>
                  </a:cxn>
                  <a:cxn ang="0">
                    <a:pos x="1062" y="1302"/>
                  </a:cxn>
                  <a:cxn ang="0">
                    <a:pos x="1065" y="1324"/>
                  </a:cxn>
                  <a:cxn ang="0">
                    <a:pos x="1054" y="1339"/>
                  </a:cxn>
                </a:cxnLst>
                <a:rect l="0" t="0" r="r" b="b"/>
                <a:pathLst>
                  <a:path w="1066" h="1339">
                    <a:moveTo>
                      <a:pt x="628" y="1339"/>
                    </a:moveTo>
                    <a:lnTo>
                      <a:pt x="624" y="1339"/>
                    </a:lnTo>
                    <a:lnTo>
                      <a:pt x="620" y="1337"/>
                    </a:lnTo>
                    <a:lnTo>
                      <a:pt x="618" y="1335"/>
                    </a:lnTo>
                    <a:lnTo>
                      <a:pt x="615" y="1332"/>
                    </a:lnTo>
                    <a:lnTo>
                      <a:pt x="614" y="1328"/>
                    </a:lnTo>
                    <a:lnTo>
                      <a:pt x="613" y="1324"/>
                    </a:lnTo>
                    <a:lnTo>
                      <a:pt x="612" y="1320"/>
                    </a:lnTo>
                    <a:lnTo>
                      <a:pt x="612" y="1315"/>
                    </a:lnTo>
                    <a:lnTo>
                      <a:pt x="613" y="1311"/>
                    </a:lnTo>
                    <a:lnTo>
                      <a:pt x="614" y="1307"/>
                    </a:lnTo>
                    <a:lnTo>
                      <a:pt x="615" y="1302"/>
                    </a:lnTo>
                    <a:lnTo>
                      <a:pt x="617" y="1299"/>
                    </a:lnTo>
                    <a:lnTo>
                      <a:pt x="619" y="1296"/>
                    </a:lnTo>
                    <a:lnTo>
                      <a:pt x="622" y="1293"/>
                    </a:lnTo>
                    <a:lnTo>
                      <a:pt x="625" y="1292"/>
                    </a:lnTo>
                    <a:lnTo>
                      <a:pt x="628" y="1291"/>
                    </a:lnTo>
                    <a:lnTo>
                      <a:pt x="643" y="1291"/>
                    </a:lnTo>
                    <a:lnTo>
                      <a:pt x="659" y="1289"/>
                    </a:lnTo>
                    <a:lnTo>
                      <a:pt x="666" y="1288"/>
                    </a:lnTo>
                    <a:lnTo>
                      <a:pt x="673" y="1286"/>
                    </a:lnTo>
                    <a:lnTo>
                      <a:pt x="680" y="1284"/>
                    </a:lnTo>
                    <a:lnTo>
                      <a:pt x="686" y="1281"/>
                    </a:lnTo>
                    <a:lnTo>
                      <a:pt x="692" y="1278"/>
                    </a:lnTo>
                    <a:lnTo>
                      <a:pt x="697" y="1273"/>
                    </a:lnTo>
                    <a:lnTo>
                      <a:pt x="702" y="1268"/>
                    </a:lnTo>
                    <a:lnTo>
                      <a:pt x="706" y="1262"/>
                    </a:lnTo>
                    <a:lnTo>
                      <a:pt x="709" y="1255"/>
                    </a:lnTo>
                    <a:lnTo>
                      <a:pt x="711" y="1248"/>
                    </a:lnTo>
                    <a:lnTo>
                      <a:pt x="713" y="1239"/>
                    </a:lnTo>
                    <a:lnTo>
                      <a:pt x="713" y="1230"/>
                    </a:lnTo>
                    <a:lnTo>
                      <a:pt x="713" y="767"/>
                    </a:lnTo>
                    <a:lnTo>
                      <a:pt x="713" y="743"/>
                    </a:lnTo>
                    <a:lnTo>
                      <a:pt x="712" y="720"/>
                    </a:lnTo>
                    <a:lnTo>
                      <a:pt x="711" y="697"/>
                    </a:lnTo>
                    <a:lnTo>
                      <a:pt x="709" y="674"/>
                    </a:lnTo>
                    <a:lnTo>
                      <a:pt x="706" y="651"/>
                    </a:lnTo>
                    <a:lnTo>
                      <a:pt x="702" y="629"/>
                    </a:lnTo>
                    <a:lnTo>
                      <a:pt x="697" y="607"/>
                    </a:lnTo>
                    <a:lnTo>
                      <a:pt x="691" y="586"/>
                    </a:lnTo>
                    <a:lnTo>
                      <a:pt x="688" y="577"/>
                    </a:lnTo>
                    <a:lnTo>
                      <a:pt x="684" y="566"/>
                    </a:lnTo>
                    <a:lnTo>
                      <a:pt x="679" y="557"/>
                    </a:lnTo>
                    <a:lnTo>
                      <a:pt x="675" y="549"/>
                    </a:lnTo>
                    <a:lnTo>
                      <a:pt x="669" y="541"/>
                    </a:lnTo>
                    <a:lnTo>
                      <a:pt x="664" y="533"/>
                    </a:lnTo>
                    <a:lnTo>
                      <a:pt x="658" y="526"/>
                    </a:lnTo>
                    <a:lnTo>
                      <a:pt x="651" y="520"/>
                    </a:lnTo>
                    <a:lnTo>
                      <a:pt x="643" y="514"/>
                    </a:lnTo>
                    <a:lnTo>
                      <a:pt x="636" y="509"/>
                    </a:lnTo>
                    <a:lnTo>
                      <a:pt x="628" y="504"/>
                    </a:lnTo>
                    <a:lnTo>
                      <a:pt x="620" y="501"/>
                    </a:lnTo>
                    <a:lnTo>
                      <a:pt x="611" y="498"/>
                    </a:lnTo>
                    <a:lnTo>
                      <a:pt x="601" y="496"/>
                    </a:lnTo>
                    <a:lnTo>
                      <a:pt x="591" y="494"/>
                    </a:lnTo>
                    <a:lnTo>
                      <a:pt x="580" y="494"/>
                    </a:lnTo>
                    <a:lnTo>
                      <a:pt x="566" y="494"/>
                    </a:lnTo>
                    <a:lnTo>
                      <a:pt x="552" y="496"/>
                    </a:lnTo>
                    <a:lnTo>
                      <a:pt x="538" y="500"/>
                    </a:lnTo>
                    <a:lnTo>
                      <a:pt x="525" y="504"/>
                    </a:lnTo>
                    <a:lnTo>
                      <a:pt x="513" y="509"/>
                    </a:lnTo>
                    <a:lnTo>
                      <a:pt x="502" y="516"/>
                    </a:lnTo>
                    <a:lnTo>
                      <a:pt x="490" y="524"/>
                    </a:lnTo>
                    <a:lnTo>
                      <a:pt x="480" y="532"/>
                    </a:lnTo>
                    <a:lnTo>
                      <a:pt x="470" y="542"/>
                    </a:lnTo>
                    <a:lnTo>
                      <a:pt x="460" y="552"/>
                    </a:lnTo>
                    <a:lnTo>
                      <a:pt x="451" y="563"/>
                    </a:lnTo>
                    <a:lnTo>
                      <a:pt x="443" y="576"/>
                    </a:lnTo>
                    <a:lnTo>
                      <a:pt x="435" y="589"/>
                    </a:lnTo>
                    <a:lnTo>
                      <a:pt x="428" y="602"/>
                    </a:lnTo>
                    <a:lnTo>
                      <a:pt x="421" y="616"/>
                    </a:lnTo>
                    <a:lnTo>
                      <a:pt x="414" y="631"/>
                    </a:lnTo>
                    <a:lnTo>
                      <a:pt x="408" y="646"/>
                    </a:lnTo>
                    <a:lnTo>
                      <a:pt x="403" y="661"/>
                    </a:lnTo>
                    <a:lnTo>
                      <a:pt x="398" y="677"/>
                    </a:lnTo>
                    <a:lnTo>
                      <a:pt x="393" y="694"/>
                    </a:lnTo>
                    <a:lnTo>
                      <a:pt x="385" y="727"/>
                    </a:lnTo>
                    <a:lnTo>
                      <a:pt x="379" y="763"/>
                    </a:lnTo>
                    <a:lnTo>
                      <a:pt x="374" y="798"/>
                    </a:lnTo>
                    <a:lnTo>
                      <a:pt x="371" y="833"/>
                    </a:lnTo>
                    <a:lnTo>
                      <a:pt x="368" y="868"/>
                    </a:lnTo>
                    <a:lnTo>
                      <a:pt x="367" y="902"/>
                    </a:lnTo>
                    <a:lnTo>
                      <a:pt x="367" y="1230"/>
                    </a:lnTo>
                    <a:lnTo>
                      <a:pt x="368" y="1239"/>
                    </a:lnTo>
                    <a:lnTo>
                      <a:pt x="372" y="1248"/>
                    </a:lnTo>
                    <a:lnTo>
                      <a:pt x="376" y="1255"/>
                    </a:lnTo>
                    <a:lnTo>
                      <a:pt x="382" y="1262"/>
                    </a:lnTo>
                    <a:lnTo>
                      <a:pt x="389" y="1268"/>
                    </a:lnTo>
                    <a:lnTo>
                      <a:pt x="397" y="1273"/>
                    </a:lnTo>
                    <a:lnTo>
                      <a:pt x="406" y="1278"/>
                    </a:lnTo>
                    <a:lnTo>
                      <a:pt x="415" y="1281"/>
                    </a:lnTo>
                    <a:lnTo>
                      <a:pt x="425" y="1284"/>
                    </a:lnTo>
                    <a:lnTo>
                      <a:pt x="435" y="1286"/>
                    </a:lnTo>
                    <a:lnTo>
                      <a:pt x="446" y="1288"/>
                    </a:lnTo>
                    <a:lnTo>
                      <a:pt x="456" y="1289"/>
                    </a:lnTo>
                    <a:lnTo>
                      <a:pt x="475" y="1291"/>
                    </a:lnTo>
                    <a:lnTo>
                      <a:pt x="492" y="1291"/>
                    </a:lnTo>
                    <a:lnTo>
                      <a:pt x="496" y="1292"/>
                    </a:lnTo>
                    <a:lnTo>
                      <a:pt x="499" y="1293"/>
                    </a:lnTo>
                    <a:lnTo>
                      <a:pt x="501" y="1296"/>
                    </a:lnTo>
                    <a:lnTo>
                      <a:pt x="503" y="1299"/>
                    </a:lnTo>
                    <a:lnTo>
                      <a:pt x="505" y="1302"/>
                    </a:lnTo>
                    <a:lnTo>
                      <a:pt x="507" y="1307"/>
                    </a:lnTo>
                    <a:lnTo>
                      <a:pt x="508" y="1311"/>
                    </a:lnTo>
                    <a:lnTo>
                      <a:pt x="508" y="1315"/>
                    </a:lnTo>
                    <a:lnTo>
                      <a:pt x="508" y="1320"/>
                    </a:lnTo>
                    <a:lnTo>
                      <a:pt x="508" y="1324"/>
                    </a:lnTo>
                    <a:lnTo>
                      <a:pt x="507" y="1328"/>
                    </a:lnTo>
                    <a:lnTo>
                      <a:pt x="505" y="1332"/>
                    </a:lnTo>
                    <a:lnTo>
                      <a:pt x="503" y="1335"/>
                    </a:lnTo>
                    <a:lnTo>
                      <a:pt x="500" y="1337"/>
                    </a:lnTo>
                    <a:lnTo>
                      <a:pt x="497" y="1339"/>
                    </a:lnTo>
                    <a:lnTo>
                      <a:pt x="492" y="1339"/>
                    </a:lnTo>
                    <a:lnTo>
                      <a:pt x="16" y="1339"/>
                    </a:lnTo>
                    <a:lnTo>
                      <a:pt x="12" y="1339"/>
                    </a:lnTo>
                    <a:lnTo>
                      <a:pt x="8" y="1337"/>
                    </a:lnTo>
                    <a:lnTo>
                      <a:pt x="5" y="1335"/>
                    </a:lnTo>
                    <a:lnTo>
                      <a:pt x="3" y="1332"/>
                    </a:lnTo>
                    <a:lnTo>
                      <a:pt x="1" y="1328"/>
                    </a:lnTo>
                    <a:lnTo>
                      <a:pt x="0" y="1324"/>
                    </a:lnTo>
                    <a:lnTo>
                      <a:pt x="0" y="1320"/>
                    </a:lnTo>
                    <a:lnTo>
                      <a:pt x="0" y="1315"/>
                    </a:lnTo>
                    <a:lnTo>
                      <a:pt x="0" y="1311"/>
                    </a:lnTo>
                    <a:lnTo>
                      <a:pt x="2" y="1307"/>
                    </a:lnTo>
                    <a:lnTo>
                      <a:pt x="3" y="1302"/>
                    </a:lnTo>
                    <a:lnTo>
                      <a:pt x="5" y="1299"/>
                    </a:lnTo>
                    <a:lnTo>
                      <a:pt x="7" y="1296"/>
                    </a:lnTo>
                    <a:lnTo>
                      <a:pt x="10" y="1293"/>
                    </a:lnTo>
                    <a:lnTo>
                      <a:pt x="13" y="1292"/>
                    </a:lnTo>
                    <a:lnTo>
                      <a:pt x="16" y="1291"/>
                    </a:lnTo>
                    <a:lnTo>
                      <a:pt x="33" y="1291"/>
                    </a:lnTo>
                    <a:lnTo>
                      <a:pt x="52" y="1289"/>
                    </a:lnTo>
                    <a:lnTo>
                      <a:pt x="62" y="1288"/>
                    </a:lnTo>
                    <a:lnTo>
                      <a:pt x="72" y="1286"/>
                    </a:lnTo>
                    <a:lnTo>
                      <a:pt x="82" y="1284"/>
                    </a:lnTo>
                    <a:lnTo>
                      <a:pt x="92" y="1281"/>
                    </a:lnTo>
                    <a:lnTo>
                      <a:pt x="103" y="1278"/>
                    </a:lnTo>
                    <a:lnTo>
                      <a:pt x="111" y="1273"/>
                    </a:lnTo>
                    <a:lnTo>
                      <a:pt x="119" y="1268"/>
                    </a:lnTo>
                    <a:lnTo>
                      <a:pt x="126" y="1262"/>
                    </a:lnTo>
                    <a:lnTo>
                      <a:pt x="132" y="1255"/>
                    </a:lnTo>
                    <a:lnTo>
                      <a:pt x="136" y="1248"/>
                    </a:lnTo>
                    <a:lnTo>
                      <a:pt x="139" y="1239"/>
                    </a:lnTo>
                    <a:lnTo>
                      <a:pt x="140" y="1230"/>
                    </a:lnTo>
                    <a:lnTo>
                      <a:pt x="140" y="109"/>
                    </a:lnTo>
                    <a:lnTo>
                      <a:pt x="139" y="100"/>
                    </a:lnTo>
                    <a:lnTo>
                      <a:pt x="137" y="91"/>
                    </a:lnTo>
                    <a:lnTo>
                      <a:pt x="134" y="84"/>
                    </a:lnTo>
                    <a:lnTo>
                      <a:pt x="129" y="77"/>
                    </a:lnTo>
                    <a:lnTo>
                      <a:pt x="124" y="72"/>
                    </a:lnTo>
                    <a:lnTo>
                      <a:pt x="118" y="67"/>
                    </a:lnTo>
                    <a:lnTo>
                      <a:pt x="111" y="63"/>
                    </a:lnTo>
                    <a:lnTo>
                      <a:pt x="103" y="59"/>
                    </a:lnTo>
                    <a:lnTo>
                      <a:pt x="95" y="56"/>
                    </a:lnTo>
                    <a:lnTo>
                      <a:pt x="86" y="54"/>
                    </a:lnTo>
                    <a:lnTo>
                      <a:pt x="77" y="52"/>
                    </a:lnTo>
                    <a:lnTo>
                      <a:pt x="69" y="50"/>
                    </a:lnTo>
                    <a:lnTo>
                      <a:pt x="52" y="48"/>
                    </a:lnTo>
                    <a:lnTo>
                      <a:pt x="36" y="48"/>
                    </a:lnTo>
                    <a:lnTo>
                      <a:pt x="33" y="47"/>
                    </a:lnTo>
                    <a:lnTo>
                      <a:pt x="30" y="46"/>
                    </a:lnTo>
                    <a:lnTo>
                      <a:pt x="27" y="43"/>
                    </a:lnTo>
                    <a:lnTo>
                      <a:pt x="25" y="40"/>
                    </a:lnTo>
                    <a:lnTo>
                      <a:pt x="23" y="37"/>
                    </a:lnTo>
                    <a:lnTo>
                      <a:pt x="22" y="33"/>
                    </a:lnTo>
                    <a:lnTo>
                      <a:pt x="21" y="28"/>
                    </a:lnTo>
                    <a:lnTo>
                      <a:pt x="20" y="24"/>
                    </a:lnTo>
                    <a:lnTo>
                      <a:pt x="20" y="20"/>
                    </a:lnTo>
                    <a:lnTo>
                      <a:pt x="20" y="15"/>
                    </a:lnTo>
                    <a:lnTo>
                      <a:pt x="21" y="11"/>
                    </a:lnTo>
                    <a:lnTo>
                      <a:pt x="23" y="8"/>
                    </a:lnTo>
                    <a:lnTo>
                      <a:pt x="25" y="5"/>
                    </a:lnTo>
                    <a:lnTo>
                      <a:pt x="28" y="2"/>
                    </a:lnTo>
                    <a:lnTo>
                      <a:pt x="32" y="1"/>
                    </a:lnTo>
                    <a:lnTo>
                      <a:pt x="36" y="0"/>
                    </a:lnTo>
                    <a:lnTo>
                      <a:pt x="356" y="0"/>
                    </a:lnTo>
                    <a:lnTo>
                      <a:pt x="356" y="606"/>
                    </a:lnTo>
                    <a:lnTo>
                      <a:pt x="363" y="588"/>
                    </a:lnTo>
                    <a:lnTo>
                      <a:pt x="373" y="570"/>
                    </a:lnTo>
                    <a:lnTo>
                      <a:pt x="383" y="554"/>
                    </a:lnTo>
                    <a:lnTo>
                      <a:pt x="394" y="538"/>
                    </a:lnTo>
                    <a:lnTo>
                      <a:pt x="406" y="524"/>
                    </a:lnTo>
                    <a:lnTo>
                      <a:pt x="419" y="510"/>
                    </a:lnTo>
                    <a:lnTo>
                      <a:pt x="433" y="498"/>
                    </a:lnTo>
                    <a:lnTo>
                      <a:pt x="448" y="487"/>
                    </a:lnTo>
                    <a:lnTo>
                      <a:pt x="463" y="477"/>
                    </a:lnTo>
                    <a:lnTo>
                      <a:pt x="479" y="468"/>
                    </a:lnTo>
                    <a:lnTo>
                      <a:pt x="496" y="460"/>
                    </a:lnTo>
                    <a:lnTo>
                      <a:pt x="513" y="454"/>
                    </a:lnTo>
                    <a:lnTo>
                      <a:pt x="531" y="449"/>
                    </a:lnTo>
                    <a:lnTo>
                      <a:pt x="550" y="446"/>
                    </a:lnTo>
                    <a:lnTo>
                      <a:pt x="568" y="443"/>
                    </a:lnTo>
                    <a:lnTo>
                      <a:pt x="588" y="443"/>
                    </a:lnTo>
                    <a:lnTo>
                      <a:pt x="611" y="443"/>
                    </a:lnTo>
                    <a:lnTo>
                      <a:pt x="633" y="444"/>
                    </a:lnTo>
                    <a:lnTo>
                      <a:pt x="656" y="446"/>
                    </a:lnTo>
                    <a:lnTo>
                      <a:pt x="676" y="449"/>
                    </a:lnTo>
                    <a:lnTo>
                      <a:pt x="696" y="452"/>
                    </a:lnTo>
                    <a:lnTo>
                      <a:pt x="715" y="456"/>
                    </a:lnTo>
                    <a:lnTo>
                      <a:pt x="733" y="461"/>
                    </a:lnTo>
                    <a:lnTo>
                      <a:pt x="750" y="467"/>
                    </a:lnTo>
                    <a:lnTo>
                      <a:pt x="766" y="473"/>
                    </a:lnTo>
                    <a:lnTo>
                      <a:pt x="782" y="480"/>
                    </a:lnTo>
                    <a:lnTo>
                      <a:pt x="797" y="487"/>
                    </a:lnTo>
                    <a:lnTo>
                      <a:pt x="811" y="495"/>
                    </a:lnTo>
                    <a:lnTo>
                      <a:pt x="824" y="504"/>
                    </a:lnTo>
                    <a:lnTo>
                      <a:pt x="836" y="513"/>
                    </a:lnTo>
                    <a:lnTo>
                      <a:pt x="848" y="523"/>
                    </a:lnTo>
                    <a:lnTo>
                      <a:pt x="859" y="534"/>
                    </a:lnTo>
                    <a:lnTo>
                      <a:pt x="869" y="545"/>
                    </a:lnTo>
                    <a:lnTo>
                      <a:pt x="879" y="556"/>
                    </a:lnTo>
                    <a:lnTo>
                      <a:pt x="887" y="568"/>
                    </a:lnTo>
                    <a:lnTo>
                      <a:pt x="895" y="582"/>
                    </a:lnTo>
                    <a:lnTo>
                      <a:pt x="903" y="595"/>
                    </a:lnTo>
                    <a:lnTo>
                      <a:pt x="909" y="608"/>
                    </a:lnTo>
                    <a:lnTo>
                      <a:pt x="915" y="622"/>
                    </a:lnTo>
                    <a:lnTo>
                      <a:pt x="921" y="637"/>
                    </a:lnTo>
                    <a:lnTo>
                      <a:pt x="926" y="651"/>
                    </a:lnTo>
                    <a:lnTo>
                      <a:pt x="930" y="667"/>
                    </a:lnTo>
                    <a:lnTo>
                      <a:pt x="934" y="682"/>
                    </a:lnTo>
                    <a:lnTo>
                      <a:pt x="936" y="698"/>
                    </a:lnTo>
                    <a:lnTo>
                      <a:pt x="938" y="715"/>
                    </a:lnTo>
                    <a:lnTo>
                      <a:pt x="940" y="731"/>
                    </a:lnTo>
                    <a:lnTo>
                      <a:pt x="941" y="749"/>
                    </a:lnTo>
                    <a:lnTo>
                      <a:pt x="941" y="767"/>
                    </a:lnTo>
                    <a:lnTo>
                      <a:pt x="941" y="1230"/>
                    </a:lnTo>
                    <a:lnTo>
                      <a:pt x="942" y="1239"/>
                    </a:lnTo>
                    <a:lnTo>
                      <a:pt x="944" y="1248"/>
                    </a:lnTo>
                    <a:lnTo>
                      <a:pt x="948" y="1255"/>
                    </a:lnTo>
                    <a:lnTo>
                      <a:pt x="953" y="1262"/>
                    </a:lnTo>
                    <a:lnTo>
                      <a:pt x="958" y="1268"/>
                    </a:lnTo>
                    <a:lnTo>
                      <a:pt x="965" y="1273"/>
                    </a:lnTo>
                    <a:lnTo>
                      <a:pt x="973" y="1278"/>
                    </a:lnTo>
                    <a:lnTo>
                      <a:pt x="981" y="1281"/>
                    </a:lnTo>
                    <a:lnTo>
                      <a:pt x="989" y="1284"/>
                    </a:lnTo>
                    <a:lnTo>
                      <a:pt x="998" y="1286"/>
                    </a:lnTo>
                    <a:lnTo>
                      <a:pt x="1007" y="1288"/>
                    </a:lnTo>
                    <a:lnTo>
                      <a:pt x="1016" y="1289"/>
                    </a:lnTo>
                    <a:lnTo>
                      <a:pt x="1033" y="1291"/>
                    </a:lnTo>
                    <a:lnTo>
                      <a:pt x="1049" y="1291"/>
                    </a:lnTo>
                    <a:lnTo>
                      <a:pt x="1052" y="1292"/>
                    </a:lnTo>
                    <a:lnTo>
                      <a:pt x="1055" y="1293"/>
                    </a:lnTo>
                    <a:lnTo>
                      <a:pt x="1058" y="1296"/>
                    </a:lnTo>
                    <a:lnTo>
                      <a:pt x="1060" y="1299"/>
                    </a:lnTo>
                    <a:lnTo>
                      <a:pt x="1062" y="1302"/>
                    </a:lnTo>
                    <a:lnTo>
                      <a:pt x="1064" y="1307"/>
                    </a:lnTo>
                    <a:lnTo>
                      <a:pt x="1065" y="1311"/>
                    </a:lnTo>
                    <a:lnTo>
                      <a:pt x="1066" y="1315"/>
                    </a:lnTo>
                    <a:lnTo>
                      <a:pt x="1066" y="1320"/>
                    </a:lnTo>
                    <a:lnTo>
                      <a:pt x="1065" y="1324"/>
                    </a:lnTo>
                    <a:lnTo>
                      <a:pt x="1064" y="1328"/>
                    </a:lnTo>
                    <a:lnTo>
                      <a:pt x="1063" y="1332"/>
                    </a:lnTo>
                    <a:lnTo>
                      <a:pt x="1060" y="1335"/>
                    </a:lnTo>
                    <a:lnTo>
                      <a:pt x="1057" y="1337"/>
                    </a:lnTo>
                    <a:lnTo>
                      <a:pt x="1054" y="1339"/>
                    </a:lnTo>
                    <a:lnTo>
                      <a:pt x="1049" y="1339"/>
                    </a:lnTo>
                    <a:lnTo>
                      <a:pt x="628" y="1339"/>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21" name="Freeform 124"/>
              <p:cNvSpPr>
                <a:spLocks noEditPoints="1"/>
              </p:cNvSpPr>
              <p:nvPr/>
            </p:nvSpPr>
            <p:spPr bwMode="black">
              <a:xfrm>
                <a:off x="5044" y="4011"/>
                <a:ext cx="64" cy="78"/>
              </a:xfrm>
              <a:custGeom>
                <a:avLst/>
                <a:gdLst/>
                <a:ahLst/>
                <a:cxnLst>
                  <a:cxn ang="0">
                    <a:pos x="240" y="319"/>
                  </a:cxn>
                  <a:cxn ang="0">
                    <a:pos x="268" y="182"/>
                  </a:cxn>
                  <a:cxn ang="0">
                    <a:pos x="290" y="129"/>
                  </a:cxn>
                  <a:cxn ang="0">
                    <a:pos x="317" y="88"/>
                  </a:cxn>
                  <a:cxn ang="0">
                    <a:pos x="351" y="58"/>
                  </a:cxn>
                  <a:cxn ang="0">
                    <a:pos x="391" y="40"/>
                  </a:cxn>
                  <a:cxn ang="0">
                    <a:pos x="438" y="34"/>
                  </a:cxn>
                  <a:cxn ang="0">
                    <a:pos x="469" y="39"/>
                  </a:cxn>
                  <a:cxn ang="0">
                    <a:pos x="497" y="56"/>
                  </a:cxn>
                  <a:cxn ang="0">
                    <a:pos x="522" y="84"/>
                  </a:cxn>
                  <a:cxn ang="0">
                    <a:pos x="542" y="123"/>
                  </a:cxn>
                  <a:cxn ang="0">
                    <a:pos x="569" y="239"/>
                  </a:cxn>
                  <a:cxn ang="0">
                    <a:pos x="578" y="404"/>
                  </a:cxn>
                  <a:cxn ang="0">
                    <a:pos x="780" y="378"/>
                  </a:cxn>
                  <a:cxn ang="0">
                    <a:pos x="763" y="277"/>
                  </a:cxn>
                  <a:cxn ang="0">
                    <a:pos x="734" y="194"/>
                  </a:cxn>
                  <a:cxn ang="0">
                    <a:pos x="694" y="125"/>
                  </a:cxn>
                  <a:cxn ang="0">
                    <a:pos x="643" y="72"/>
                  </a:cxn>
                  <a:cxn ang="0">
                    <a:pos x="586" y="34"/>
                  </a:cxn>
                  <a:cxn ang="0">
                    <a:pos x="523" y="11"/>
                  </a:cxn>
                  <a:cxn ang="0">
                    <a:pos x="455" y="1"/>
                  </a:cxn>
                  <a:cxn ang="0">
                    <a:pos x="367" y="7"/>
                  </a:cxn>
                  <a:cxn ang="0">
                    <a:pos x="281" y="33"/>
                  </a:cxn>
                  <a:cxn ang="0">
                    <a:pos x="204" y="76"/>
                  </a:cxn>
                  <a:cxn ang="0">
                    <a:pos x="138" y="135"/>
                  </a:cxn>
                  <a:cxn ang="0">
                    <a:pos x="82" y="207"/>
                  </a:cxn>
                  <a:cxn ang="0">
                    <a:pos x="40" y="288"/>
                  </a:cxn>
                  <a:cxn ang="0">
                    <a:pos x="13" y="377"/>
                  </a:cxn>
                  <a:cxn ang="0">
                    <a:pos x="0" y="470"/>
                  </a:cxn>
                  <a:cxn ang="0">
                    <a:pos x="4" y="562"/>
                  </a:cxn>
                  <a:cxn ang="0">
                    <a:pos x="25" y="647"/>
                  </a:cxn>
                  <a:cxn ang="0">
                    <a:pos x="59" y="726"/>
                  </a:cxn>
                  <a:cxn ang="0">
                    <a:pos x="108" y="796"/>
                  </a:cxn>
                  <a:cxn ang="0">
                    <a:pos x="169" y="855"/>
                  </a:cxn>
                  <a:cxn ang="0">
                    <a:pos x="241" y="901"/>
                  </a:cxn>
                  <a:cxn ang="0">
                    <a:pos x="322" y="932"/>
                  </a:cxn>
                  <a:cxn ang="0">
                    <a:pos x="414" y="946"/>
                  </a:cxn>
                  <a:cxn ang="0">
                    <a:pos x="488" y="943"/>
                  </a:cxn>
                  <a:cxn ang="0">
                    <a:pos x="550" y="929"/>
                  </a:cxn>
                  <a:cxn ang="0">
                    <a:pos x="607" y="903"/>
                  </a:cxn>
                  <a:cxn ang="0">
                    <a:pos x="656" y="867"/>
                  </a:cxn>
                  <a:cxn ang="0">
                    <a:pos x="699" y="821"/>
                  </a:cxn>
                  <a:cxn ang="0">
                    <a:pos x="734" y="766"/>
                  </a:cxn>
                  <a:cxn ang="0">
                    <a:pos x="759" y="703"/>
                  </a:cxn>
                  <a:cxn ang="0">
                    <a:pos x="776" y="630"/>
                  </a:cxn>
                  <a:cxn ang="0">
                    <a:pos x="716" y="641"/>
                  </a:cxn>
                  <a:cxn ang="0">
                    <a:pos x="702" y="699"/>
                  </a:cxn>
                  <a:cxn ang="0">
                    <a:pos x="681" y="751"/>
                  </a:cxn>
                  <a:cxn ang="0">
                    <a:pos x="652" y="796"/>
                  </a:cxn>
                  <a:cxn ang="0">
                    <a:pos x="616" y="834"/>
                  </a:cxn>
                  <a:cxn ang="0">
                    <a:pos x="573" y="865"/>
                  </a:cxn>
                  <a:cxn ang="0">
                    <a:pos x="524" y="886"/>
                  </a:cxn>
                  <a:cxn ang="0">
                    <a:pos x="468" y="897"/>
                  </a:cxn>
                  <a:cxn ang="0">
                    <a:pos x="405" y="897"/>
                  </a:cxn>
                  <a:cxn ang="0">
                    <a:pos x="350" y="881"/>
                  </a:cxn>
                  <a:cxn ang="0">
                    <a:pos x="308" y="851"/>
                  </a:cxn>
                  <a:cxn ang="0">
                    <a:pos x="278" y="807"/>
                  </a:cxn>
                  <a:cxn ang="0">
                    <a:pos x="257" y="750"/>
                  </a:cxn>
                  <a:cxn ang="0">
                    <a:pos x="239" y="643"/>
                  </a:cxn>
                  <a:cxn ang="0">
                    <a:pos x="233" y="464"/>
                  </a:cxn>
                </a:cxnLst>
                <a:rect l="0" t="0" r="r" b="b"/>
                <a:pathLst>
                  <a:path w="784" h="946">
                    <a:moveTo>
                      <a:pt x="578" y="404"/>
                    </a:moveTo>
                    <a:lnTo>
                      <a:pt x="233" y="404"/>
                    </a:lnTo>
                    <a:lnTo>
                      <a:pt x="236" y="360"/>
                    </a:lnTo>
                    <a:lnTo>
                      <a:pt x="240" y="319"/>
                    </a:lnTo>
                    <a:lnTo>
                      <a:pt x="245" y="281"/>
                    </a:lnTo>
                    <a:lnTo>
                      <a:pt x="251" y="245"/>
                    </a:lnTo>
                    <a:lnTo>
                      <a:pt x="259" y="213"/>
                    </a:lnTo>
                    <a:lnTo>
                      <a:pt x="268" y="182"/>
                    </a:lnTo>
                    <a:lnTo>
                      <a:pt x="273" y="168"/>
                    </a:lnTo>
                    <a:lnTo>
                      <a:pt x="278" y="155"/>
                    </a:lnTo>
                    <a:lnTo>
                      <a:pt x="284" y="141"/>
                    </a:lnTo>
                    <a:lnTo>
                      <a:pt x="290" y="129"/>
                    </a:lnTo>
                    <a:lnTo>
                      <a:pt x="296" y="118"/>
                    </a:lnTo>
                    <a:lnTo>
                      <a:pt x="303" y="107"/>
                    </a:lnTo>
                    <a:lnTo>
                      <a:pt x="310" y="97"/>
                    </a:lnTo>
                    <a:lnTo>
                      <a:pt x="317" y="88"/>
                    </a:lnTo>
                    <a:lnTo>
                      <a:pt x="325" y="79"/>
                    </a:lnTo>
                    <a:lnTo>
                      <a:pt x="333" y="71"/>
                    </a:lnTo>
                    <a:lnTo>
                      <a:pt x="342" y="64"/>
                    </a:lnTo>
                    <a:lnTo>
                      <a:pt x="351" y="58"/>
                    </a:lnTo>
                    <a:lnTo>
                      <a:pt x="360" y="52"/>
                    </a:lnTo>
                    <a:lnTo>
                      <a:pt x="370" y="47"/>
                    </a:lnTo>
                    <a:lnTo>
                      <a:pt x="380" y="43"/>
                    </a:lnTo>
                    <a:lnTo>
                      <a:pt x="391" y="40"/>
                    </a:lnTo>
                    <a:lnTo>
                      <a:pt x="402" y="37"/>
                    </a:lnTo>
                    <a:lnTo>
                      <a:pt x="414" y="35"/>
                    </a:lnTo>
                    <a:lnTo>
                      <a:pt x="425" y="34"/>
                    </a:lnTo>
                    <a:lnTo>
                      <a:pt x="438" y="34"/>
                    </a:lnTo>
                    <a:lnTo>
                      <a:pt x="446" y="34"/>
                    </a:lnTo>
                    <a:lnTo>
                      <a:pt x="454" y="35"/>
                    </a:lnTo>
                    <a:lnTo>
                      <a:pt x="462" y="37"/>
                    </a:lnTo>
                    <a:lnTo>
                      <a:pt x="469" y="39"/>
                    </a:lnTo>
                    <a:lnTo>
                      <a:pt x="477" y="42"/>
                    </a:lnTo>
                    <a:lnTo>
                      <a:pt x="484" y="46"/>
                    </a:lnTo>
                    <a:lnTo>
                      <a:pt x="491" y="51"/>
                    </a:lnTo>
                    <a:lnTo>
                      <a:pt x="497" y="56"/>
                    </a:lnTo>
                    <a:lnTo>
                      <a:pt x="504" y="62"/>
                    </a:lnTo>
                    <a:lnTo>
                      <a:pt x="510" y="68"/>
                    </a:lnTo>
                    <a:lnTo>
                      <a:pt x="516" y="76"/>
                    </a:lnTo>
                    <a:lnTo>
                      <a:pt x="522" y="84"/>
                    </a:lnTo>
                    <a:lnTo>
                      <a:pt x="527" y="93"/>
                    </a:lnTo>
                    <a:lnTo>
                      <a:pt x="532" y="102"/>
                    </a:lnTo>
                    <a:lnTo>
                      <a:pt x="537" y="113"/>
                    </a:lnTo>
                    <a:lnTo>
                      <a:pt x="542" y="123"/>
                    </a:lnTo>
                    <a:lnTo>
                      <a:pt x="550" y="148"/>
                    </a:lnTo>
                    <a:lnTo>
                      <a:pt x="557" y="176"/>
                    </a:lnTo>
                    <a:lnTo>
                      <a:pt x="564" y="206"/>
                    </a:lnTo>
                    <a:lnTo>
                      <a:pt x="569" y="239"/>
                    </a:lnTo>
                    <a:lnTo>
                      <a:pt x="573" y="275"/>
                    </a:lnTo>
                    <a:lnTo>
                      <a:pt x="576" y="315"/>
                    </a:lnTo>
                    <a:lnTo>
                      <a:pt x="578" y="358"/>
                    </a:lnTo>
                    <a:lnTo>
                      <a:pt x="578" y="404"/>
                    </a:lnTo>
                    <a:close/>
                    <a:moveTo>
                      <a:pt x="784" y="464"/>
                    </a:moveTo>
                    <a:lnTo>
                      <a:pt x="784" y="434"/>
                    </a:lnTo>
                    <a:lnTo>
                      <a:pt x="783" y="406"/>
                    </a:lnTo>
                    <a:lnTo>
                      <a:pt x="780" y="378"/>
                    </a:lnTo>
                    <a:lnTo>
                      <a:pt x="777" y="351"/>
                    </a:lnTo>
                    <a:lnTo>
                      <a:pt x="773" y="325"/>
                    </a:lnTo>
                    <a:lnTo>
                      <a:pt x="769" y="301"/>
                    </a:lnTo>
                    <a:lnTo>
                      <a:pt x="763" y="277"/>
                    </a:lnTo>
                    <a:lnTo>
                      <a:pt x="757" y="255"/>
                    </a:lnTo>
                    <a:lnTo>
                      <a:pt x="750" y="233"/>
                    </a:lnTo>
                    <a:lnTo>
                      <a:pt x="742" y="213"/>
                    </a:lnTo>
                    <a:lnTo>
                      <a:pt x="734" y="194"/>
                    </a:lnTo>
                    <a:lnTo>
                      <a:pt x="725" y="175"/>
                    </a:lnTo>
                    <a:lnTo>
                      <a:pt x="715" y="158"/>
                    </a:lnTo>
                    <a:lnTo>
                      <a:pt x="705" y="140"/>
                    </a:lnTo>
                    <a:lnTo>
                      <a:pt x="694" y="125"/>
                    </a:lnTo>
                    <a:lnTo>
                      <a:pt x="682" y="110"/>
                    </a:lnTo>
                    <a:lnTo>
                      <a:pt x="670" y="97"/>
                    </a:lnTo>
                    <a:lnTo>
                      <a:pt x="656" y="84"/>
                    </a:lnTo>
                    <a:lnTo>
                      <a:pt x="643" y="72"/>
                    </a:lnTo>
                    <a:lnTo>
                      <a:pt x="630" y="61"/>
                    </a:lnTo>
                    <a:lnTo>
                      <a:pt x="616" y="52"/>
                    </a:lnTo>
                    <a:lnTo>
                      <a:pt x="601" y="43"/>
                    </a:lnTo>
                    <a:lnTo>
                      <a:pt x="586" y="34"/>
                    </a:lnTo>
                    <a:lnTo>
                      <a:pt x="571" y="27"/>
                    </a:lnTo>
                    <a:lnTo>
                      <a:pt x="555" y="21"/>
                    </a:lnTo>
                    <a:lnTo>
                      <a:pt x="539" y="15"/>
                    </a:lnTo>
                    <a:lnTo>
                      <a:pt x="523" y="11"/>
                    </a:lnTo>
                    <a:lnTo>
                      <a:pt x="506" y="7"/>
                    </a:lnTo>
                    <a:lnTo>
                      <a:pt x="490" y="4"/>
                    </a:lnTo>
                    <a:lnTo>
                      <a:pt x="472" y="2"/>
                    </a:lnTo>
                    <a:lnTo>
                      <a:pt x="455" y="1"/>
                    </a:lnTo>
                    <a:lnTo>
                      <a:pt x="438" y="0"/>
                    </a:lnTo>
                    <a:lnTo>
                      <a:pt x="414" y="1"/>
                    </a:lnTo>
                    <a:lnTo>
                      <a:pt x="391" y="3"/>
                    </a:lnTo>
                    <a:lnTo>
                      <a:pt x="367" y="7"/>
                    </a:lnTo>
                    <a:lnTo>
                      <a:pt x="345" y="11"/>
                    </a:lnTo>
                    <a:lnTo>
                      <a:pt x="323" y="17"/>
                    </a:lnTo>
                    <a:lnTo>
                      <a:pt x="302" y="24"/>
                    </a:lnTo>
                    <a:lnTo>
                      <a:pt x="281" y="33"/>
                    </a:lnTo>
                    <a:lnTo>
                      <a:pt x="261" y="42"/>
                    </a:lnTo>
                    <a:lnTo>
                      <a:pt x="242" y="52"/>
                    </a:lnTo>
                    <a:lnTo>
                      <a:pt x="223" y="64"/>
                    </a:lnTo>
                    <a:lnTo>
                      <a:pt x="204" y="76"/>
                    </a:lnTo>
                    <a:lnTo>
                      <a:pt x="187" y="90"/>
                    </a:lnTo>
                    <a:lnTo>
                      <a:pt x="170" y="104"/>
                    </a:lnTo>
                    <a:lnTo>
                      <a:pt x="154" y="119"/>
                    </a:lnTo>
                    <a:lnTo>
                      <a:pt x="138" y="135"/>
                    </a:lnTo>
                    <a:lnTo>
                      <a:pt x="123" y="152"/>
                    </a:lnTo>
                    <a:lnTo>
                      <a:pt x="108" y="170"/>
                    </a:lnTo>
                    <a:lnTo>
                      <a:pt x="95" y="188"/>
                    </a:lnTo>
                    <a:lnTo>
                      <a:pt x="82" y="207"/>
                    </a:lnTo>
                    <a:lnTo>
                      <a:pt x="71" y="227"/>
                    </a:lnTo>
                    <a:lnTo>
                      <a:pt x="60" y="247"/>
                    </a:lnTo>
                    <a:lnTo>
                      <a:pt x="50" y="267"/>
                    </a:lnTo>
                    <a:lnTo>
                      <a:pt x="40" y="288"/>
                    </a:lnTo>
                    <a:lnTo>
                      <a:pt x="32" y="310"/>
                    </a:lnTo>
                    <a:lnTo>
                      <a:pt x="25" y="333"/>
                    </a:lnTo>
                    <a:lnTo>
                      <a:pt x="18" y="355"/>
                    </a:lnTo>
                    <a:lnTo>
                      <a:pt x="13" y="377"/>
                    </a:lnTo>
                    <a:lnTo>
                      <a:pt x="8" y="400"/>
                    </a:lnTo>
                    <a:lnTo>
                      <a:pt x="5" y="423"/>
                    </a:lnTo>
                    <a:lnTo>
                      <a:pt x="2" y="446"/>
                    </a:lnTo>
                    <a:lnTo>
                      <a:pt x="0" y="470"/>
                    </a:lnTo>
                    <a:lnTo>
                      <a:pt x="0" y="493"/>
                    </a:lnTo>
                    <a:lnTo>
                      <a:pt x="0" y="517"/>
                    </a:lnTo>
                    <a:lnTo>
                      <a:pt x="2" y="539"/>
                    </a:lnTo>
                    <a:lnTo>
                      <a:pt x="4" y="562"/>
                    </a:lnTo>
                    <a:lnTo>
                      <a:pt x="8" y="583"/>
                    </a:lnTo>
                    <a:lnTo>
                      <a:pt x="13" y="605"/>
                    </a:lnTo>
                    <a:lnTo>
                      <a:pt x="18" y="626"/>
                    </a:lnTo>
                    <a:lnTo>
                      <a:pt x="25" y="647"/>
                    </a:lnTo>
                    <a:lnTo>
                      <a:pt x="32" y="667"/>
                    </a:lnTo>
                    <a:lnTo>
                      <a:pt x="40" y="688"/>
                    </a:lnTo>
                    <a:lnTo>
                      <a:pt x="49" y="707"/>
                    </a:lnTo>
                    <a:lnTo>
                      <a:pt x="59" y="726"/>
                    </a:lnTo>
                    <a:lnTo>
                      <a:pt x="70" y="745"/>
                    </a:lnTo>
                    <a:lnTo>
                      <a:pt x="82" y="762"/>
                    </a:lnTo>
                    <a:lnTo>
                      <a:pt x="94" y="779"/>
                    </a:lnTo>
                    <a:lnTo>
                      <a:pt x="108" y="796"/>
                    </a:lnTo>
                    <a:lnTo>
                      <a:pt x="123" y="812"/>
                    </a:lnTo>
                    <a:lnTo>
                      <a:pt x="137" y="827"/>
                    </a:lnTo>
                    <a:lnTo>
                      <a:pt x="153" y="841"/>
                    </a:lnTo>
                    <a:lnTo>
                      <a:pt x="169" y="855"/>
                    </a:lnTo>
                    <a:lnTo>
                      <a:pt x="186" y="868"/>
                    </a:lnTo>
                    <a:lnTo>
                      <a:pt x="204" y="880"/>
                    </a:lnTo>
                    <a:lnTo>
                      <a:pt x="222" y="891"/>
                    </a:lnTo>
                    <a:lnTo>
                      <a:pt x="241" y="901"/>
                    </a:lnTo>
                    <a:lnTo>
                      <a:pt x="260" y="910"/>
                    </a:lnTo>
                    <a:lnTo>
                      <a:pt x="280" y="919"/>
                    </a:lnTo>
                    <a:lnTo>
                      <a:pt x="301" y="926"/>
                    </a:lnTo>
                    <a:lnTo>
                      <a:pt x="322" y="932"/>
                    </a:lnTo>
                    <a:lnTo>
                      <a:pt x="344" y="937"/>
                    </a:lnTo>
                    <a:lnTo>
                      <a:pt x="367" y="941"/>
                    </a:lnTo>
                    <a:lnTo>
                      <a:pt x="390" y="944"/>
                    </a:lnTo>
                    <a:lnTo>
                      <a:pt x="414" y="946"/>
                    </a:lnTo>
                    <a:lnTo>
                      <a:pt x="438" y="946"/>
                    </a:lnTo>
                    <a:lnTo>
                      <a:pt x="455" y="946"/>
                    </a:lnTo>
                    <a:lnTo>
                      <a:pt x="472" y="945"/>
                    </a:lnTo>
                    <a:lnTo>
                      <a:pt x="488" y="943"/>
                    </a:lnTo>
                    <a:lnTo>
                      <a:pt x="504" y="941"/>
                    </a:lnTo>
                    <a:lnTo>
                      <a:pt x="520" y="937"/>
                    </a:lnTo>
                    <a:lnTo>
                      <a:pt x="535" y="933"/>
                    </a:lnTo>
                    <a:lnTo>
                      <a:pt x="550" y="929"/>
                    </a:lnTo>
                    <a:lnTo>
                      <a:pt x="565" y="923"/>
                    </a:lnTo>
                    <a:lnTo>
                      <a:pt x="579" y="917"/>
                    </a:lnTo>
                    <a:lnTo>
                      <a:pt x="593" y="911"/>
                    </a:lnTo>
                    <a:lnTo>
                      <a:pt x="607" y="903"/>
                    </a:lnTo>
                    <a:lnTo>
                      <a:pt x="620" y="895"/>
                    </a:lnTo>
                    <a:lnTo>
                      <a:pt x="632" y="886"/>
                    </a:lnTo>
                    <a:lnTo>
                      <a:pt x="644" y="877"/>
                    </a:lnTo>
                    <a:lnTo>
                      <a:pt x="656" y="867"/>
                    </a:lnTo>
                    <a:lnTo>
                      <a:pt x="668" y="857"/>
                    </a:lnTo>
                    <a:lnTo>
                      <a:pt x="679" y="845"/>
                    </a:lnTo>
                    <a:lnTo>
                      <a:pt x="690" y="833"/>
                    </a:lnTo>
                    <a:lnTo>
                      <a:pt x="699" y="821"/>
                    </a:lnTo>
                    <a:lnTo>
                      <a:pt x="709" y="808"/>
                    </a:lnTo>
                    <a:lnTo>
                      <a:pt x="718" y="794"/>
                    </a:lnTo>
                    <a:lnTo>
                      <a:pt x="726" y="780"/>
                    </a:lnTo>
                    <a:lnTo>
                      <a:pt x="734" y="766"/>
                    </a:lnTo>
                    <a:lnTo>
                      <a:pt x="741" y="751"/>
                    </a:lnTo>
                    <a:lnTo>
                      <a:pt x="748" y="735"/>
                    </a:lnTo>
                    <a:lnTo>
                      <a:pt x="754" y="719"/>
                    </a:lnTo>
                    <a:lnTo>
                      <a:pt x="759" y="703"/>
                    </a:lnTo>
                    <a:lnTo>
                      <a:pt x="765" y="685"/>
                    </a:lnTo>
                    <a:lnTo>
                      <a:pt x="769" y="667"/>
                    </a:lnTo>
                    <a:lnTo>
                      <a:pt x="773" y="649"/>
                    </a:lnTo>
                    <a:lnTo>
                      <a:pt x="776" y="630"/>
                    </a:lnTo>
                    <a:lnTo>
                      <a:pt x="779" y="611"/>
                    </a:lnTo>
                    <a:lnTo>
                      <a:pt x="720" y="611"/>
                    </a:lnTo>
                    <a:lnTo>
                      <a:pt x="719" y="627"/>
                    </a:lnTo>
                    <a:lnTo>
                      <a:pt x="716" y="641"/>
                    </a:lnTo>
                    <a:lnTo>
                      <a:pt x="714" y="656"/>
                    </a:lnTo>
                    <a:lnTo>
                      <a:pt x="710" y="670"/>
                    </a:lnTo>
                    <a:lnTo>
                      <a:pt x="707" y="685"/>
                    </a:lnTo>
                    <a:lnTo>
                      <a:pt x="702" y="699"/>
                    </a:lnTo>
                    <a:lnTo>
                      <a:pt x="698" y="713"/>
                    </a:lnTo>
                    <a:lnTo>
                      <a:pt x="693" y="726"/>
                    </a:lnTo>
                    <a:lnTo>
                      <a:pt x="687" y="738"/>
                    </a:lnTo>
                    <a:lnTo>
                      <a:pt x="681" y="751"/>
                    </a:lnTo>
                    <a:lnTo>
                      <a:pt x="675" y="763"/>
                    </a:lnTo>
                    <a:lnTo>
                      <a:pt x="668" y="774"/>
                    </a:lnTo>
                    <a:lnTo>
                      <a:pt x="659" y="785"/>
                    </a:lnTo>
                    <a:lnTo>
                      <a:pt x="652" y="796"/>
                    </a:lnTo>
                    <a:lnTo>
                      <a:pt x="643" y="806"/>
                    </a:lnTo>
                    <a:lnTo>
                      <a:pt x="635" y="816"/>
                    </a:lnTo>
                    <a:lnTo>
                      <a:pt x="626" y="825"/>
                    </a:lnTo>
                    <a:lnTo>
                      <a:pt x="616" y="834"/>
                    </a:lnTo>
                    <a:lnTo>
                      <a:pt x="606" y="843"/>
                    </a:lnTo>
                    <a:lnTo>
                      <a:pt x="596" y="851"/>
                    </a:lnTo>
                    <a:lnTo>
                      <a:pt x="585" y="859"/>
                    </a:lnTo>
                    <a:lnTo>
                      <a:pt x="573" y="865"/>
                    </a:lnTo>
                    <a:lnTo>
                      <a:pt x="562" y="872"/>
                    </a:lnTo>
                    <a:lnTo>
                      <a:pt x="549" y="877"/>
                    </a:lnTo>
                    <a:lnTo>
                      <a:pt x="537" y="882"/>
                    </a:lnTo>
                    <a:lnTo>
                      <a:pt x="524" y="886"/>
                    </a:lnTo>
                    <a:lnTo>
                      <a:pt x="511" y="890"/>
                    </a:lnTo>
                    <a:lnTo>
                      <a:pt x="497" y="893"/>
                    </a:lnTo>
                    <a:lnTo>
                      <a:pt x="483" y="896"/>
                    </a:lnTo>
                    <a:lnTo>
                      <a:pt x="468" y="897"/>
                    </a:lnTo>
                    <a:lnTo>
                      <a:pt x="453" y="898"/>
                    </a:lnTo>
                    <a:lnTo>
                      <a:pt x="438" y="899"/>
                    </a:lnTo>
                    <a:lnTo>
                      <a:pt x="421" y="898"/>
                    </a:lnTo>
                    <a:lnTo>
                      <a:pt x="405" y="897"/>
                    </a:lnTo>
                    <a:lnTo>
                      <a:pt x="390" y="894"/>
                    </a:lnTo>
                    <a:lnTo>
                      <a:pt x="375" y="891"/>
                    </a:lnTo>
                    <a:lnTo>
                      <a:pt x="362" y="887"/>
                    </a:lnTo>
                    <a:lnTo>
                      <a:pt x="350" y="881"/>
                    </a:lnTo>
                    <a:lnTo>
                      <a:pt x="338" y="875"/>
                    </a:lnTo>
                    <a:lnTo>
                      <a:pt x="328" y="868"/>
                    </a:lnTo>
                    <a:lnTo>
                      <a:pt x="318" y="860"/>
                    </a:lnTo>
                    <a:lnTo>
                      <a:pt x="308" y="851"/>
                    </a:lnTo>
                    <a:lnTo>
                      <a:pt x="300" y="841"/>
                    </a:lnTo>
                    <a:lnTo>
                      <a:pt x="292" y="830"/>
                    </a:lnTo>
                    <a:lnTo>
                      <a:pt x="284" y="819"/>
                    </a:lnTo>
                    <a:lnTo>
                      <a:pt x="278" y="807"/>
                    </a:lnTo>
                    <a:lnTo>
                      <a:pt x="272" y="794"/>
                    </a:lnTo>
                    <a:lnTo>
                      <a:pt x="266" y="780"/>
                    </a:lnTo>
                    <a:lnTo>
                      <a:pt x="261" y="766"/>
                    </a:lnTo>
                    <a:lnTo>
                      <a:pt x="257" y="750"/>
                    </a:lnTo>
                    <a:lnTo>
                      <a:pt x="253" y="734"/>
                    </a:lnTo>
                    <a:lnTo>
                      <a:pt x="249" y="718"/>
                    </a:lnTo>
                    <a:lnTo>
                      <a:pt x="244" y="682"/>
                    </a:lnTo>
                    <a:lnTo>
                      <a:pt x="239" y="643"/>
                    </a:lnTo>
                    <a:lnTo>
                      <a:pt x="236" y="602"/>
                    </a:lnTo>
                    <a:lnTo>
                      <a:pt x="234" y="559"/>
                    </a:lnTo>
                    <a:lnTo>
                      <a:pt x="234" y="513"/>
                    </a:lnTo>
                    <a:lnTo>
                      <a:pt x="233" y="464"/>
                    </a:lnTo>
                    <a:lnTo>
                      <a:pt x="784" y="464"/>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22" name="Freeform 125"/>
              <p:cNvSpPr>
                <a:spLocks/>
              </p:cNvSpPr>
              <p:nvPr/>
            </p:nvSpPr>
            <p:spPr bwMode="black">
              <a:xfrm>
                <a:off x="5112" y="4010"/>
                <a:ext cx="60" cy="77"/>
              </a:xfrm>
              <a:custGeom>
                <a:avLst/>
                <a:gdLst/>
                <a:ahLst/>
                <a:cxnLst>
                  <a:cxn ang="0">
                    <a:pos x="575" y="296"/>
                  </a:cxn>
                  <a:cxn ang="0">
                    <a:pos x="543" y="277"/>
                  </a:cxn>
                  <a:cxn ang="0">
                    <a:pos x="522" y="245"/>
                  </a:cxn>
                  <a:cxn ang="0">
                    <a:pos x="513" y="202"/>
                  </a:cxn>
                  <a:cxn ang="0">
                    <a:pos x="515" y="168"/>
                  </a:cxn>
                  <a:cxn ang="0">
                    <a:pos x="534" y="130"/>
                  </a:cxn>
                  <a:cxn ang="0">
                    <a:pos x="576" y="99"/>
                  </a:cxn>
                  <a:cxn ang="0">
                    <a:pos x="604" y="76"/>
                  </a:cxn>
                  <a:cxn ang="0">
                    <a:pos x="602" y="60"/>
                  </a:cxn>
                  <a:cxn ang="0">
                    <a:pos x="581" y="50"/>
                  </a:cxn>
                  <a:cxn ang="0">
                    <a:pos x="539" y="51"/>
                  </a:cxn>
                  <a:cxn ang="0">
                    <a:pos x="495" y="67"/>
                  </a:cxn>
                  <a:cxn ang="0">
                    <a:pos x="459" y="103"/>
                  </a:cxn>
                  <a:cxn ang="0">
                    <a:pos x="429" y="154"/>
                  </a:cxn>
                  <a:cxn ang="0">
                    <a:pos x="401" y="235"/>
                  </a:cxn>
                  <a:cxn ang="0">
                    <a:pos x="374" y="382"/>
                  </a:cxn>
                  <a:cxn ang="0">
                    <a:pos x="362" y="823"/>
                  </a:cxn>
                  <a:cxn ang="0">
                    <a:pos x="365" y="840"/>
                  </a:cxn>
                  <a:cxn ang="0">
                    <a:pos x="393" y="865"/>
                  </a:cxn>
                  <a:cxn ang="0">
                    <a:pos x="455" y="879"/>
                  </a:cxn>
                  <a:cxn ang="0">
                    <a:pos x="499" y="882"/>
                  </a:cxn>
                  <a:cxn ang="0">
                    <a:pos x="509" y="904"/>
                  </a:cxn>
                  <a:cxn ang="0">
                    <a:pos x="506" y="921"/>
                  </a:cxn>
                  <a:cxn ang="0">
                    <a:pos x="493" y="928"/>
                  </a:cxn>
                  <a:cxn ang="0">
                    <a:pos x="6" y="924"/>
                  </a:cxn>
                  <a:cxn ang="0">
                    <a:pos x="0" y="909"/>
                  </a:cxn>
                  <a:cxn ang="0">
                    <a:pos x="4" y="891"/>
                  </a:cxn>
                  <a:cxn ang="0">
                    <a:pos x="14" y="881"/>
                  </a:cxn>
                  <a:cxn ang="0">
                    <a:pos x="62" y="877"/>
                  </a:cxn>
                  <a:cxn ang="0">
                    <a:pos x="102" y="867"/>
                  </a:cxn>
                  <a:cxn ang="0">
                    <a:pos x="132" y="844"/>
                  </a:cxn>
                  <a:cxn ang="0">
                    <a:pos x="140" y="143"/>
                  </a:cxn>
                  <a:cxn ang="0">
                    <a:pos x="130" y="111"/>
                  </a:cxn>
                  <a:cxn ang="0">
                    <a:pos x="103" y="93"/>
                  </a:cxn>
                  <a:cxn ang="0">
                    <a:pos x="69" y="85"/>
                  </a:cxn>
                  <a:cxn ang="0">
                    <a:pos x="31" y="81"/>
                  </a:cxn>
                  <a:cxn ang="0">
                    <a:pos x="22" y="68"/>
                  </a:cxn>
                  <a:cxn ang="0">
                    <a:pos x="21" y="50"/>
                  </a:cxn>
                  <a:cxn ang="0">
                    <a:pos x="29" y="37"/>
                  </a:cxn>
                  <a:cxn ang="0">
                    <a:pos x="357" y="195"/>
                  </a:cxn>
                  <a:cxn ang="0">
                    <a:pos x="385" y="117"/>
                  </a:cxn>
                  <a:cxn ang="0">
                    <a:pos x="426" y="56"/>
                  </a:cxn>
                  <a:cxn ang="0">
                    <a:pos x="482" y="15"/>
                  </a:cxn>
                  <a:cxn ang="0">
                    <a:pos x="517" y="4"/>
                  </a:cxn>
                  <a:cxn ang="0">
                    <a:pos x="603" y="4"/>
                  </a:cxn>
                  <a:cxn ang="0">
                    <a:pos x="669" y="30"/>
                  </a:cxn>
                  <a:cxn ang="0">
                    <a:pos x="710" y="77"/>
                  </a:cxn>
                  <a:cxn ang="0">
                    <a:pos x="728" y="138"/>
                  </a:cxn>
                  <a:cxn ang="0">
                    <a:pos x="728" y="206"/>
                  </a:cxn>
                  <a:cxn ang="0">
                    <a:pos x="709" y="256"/>
                  </a:cxn>
                  <a:cxn ang="0">
                    <a:pos x="676" y="287"/>
                  </a:cxn>
                  <a:cxn ang="0">
                    <a:pos x="631" y="301"/>
                  </a:cxn>
                </a:cxnLst>
                <a:rect l="0" t="0" r="r" b="b"/>
                <a:pathLst>
                  <a:path w="730" h="928">
                    <a:moveTo>
                      <a:pt x="607" y="302"/>
                    </a:moveTo>
                    <a:lnTo>
                      <a:pt x="595" y="301"/>
                    </a:lnTo>
                    <a:lnTo>
                      <a:pt x="585" y="299"/>
                    </a:lnTo>
                    <a:lnTo>
                      <a:pt x="575" y="296"/>
                    </a:lnTo>
                    <a:lnTo>
                      <a:pt x="566" y="293"/>
                    </a:lnTo>
                    <a:lnTo>
                      <a:pt x="557" y="288"/>
                    </a:lnTo>
                    <a:lnTo>
                      <a:pt x="550" y="283"/>
                    </a:lnTo>
                    <a:lnTo>
                      <a:pt x="543" y="277"/>
                    </a:lnTo>
                    <a:lnTo>
                      <a:pt x="536" y="270"/>
                    </a:lnTo>
                    <a:lnTo>
                      <a:pt x="531" y="262"/>
                    </a:lnTo>
                    <a:lnTo>
                      <a:pt x="526" y="254"/>
                    </a:lnTo>
                    <a:lnTo>
                      <a:pt x="522" y="245"/>
                    </a:lnTo>
                    <a:lnTo>
                      <a:pt x="519" y="235"/>
                    </a:lnTo>
                    <a:lnTo>
                      <a:pt x="516" y="225"/>
                    </a:lnTo>
                    <a:lnTo>
                      <a:pt x="514" y="214"/>
                    </a:lnTo>
                    <a:lnTo>
                      <a:pt x="513" y="202"/>
                    </a:lnTo>
                    <a:lnTo>
                      <a:pt x="513" y="190"/>
                    </a:lnTo>
                    <a:lnTo>
                      <a:pt x="513" y="182"/>
                    </a:lnTo>
                    <a:lnTo>
                      <a:pt x="514" y="175"/>
                    </a:lnTo>
                    <a:lnTo>
                      <a:pt x="515" y="168"/>
                    </a:lnTo>
                    <a:lnTo>
                      <a:pt x="517" y="161"/>
                    </a:lnTo>
                    <a:lnTo>
                      <a:pt x="521" y="149"/>
                    </a:lnTo>
                    <a:lnTo>
                      <a:pt x="527" y="139"/>
                    </a:lnTo>
                    <a:lnTo>
                      <a:pt x="534" y="130"/>
                    </a:lnTo>
                    <a:lnTo>
                      <a:pt x="542" y="122"/>
                    </a:lnTo>
                    <a:lnTo>
                      <a:pt x="550" y="115"/>
                    </a:lnTo>
                    <a:lnTo>
                      <a:pt x="559" y="110"/>
                    </a:lnTo>
                    <a:lnTo>
                      <a:pt x="576" y="99"/>
                    </a:lnTo>
                    <a:lnTo>
                      <a:pt x="590" y="90"/>
                    </a:lnTo>
                    <a:lnTo>
                      <a:pt x="596" y="86"/>
                    </a:lnTo>
                    <a:lnTo>
                      <a:pt x="601" y="81"/>
                    </a:lnTo>
                    <a:lnTo>
                      <a:pt x="604" y="76"/>
                    </a:lnTo>
                    <a:lnTo>
                      <a:pt x="605" y="70"/>
                    </a:lnTo>
                    <a:lnTo>
                      <a:pt x="604" y="66"/>
                    </a:lnTo>
                    <a:lnTo>
                      <a:pt x="604" y="63"/>
                    </a:lnTo>
                    <a:lnTo>
                      <a:pt x="602" y="60"/>
                    </a:lnTo>
                    <a:lnTo>
                      <a:pt x="601" y="58"/>
                    </a:lnTo>
                    <a:lnTo>
                      <a:pt x="596" y="54"/>
                    </a:lnTo>
                    <a:lnTo>
                      <a:pt x="589" y="52"/>
                    </a:lnTo>
                    <a:lnTo>
                      <a:pt x="581" y="50"/>
                    </a:lnTo>
                    <a:lnTo>
                      <a:pt x="572" y="50"/>
                    </a:lnTo>
                    <a:lnTo>
                      <a:pt x="562" y="50"/>
                    </a:lnTo>
                    <a:lnTo>
                      <a:pt x="552" y="50"/>
                    </a:lnTo>
                    <a:lnTo>
                      <a:pt x="539" y="51"/>
                    </a:lnTo>
                    <a:lnTo>
                      <a:pt x="527" y="53"/>
                    </a:lnTo>
                    <a:lnTo>
                      <a:pt x="516" y="56"/>
                    </a:lnTo>
                    <a:lnTo>
                      <a:pt x="505" y="61"/>
                    </a:lnTo>
                    <a:lnTo>
                      <a:pt x="495" y="67"/>
                    </a:lnTo>
                    <a:lnTo>
                      <a:pt x="485" y="75"/>
                    </a:lnTo>
                    <a:lnTo>
                      <a:pt x="476" y="83"/>
                    </a:lnTo>
                    <a:lnTo>
                      <a:pt x="467" y="92"/>
                    </a:lnTo>
                    <a:lnTo>
                      <a:pt x="459" y="103"/>
                    </a:lnTo>
                    <a:lnTo>
                      <a:pt x="451" y="114"/>
                    </a:lnTo>
                    <a:lnTo>
                      <a:pt x="443" y="127"/>
                    </a:lnTo>
                    <a:lnTo>
                      <a:pt x="436" y="140"/>
                    </a:lnTo>
                    <a:lnTo>
                      <a:pt x="429" y="154"/>
                    </a:lnTo>
                    <a:lnTo>
                      <a:pt x="423" y="170"/>
                    </a:lnTo>
                    <a:lnTo>
                      <a:pt x="417" y="185"/>
                    </a:lnTo>
                    <a:lnTo>
                      <a:pt x="411" y="201"/>
                    </a:lnTo>
                    <a:lnTo>
                      <a:pt x="401" y="235"/>
                    </a:lnTo>
                    <a:lnTo>
                      <a:pt x="393" y="270"/>
                    </a:lnTo>
                    <a:lnTo>
                      <a:pt x="385" y="306"/>
                    </a:lnTo>
                    <a:lnTo>
                      <a:pt x="379" y="345"/>
                    </a:lnTo>
                    <a:lnTo>
                      <a:pt x="374" y="382"/>
                    </a:lnTo>
                    <a:lnTo>
                      <a:pt x="371" y="419"/>
                    </a:lnTo>
                    <a:lnTo>
                      <a:pt x="369" y="456"/>
                    </a:lnTo>
                    <a:lnTo>
                      <a:pt x="368" y="491"/>
                    </a:lnTo>
                    <a:lnTo>
                      <a:pt x="362" y="823"/>
                    </a:lnTo>
                    <a:lnTo>
                      <a:pt x="362" y="828"/>
                    </a:lnTo>
                    <a:lnTo>
                      <a:pt x="363" y="832"/>
                    </a:lnTo>
                    <a:lnTo>
                      <a:pt x="364" y="836"/>
                    </a:lnTo>
                    <a:lnTo>
                      <a:pt x="365" y="840"/>
                    </a:lnTo>
                    <a:lnTo>
                      <a:pt x="370" y="848"/>
                    </a:lnTo>
                    <a:lnTo>
                      <a:pt x="376" y="854"/>
                    </a:lnTo>
                    <a:lnTo>
                      <a:pt x="383" y="860"/>
                    </a:lnTo>
                    <a:lnTo>
                      <a:pt x="393" y="865"/>
                    </a:lnTo>
                    <a:lnTo>
                      <a:pt x="402" y="869"/>
                    </a:lnTo>
                    <a:lnTo>
                      <a:pt x="412" y="872"/>
                    </a:lnTo>
                    <a:lnTo>
                      <a:pt x="434" y="876"/>
                    </a:lnTo>
                    <a:lnTo>
                      <a:pt x="455" y="879"/>
                    </a:lnTo>
                    <a:lnTo>
                      <a:pt x="476" y="880"/>
                    </a:lnTo>
                    <a:lnTo>
                      <a:pt x="493" y="880"/>
                    </a:lnTo>
                    <a:lnTo>
                      <a:pt x="496" y="881"/>
                    </a:lnTo>
                    <a:lnTo>
                      <a:pt x="499" y="882"/>
                    </a:lnTo>
                    <a:lnTo>
                      <a:pt x="502" y="885"/>
                    </a:lnTo>
                    <a:lnTo>
                      <a:pt x="504" y="888"/>
                    </a:lnTo>
                    <a:lnTo>
                      <a:pt x="507" y="896"/>
                    </a:lnTo>
                    <a:lnTo>
                      <a:pt x="509" y="904"/>
                    </a:lnTo>
                    <a:lnTo>
                      <a:pt x="509" y="909"/>
                    </a:lnTo>
                    <a:lnTo>
                      <a:pt x="508" y="913"/>
                    </a:lnTo>
                    <a:lnTo>
                      <a:pt x="507" y="917"/>
                    </a:lnTo>
                    <a:lnTo>
                      <a:pt x="506" y="921"/>
                    </a:lnTo>
                    <a:lnTo>
                      <a:pt x="503" y="924"/>
                    </a:lnTo>
                    <a:lnTo>
                      <a:pt x="501" y="926"/>
                    </a:lnTo>
                    <a:lnTo>
                      <a:pt x="497" y="928"/>
                    </a:lnTo>
                    <a:lnTo>
                      <a:pt x="493" y="928"/>
                    </a:lnTo>
                    <a:lnTo>
                      <a:pt x="17" y="928"/>
                    </a:lnTo>
                    <a:lnTo>
                      <a:pt x="12" y="928"/>
                    </a:lnTo>
                    <a:lnTo>
                      <a:pt x="9" y="926"/>
                    </a:lnTo>
                    <a:lnTo>
                      <a:pt x="6" y="924"/>
                    </a:lnTo>
                    <a:lnTo>
                      <a:pt x="3" y="921"/>
                    </a:lnTo>
                    <a:lnTo>
                      <a:pt x="2" y="917"/>
                    </a:lnTo>
                    <a:lnTo>
                      <a:pt x="1" y="913"/>
                    </a:lnTo>
                    <a:lnTo>
                      <a:pt x="0" y="909"/>
                    </a:lnTo>
                    <a:lnTo>
                      <a:pt x="0" y="904"/>
                    </a:lnTo>
                    <a:lnTo>
                      <a:pt x="1" y="900"/>
                    </a:lnTo>
                    <a:lnTo>
                      <a:pt x="2" y="896"/>
                    </a:lnTo>
                    <a:lnTo>
                      <a:pt x="4" y="891"/>
                    </a:lnTo>
                    <a:lnTo>
                      <a:pt x="6" y="888"/>
                    </a:lnTo>
                    <a:lnTo>
                      <a:pt x="8" y="885"/>
                    </a:lnTo>
                    <a:lnTo>
                      <a:pt x="11" y="882"/>
                    </a:lnTo>
                    <a:lnTo>
                      <a:pt x="14" y="881"/>
                    </a:lnTo>
                    <a:lnTo>
                      <a:pt x="17" y="880"/>
                    </a:lnTo>
                    <a:lnTo>
                      <a:pt x="33" y="880"/>
                    </a:lnTo>
                    <a:lnTo>
                      <a:pt x="52" y="878"/>
                    </a:lnTo>
                    <a:lnTo>
                      <a:pt x="62" y="877"/>
                    </a:lnTo>
                    <a:lnTo>
                      <a:pt x="73" y="875"/>
                    </a:lnTo>
                    <a:lnTo>
                      <a:pt x="83" y="873"/>
                    </a:lnTo>
                    <a:lnTo>
                      <a:pt x="93" y="870"/>
                    </a:lnTo>
                    <a:lnTo>
                      <a:pt x="102" y="867"/>
                    </a:lnTo>
                    <a:lnTo>
                      <a:pt x="111" y="862"/>
                    </a:lnTo>
                    <a:lnTo>
                      <a:pt x="120" y="857"/>
                    </a:lnTo>
                    <a:lnTo>
                      <a:pt x="127" y="851"/>
                    </a:lnTo>
                    <a:lnTo>
                      <a:pt x="132" y="844"/>
                    </a:lnTo>
                    <a:lnTo>
                      <a:pt x="137" y="837"/>
                    </a:lnTo>
                    <a:lnTo>
                      <a:pt x="139" y="828"/>
                    </a:lnTo>
                    <a:lnTo>
                      <a:pt x="140" y="819"/>
                    </a:lnTo>
                    <a:lnTo>
                      <a:pt x="140" y="143"/>
                    </a:lnTo>
                    <a:lnTo>
                      <a:pt x="140" y="134"/>
                    </a:lnTo>
                    <a:lnTo>
                      <a:pt x="138" y="125"/>
                    </a:lnTo>
                    <a:lnTo>
                      <a:pt x="134" y="118"/>
                    </a:lnTo>
                    <a:lnTo>
                      <a:pt x="130" y="111"/>
                    </a:lnTo>
                    <a:lnTo>
                      <a:pt x="124" y="106"/>
                    </a:lnTo>
                    <a:lnTo>
                      <a:pt x="118" y="101"/>
                    </a:lnTo>
                    <a:lnTo>
                      <a:pt x="110" y="97"/>
                    </a:lnTo>
                    <a:lnTo>
                      <a:pt x="103" y="93"/>
                    </a:lnTo>
                    <a:lnTo>
                      <a:pt x="95" y="90"/>
                    </a:lnTo>
                    <a:lnTo>
                      <a:pt x="86" y="88"/>
                    </a:lnTo>
                    <a:lnTo>
                      <a:pt x="78" y="86"/>
                    </a:lnTo>
                    <a:lnTo>
                      <a:pt x="69" y="85"/>
                    </a:lnTo>
                    <a:lnTo>
                      <a:pt x="52" y="83"/>
                    </a:lnTo>
                    <a:lnTo>
                      <a:pt x="37" y="83"/>
                    </a:lnTo>
                    <a:lnTo>
                      <a:pt x="34" y="82"/>
                    </a:lnTo>
                    <a:lnTo>
                      <a:pt x="31" y="81"/>
                    </a:lnTo>
                    <a:lnTo>
                      <a:pt x="28" y="78"/>
                    </a:lnTo>
                    <a:lnTo>
                      <a:pt x="26" y="75"/>
                    </a:lnTo>
                    <a:lnTo>
                      <a:pt x="24" y="72"/>
                    </a:lnTo>
                    <a:lnTo>
                      <a:pt x="22" y="68"/>
                    </a:lnTo>
                    <a:lnTo>
                      <a:pt x="21" y="63"/>
                    </a:lnTo>
                    <a:lnTo>
                      <a:pt x="20" y="59"/>
                    </a:lnTo>
                    <a:lnTo>
                      <a:pt x="20" y="55"/>
                    </a:lnTo>
                    <a:lnTo>
                      <a:pt x="21" y="50"/>
                    </a:lnTo>
                    <a:lnTo>
                      <a:pt x="22" y="46"/>
                    </a:lnTo>
                    <a:lnTo>
                      <a:pt x="24" y="43"/>
                    </a:lnTo>
                    <a:lnTo>
                      <a:pt x="26" y="40"/>
                    </a:lnTo>
                    <a:lnTo>
                      <a:pt x="29" y="37"/>
                    </a:lnTo>
                    <a:lnTo>
                      <a:pt x="32" y="36"/>
                    </a:lnTo>
                    <a:lnTo>
                      <a:pt x="37" y="35"/>
                    </a:lnTo>
                    <a:lnTo>
                      <a:pt x="357" y="35"/>
                    </a:lnTo>
                    <a:lnTo>
                      <a:pt x="357" y="195"/>
                    </a:lnTo>
                    <a:lnTo>
                      <a:pt x="363" y="175"/>
                    </a:lnTo>
                    <a:lnTo>
                      <a:pt x="370" y="154"/>
                    </a:lnTo>
                    <a:lnTo>
                      <a:pt x="377" y="135"/>
                    </a:lnTo>
                    <a:lnTo>
                      <a:pt x="385" y="117"/>
                    </a:lnTo>
                    <a:lnTo>
                      <a:pt x="395" y="100"/>
                    </a:lnTo>
                    <a:lnTo>
                      <a:pt x="404" y="84"/>
                    </a:lnTo>
                    <a:lnTo>
                      <a:pt x="415" y="69"/>
                    </a:lnTo>
                    <a:lnTo>
                      <a:pt x="426" y="56"/>
                    </a:lnTo>
                    <a:lnTo>
                      <a:pt x="438" y="43"/>
                    </a:lnTo>
                    <a:lnTo>
                      <a:pt x="452" y="32"/>
                    </a:lnTo>
                    <a:lnTo>
                      <a:pt x="466" y="23"/>
                    </a:lnTo>
                    <a:lnTo>
                      <a:pt x="482" y="15"/>
                    </a:lnTo>
                    <a:lnTo>
                      <a:pt x="490" y="12"/>
                    </a:lnTo>
                    <a:lnTo>
                      <a:pt x="499" y="9"/>
                    </a:lnTo>
                    <a:lnTo>
                      <a:pt x="508" y="6"/>
                    </a:lnTo>
                    <a:lnTo>
                      <a:pt x="517" y="4"/>
                    </a:lnTo>
                    <a:lnTo>
                      <a:pt x="537" y="1"/>
                    </a:lnTo>
                    <a:lnTo>
                      <a:pt x="559" y="0"/>
                    </a:lnTo>
                    <a:lnTo>
                      <a:pt x="582" y="1"/>
                    </a:lnTo>
                    <a:lnTo>
                      <a:pt x="603" y="4"/>
                    </a:lnTo>
                    <a:lnTo>
                      <a:pt x="622" y="8"/>
                    </a:lnTo>
                    <a:lnTo>
                      <a:pt x="639" y="14"/>
                    </a:lnTo>
                    <a:lnTo>
                      <a:pt x="654" y="22"/>
                    </a:lnTo>
                    <a:lnTo>
                      <a:pt x="669" y="30"/>
                    </a:lnTo>
                    <a:lnTo>
                      <a:pt x="682" y="40"/>
                    </a:lnTo>
                    <a:lnTo>
                      <a:pt x="692" y="51"/>
                    </a:lnTo>
                    <a:lnTo>
                      <a:pt x="702" y="64"/>
                    </a:lnTo>
                    <a:lnTo>
                      <a:pt x="710" y="77"/>
                    </a:lnTo>
                    <a:lnTo>
                      <a:pt x="716" y="91"/>
                    </a:lnTo>
                    <a:lnTo>
                      <a:pt x="721" y="106"/>
                    </a:lnTo>
                    <a:lnTo>
                      <a:pt x="725" y="122"/>
                    </a:lnTo>
                    <a:lnTo>
                      <a:pt x="728" y="138"/>
                    </a:lnTo>
                    <a:lnTo>
                      <a:pt x="730" y="155"/>
                    </a:lnTo>
                    <a:lnTo>
                      <a:pt x="730" y="173"/>
                    </a:lnTo>
                    <a:lnTo>
                      <a:pt x="730" y="190"/>
                    </a:lnTo>
                    <a:lnTo>
                      <a:pt x="728" y="206"/>
                    </a:lnTo>
                    <a:lnTo>
                      <a:pt x="725" y="220"/>
                    </a:lnTo>
                    <a:lnTo>
                      <a:pt x="721" y="233"/>
                    </a:lnTo>
                    <a:lnTo>
                      <a:pt x="715" y="245"/>
                    </a:lnTo>
                    <a:lnTo>
                      <a:pt x="709" y="256"/>
                    </a:lnTo>
                    <a:lnTo>
                      <a:pt x="702" y="265"/>
                    </a:lnTo>
                    <a:lnTo>
                      <a:pt x="694" y="273"/>
                    </a:lnTo>
                    <a:lnTo>
                      <a:pt x="686" y="280"/>
                    </a:lnTo>
                    <a:lnTo>
                      <a:pt x="676" y="287"/>
                    </a:lnTo>
                    <a:lnTo>
                      <a:pt x="665" y="292"/>
                    </a:lnTo>
                    <a:lnTo>
                      <a:pt x="654" y="296"/>
                    </a:lnTo>
                    <a:lnTo>
                      <a:pt x="643" y="299"/>
                    </a:lnTo>
                    <a:lnTo>
                      <a:pt x="631" y="301"/>
                    </a:lnTo>
                    <a:lnTo>
                      <a:pt x="619" y="302"/>
                    </a:lnTo>
                    <a:lnTo>
                      <a:pt x="607" y="302"/>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23" name="Freeform 126"/>
              <p:cNvSpPr>
                <a:spLocks/>
              </p:cNvSpPr>
              <p:nvPr/>
            </p:nvSpPr>
            <p:spPr bwMode="black">
              <a:xfrm>
                <a:off x="5175" y="4012"/>
                <a:ext cx="82" cy="75"/>
              </a:xfrm>
              <a:custGeom>
                <a:avLst/>
                <a:gdLst/>
                <a:ahLst/>
                <a:cxnLst>
                  <a:cxn ang="0">
                    <a:pos x="547" y="907"/>
                  </a:cxn>
                  <a:cxn ang="0">
                    <a:pos x="542" y="892"/>
                  </a:cxn>
                  <a:cxn ang="0">
                    <a:pos x="545" y="874"/>
                  </a:cxn>
                  <a:cxn ang="0">
                    <a:pos x="555" y="864"/>
                  </a:cxn>
                  <a:cxn ang="0">
                    <a:pos x="595" y="860"/>
                  </a:cxn>
                  <a:cxn ang="0">
                    <a:pos x="620" y="850"/>
                  </a:cxn>
                  <a:cxn ang="0">
                    <a:pos x="637" y="827"/>
                  </a:cxn>
                  <a:cxn ang="0">
                    <a:pos x="641" y="339"/>
                  </a:cxn>
                  <a:cxn ang="0">
                    <a:pos x="643" y="196"/>
                  </a:cxn>
                  <a:cxn ang="0">
                    <a:pos x="630" y="111"/>
                  </a:cxn>
                  <a:cxn ang="0">
                    <a:pos x="613" y="79"/>
                  </a:cxn>
                  <a:cxn ang="0">
                    <a:pos x="587" y="59"/>
                  </a:cxn>
                  <a:cxn ang="0">
                    <a:pos x="549" y="51"/>
                  </a:cxn>
                  <a:cxn ang="0">
                    <a:pos x="494" y="59"/>
                  </a:cxn>
                  <a:cxn ang="0">
                    <a:pos x="448" y="80"/>
                  </a:cxn>
                  <a:cxn ang="0">
                    <a:pos x="412" y="112"/>
                  </a:cxn>
                  <a:cxn ang="0">
                    <a:pos x="383" y="155"/>
                  </a:cxn>
                  <a:cxn ang="0">
                    <a:pos x="362" y="203"/>
                  </a:cxn>
                  <a:cxn ang="0">
                    <a:pos x="340" y="311"/>
                  </a:cxn>
                  <a:cxn ang="0">
                    <a:pos x="339" y="811"/>
                  </a:cxn>
                  <a:cxn ang="0">
                    <a:pos x="358" y="840"/>
                  </a:cxn>
                  <a:cxn ang="0">
                    <a:pos x="394" y="856"/>
                  </a:cxn>
                  <a:cxn ang="0">
                    <a:pos x="444" y="863"/>
                  </a:cxn>
                  <a:cxn ang="0">
                    <a:pos x="470" y="868"/>
                  </a:cxn>
                  <a:cxn ang="0">
                    <a:pos x="477" y="883"/>
                  </a:cxn>
                  <a:cxn ang="0">
                    <a:pos x="477" y="900"/>
                  </a:cxn>
                  <a:cxn ang="0">
                    <a:pos x="466" y="911"/>
                  </a:cxn>
                  <a:cxn ang="0">
                    <a:pos x="8" y="909"/>
                  </a:cxn>
                  <a:cxn ang="0">
                    <a:pos x="0" y="896"/>
                  </a:cxn>
                  <a:cxn ang="0">
                    <a:pos x="2" y="879"/>
                  </a:cxn>
                  <a:cxn ang="0">
                    <a:pos x="10" y="865"/>
                  </a:cxn>
                  <a:cxn ang="0">
                    <a:pos x="47" y="861"/>
                  </a:cxn>
                  <a:cxn ang="0">
                    <a:pos x="77" y="853"/>
                  </a:cxn>
                  <a:cxn ang="0">
                    <a:pos x="99" y="834"/>
                  </a:cxn>
                  <a:cxn ang="0">
                    <a:pos x="108" y="802"/>
                  </a:cxn>
                  <a:cxn ang="0">
                    <a:pos x="103" y="102"/>
                  </a:cxn>
                  <a:cxn ang="0">
                    <a:pos x="83" y="81"/>
                  </a:cxn>
                  <a:cxn ang="0">
                    <a:pos x="55" y="71"/>
                  </a:cxn>
                  <a:cxn ang="0">
                    <a:pos x="13" y="67"/>
                  </a:cxn>
                  <a:cxn ang="0">
                    <a:pos x="3" y="57"/>
                  </a:cxn>
                  <a:cxn ang="0">
                    <a:pos x="0" y="40"/>
                  </a:cxn>
                  <a:cxn ang="0">
                    <a:pos x="5" y="26"/>
                  </a:cxn>
                  <a:cxn ang="0">
                    <a:pos x="320" y="18"/>
                  </a:cxn>
                  <a:cxn ang="0">
                    <a:pos x="353" y="124"/>
                  </a:cxn>
                  <a:cxn ang="0">
                    <a:pos x="403" y="64"/>
                  </a:cxn>
                  <a:cxn ang="0">
                    <a:pos x="467" y="21"/>
                  </a:cxn>
                  <a:cxn ang="0">
                    <a:pos x="539" y="1"/>
                  </a:cxn>
                  <a:cxn ang="0">
                    <a:pos x="624" y="4"/>
                  </a:cxn>
                  <a:cxn ang="0">
                    <a:pos x="697" y="21"/>
                  </a:cxn>
                  <a:cxn ang="0">
                    <a:pos x="756" y="50"/>
                  </a:cxn>
                  <a:cxn ang="0">
                    <a:pos x="800" y="90"/>
                  </a:cxn>
                  <a:cxn ang="0">
                    <a:pos x="832" y="138"/>
                  </a:cxn>
                  <a:cxn ang="0">
                    <a:pos x="853" y="195"/>
                  </a:cxn>
                  <a:cxn ang="0">
                    <a:pos x="866" y="256"/>
                  </a:cxn>
                  <a:cxn ang="0">
                    <a:pos x="871" y="802"/>
                  </a:cxn>
                  <a:cxn ang="0">
                    <a:pos x="882" y="834"/>
                  </a:cxn>
                  <a:cxn ang="0">
                    <a:pos x="910" y="853"/>
                  </a:cxn>
                  <a:cxn ang="0">
                    <a:pos x="945" y="861"/>
                  </a:cxn>
                  <a:cxn ang="0">
                    <a:pos x="985" y="865"/>
                  </a:cxn>
                  <a:cxn ang="0">
                    <a:pos x="994" y="879"/>
                  </a:cxn>
                  <a:cxn ang="0">
                    <a:pos x="995" y="896"/>
                  </a:cxn>
                  <a:cxn ang="0">
                    <a:pos x="987" y="909"/>
                  </a:cxn>
                </a:cxnLst>
                <a:rect l="0" t="0" r="r" b="b"/>
                <a:pathLst>
                  <a:path w="995" h="911">
                    <a:moveTo>
                      <a:pt x="559" y="911"/>
                    </a:moveTo>
                    <a:lnTo>
                      <a:pt x="554" y="911"/>
                    </a:lnTo>
                    <a:lnTo>
                      <a:pt x="550" y="909"/>
                    </a:lnTo>
                    <a:lnTo>
                      <a:pt x="547" y="907"/>
                    </a:lnTo>
                    <a:lnTo>
                      <a:pt x="545" y="904"/>
                    </a:lnTo>
                    <a:lnTo>
                      <a:pt x="543" y="900"/>
                    </a:lnTo>
                    <a:lnTo>
                      <a:pt x="542" y="896"/>
                    </a:lnTo>
                    <a:lnTo>
                      <a:pt x="542" y="892"/>
                    </a:lnTo>
                    <a:lnTo>
                      <a:pt x="542" y="887"/>
                    </a:lnTo>
                    <a:lnTo>
                      <a:pt x="543" y="883"/>
                    </a:lnTo>
                    <a:lnTo>
                      <a:pt x="544" y="879"/>
                    </a:lnTo>
                    <a:lnTo>
                      <a:pt x="545" y="874"/>
                    </a:lnTo>
                    <a:lnTo>
                      <a:pt x="547" y="871"/>
                    </a:lnTo>
                    <a:lnTo>
                      <a:pt x="550" y="868"/>
                    </a:lnTo>
                    <a:lnTo>
                      <a:pt x="552" y="865"/>
                    </a:lnTo>
                    <a:lnTo>
                      <a:pt x="555" y="864"/>
                    </a:lnTo>
                    <a:lnTo>
                      <a:pt x="559" y="863"/>
                    </a:lnTo>
                    <a:lnTo>
                      <a:pt x="574" y="863"/>
                    </a:lnTo>
                    <a:lnTo>
                      <a:pt x="588" y="861"/>
                    </a:lnTo>
                    <a:lnTo>
                      <a:pt x="595" y="860"/>
                    </a:lnTo>
                    <a:lnTo>
                      <a:pt x="602" y="858"/>
                    </a:lnTo>
                    <a:lnTo>
                      <a:pt x="609" y="856"/>
                    </a:lnTo>
                    <a:lnTo>
                      <a:pt x="615" y="853"/>
                    </a:lnTo>
                    <a:lnTo>
                      <a:pt x="620" y="850"/>
                    </a:lnTo>
                    <a:lnTo>
                      <a:pt x="625" y="845"/>
                    </a:lnTo>
                    <a:lnTo>
                      <a:pt x="630" y="840"/>
                    </a:lnTo>
                    <a:lnTo>
                      <a:pt x="634" y="834"/>
                    </a:lnTo>
                    <a:lnTo>
                      <a:pt x="637" y="827"/>
                    </a:lnTo>
                    <a:lnTo>
                      <a:pt x="639" y="820"/>
                    </a:lnTo>
                    <a:lnTo>
                      <a:pt x="640" y="811"/>
                    </a:lnTo>
                    <a:lnTo>
                      <a:pt x="641" y="802"/>
                    </a:lnTo>
                    <a:lnTo>
                      <a:pt x="641" y="339"/>
                    </a:lnTo>
                    <a:lnTo>
                      <a:pt x="642" y="292"/>
                    </a:lnTo>
                    <a:lnTo>
                      <a:pt x="643" y="244"/>
                    </a:lnTo>
                    <a:lnTo>
                      <a:pt x="643" y="220"/>
                    </a:lnTo>
                    <a:lnTo>
                      <a:pt x="643" y="196"/>
                    </a:lnTo>
                    <a:lnTo>
                      <a:pt x="641" y="173"/>
                    </a:lnTo>
                    <a:lnTo>
                      <a:pt x="639" y="151"/>
                    </a:lnTo>
                    <a:lnTo>
                      <a:pt x="635" y="129"/>
                    </a:lnTo>
                    <a:lnTo>
                      <a:pt x="630" y="111"/>
                    </a:lnTo>
                    <a:lnTo>
                      <a:pt x="626" y="102"/>
                    </a:lnTo>
                    <a:lnTo>
                      <a:pt x="622" y="94"/>
                    </a:lnTo>
                    <a:lnTo>
                      <a:pt x="618" y="86"/>
                    </a:lnTo>
                    <a:lnTo>
                      <a:pt x="613" y="79"/>
                    </a:lnTo>
                    <a:lnTo>
                      <a:pt x="607" y="73"/>
                    </a:lnTo>
                    <a:lnTo>
                      <a:pt x="601" y="67"/>
                    </a:lnTo>
                    <a:lnTo>
                      <a:pt x="594" y="63"/>
                    </a:lnTo>
                    <a:lnTo>
                      <a:pt x="587" y="59"/>
                    </a:lnTo>
                    <a:lnTo>
                      <a:pt x="579" y="55"/>
                    </a:lnTo>
                    <a:lnTo>
                      <a:pt x="570" y="53"/>
                    </a:lnTo>
                    <a:lnTo>
                      <a:pt x="560" y="52"/>
                    </a:lnTo>
                    <a:lnTo>
                      <a:pt x="549" y="51"/>
                    </a:lnTo>
                    <a:lnTo>
                      <a:pt x="535" y="52"/>
                    </a:lnTo>
                    <a:lnTo>
                      <a:pt x="521" y="53"/>
                    </a:lnTo>
                    <a:lnTo>
                      <a:pt x="507" y="55"/>
                    </a:lnTo>
                    <a:lnTo>
                      <a:pt x="494" y="59"/>
                    </a:lnTo>
                    <a:lnTo>
                      <a:pt x="482" y="63"/>
                    </a:lnTo>
                    <a:lnTo>
                      <a:pt x="471" y="68"/>
                    </a:lnTo>
                    <a:lnTo>
                      <a:pt x="460" y="73"/>
                    </a:lnTo>
                    <a:lnTo>
                      <a:pt x="448" y="80"/>
                    </a:lnTo>
                    <a:lnTo>
                      <a:pt x="438" y="87"/>
                    </a:lnTo>
                    <a:lnTo>
                      <a:pt x="429" y="95"/>
                    </a:lnTo>
                    <a:lnTo>
                      <a:pt x="420" y="103"/>
                    </a:lnTo>
                    <a:lnTo>
                      <a:pt x="412" y="112"/>
                    </a:lnTo>
                    <a:lnTo>
                      <a:pt x="404" y="122"/>
                    </a:lnTo>
                    <a:lnTo>
                      <a:pt x="397" y="132"/>
                    </a:lnTo>
                    <a:lnTo>
                      <a:pt x="390" y="143"/>
                    </a:lnTo>
                    <a:lnTo>
                      <a:pt x="383" y="155"/>
                    </a:lnTo>
                    <a:lnTo>
                      <a:pt x="377" y="166"/>
                    </a:lnTo>
                    <a:lnTo>
                      <a:pt x="372" y="178"/>
                    </a:lnTo>
                    <a:lnTo>
                      <a:pt x="367" y="190"/>
                    </a:lnTo>
                    <a:lnTo>
                      <a:pt x="362" y="203"/>
                    </a:lnTo>
                    <a:lnTo>
                      <a:pt x="355" y="229"/>
                    </a:lnTo>
                    <a:lnTo>
                      <a:pt x="348" y="256"/>
                    </a:lnTo>
                    <a:lnTo>
                      <a:pt x="344" y="284"/>
                    </a:lnTo>
                    <a:lnTo>
                      <a:pt x="340" y="311"/>
                    </a:lnTo>
                    <a:lnTo>
                      <a:pt x="338" y="340"/>
                    </a:lnTo>
                    <a:lnTo>
                      <a:pt x="338" y="368"/>
                    </a:lnTo>
                    <a:lnTo>
                      <a:pt x="338" y="802"/>
                    </a:lnTo>
                    <a:lnTo>
                      <a:pt x="339" y="811"/>
                    </a:lnTo>
                    <a:lnTo>
                      <a:pt x="341" y="820"/>
                    </a:lnTo>
                    <a:lnTo>
                      <a:pt x="346" y="827"/>
                    </a:lnTo>
                    <a:lnTo>
                      <a:pt x="351" y="834"/>
                    </a:lnTo>
                    <a:lnTo>
                      <a:pt x="358" y="840"/>
                    </a:lnTo>
                    <a:lnTo>
                      <a:pt x="366" y="845"/>
                    </a:lnTo>
                    <a:lnTo>
                      <a:pt x="375" y="850"/>
                    </a:lnTo>
                    <a:lnTo>
                      <a:pt x="384" y="853"/>
                    </a:lnTo>
                    <a:lnTo>
                      <a:pt x="394" y="856"/>
                    </a:lnTo>
                    <a:lnTo>
                      <a:pt x="404" y="858"/>
                    </a:lnTo>
                    <a:lnTo>
                      <a:pt x="414" y="860"/>
                    </a:lnTo>
                    <a:lnTo>
                      <a:pt x="424" y="861"/>
                    </a:lnTo>
                    <a:lnTo>
                      <a:pt x="444" y="863"/>
                    </a:lnTo>
                    <a:lnTo>
                      <a:pt x="461" y="863"/>
                    </a:lnTo>
                    <a:lnTo>
                      <a:pt x="465" y="864"/>
                    </a:lnTo>
                    <a:lnTo>
                      <a:pt x="468" y="865"/>
                    </a:lnTo>
                    <a:lnTo>
                      <a:pt x="470" y="868"/>
                    </a:lnTo>
                    <a:lnTo>
                      <a:pt x="473" y="871"/>
                    </a:lnTo>
                    <a:lnTo>
                      <a:pt x="475" y="874"/>
                    </a:lnTo>
                    <a:lnTo>
                      <a:pt x="476" y="879"/>
                    </a:lnTo>
                    <a:lnTo>
                      <a:pt x="477" y="883"/>
                    </a:lnTo>
                    <a:lnTo>
                      <a:pt x="478" y="887"/>
                    </a:lnTo>
                    <a:lnTo>
                      <a:pt x="478" y="892"/>
                    </a:lnTo>
                    <a:lnTo>
                      <a:pt x="478" y="896"/>
                    </a:lnTo>
                    <a:lnTo>
                      <a:pt x="477" y="900"/>
                    </a:lnTo>
                    <a:lnTo>
                      <a:pt x="475" y="904"/>
                    </a:lnTo>
                    <a:lnTo>
                      <a:pt x="473" y="907"/>
                    </a:lnTo>
                    <a:lnTo>
                      <a:pt x="470" y="909"/>
                    </a:lnTo>
                    <a:lnTo>
                      <a:pt x="466" y="911"/>
                    </a:lnTo>
                    <a:lnTo>
                      <a:pt x="461" y="911"/>
                    </a:lnTo>
                    <a:lnTo>
                      <a:pt x="17" y="911"/>
                    </a:lnTo>
                    <a:lnTo>
                      <a:pt x="12" y="911"/>
                    </a:lnTo>
                    <a:lnTo>
                      <a:pt x="8" y="909"/>
                    </a:lnTo>
                    <a:lnTo>
                      <a:pt x="5" y="907"/>
                    </a:lnTo>
                    <a:lnTo>
                      <a:pt x="3" y="904"/>
                    </a:lnTo>
                    <a:lnTo>
                      <a:pt x="1" y="900"/>
                    </a:lnTo>
                    <a:lnTo>
                      <a:pt x="0" y="896"/>
                    </a:lnTo>
                    <a:lnTo>
                      <a:pt x="0" y="892"/>
                    </a:lnTo>
                    <a:lnTo>
                      <a:pt x="0" y="887"/>
                    </a:lnTo>
                    <a:lnTo>
                      <a:pt x="1" y="883"/>
                    </a:lnTo>
                    <a:lnTo>
                      <a:pt x="2" y="879"/>
                    </a:lnTo>
                    <a:lnTo>
                      <a:pt x="3" y="874"/>
                    </a:lnTo>
                    <a:lnTo>
                      <a:pt x="5" y="871"/>
                    </a:lnTo>
                    <a:lnTo>
                      <a:pt x="7" y="868"/>
                    </a:lnTo>
                    <a:lnTo>
                      <a:pt x="10" y="865"/>
                    </a:lnTo>
                    <a:lnTo>
                      <a:pt x="13" y="864"/>
                    </a:lnTo>
                    <a:lnTo>
                      <a:pt x="17" y="863"/>
                    </a:lnTo>
                    <a:lnTo>
                      <a:pt x="31" y="863"/>
                    </a:lnTo>
                    <a:lnTo>
                      <a:pt x="47" y="861"/>
                    </a:lnTo>
                    <a:lnTo>
                      <a:pt x="55" y="860"/>
                    </a:lnTo>
                    <a:lnTo>
                      <a:pt x="62" y="858"/>
                    </a:lnTo>
                    <a:lnTo>
                      <a:pt x="70" y="856"/>
                    </a:lnTo>
                    <a:lnTo>
                      <a:pt x="77" y="853"/>
                    </a:lnTo>
                    <a:lnTo>
                      <a:pt x="83" y="850"/>
                    </a:lnTo>
                    <a:lnTo>
                      <a:pt x="89" y="845"/>
                    </a:lnTo>
                    <a:lnTo>
                      <a:pt x="94" y="840"/>
                    </a:lnTo>
                    <a:lnTo>
                      <a:pt x="99" y="834"/>
                    </a:lnTo>
                    <a:lnTo>
                      <a:pt x="103" y="827"/>
                    </a:lnTo>
                    <a:lnTo>
                      <a:pt x="106" y="820"/>
                    </a:lnTo>
                    <a:lnTo>
                      <a:pt x="107" y="811"/>
                    </a:lnTo>
                    <a:lnTo>
                      <a:pt x="108" y="802"/>
                    </a:lnTo>
                    <a:lnTo>
                      <a:pt x="108" y="128"/>
                    </a:lnTo>
                    <a:lnTo>
                      <a:pt x="107" y="118"/>
                    </a:lnTo>
                    <a:lnTo>
                      <a:pt x="106" y="110"/>
                    </a:lnTo>
                    <a:lnTo>
                      <a:pt x="103" y="102"/>
                    </a:lnTo>
                    <a:lnTo>
                      <a:pt x="99" y="95"/>
                    </a:lnTo>
                    <a:lnTo>
                      <a:pt x="94" y="90"/>
                    </a:lnTo>
                    <a:lnTo>
                      <a:pt x="89" y="85"/>
                    </a:lnTo>
                    <a:lnTo>
                      <a:pt x="83" y="81"/>
                    </a:lnTo>
                    <a:lnTo>
                      <a:pt x="77" y="77"/>
                    </a:lnTo>
                    <a:lnTo>
                      <a:pt x="70" y="74"/>
                    </a:lnTo>
                    <a:lnTo>
                      <a:pt x="62" y="72"/>
                    </a:lnTo>
                    <a:lnTo>
                      <a:pt x="55" y="71"/>
                    </a:lnTo>
                    <a:lnTo>
                      <a:pt x="47" y="69"/>
                    </a:lnTo>
                    <a:lnTo>
                      <a:pt x="31" y="68"/>
                    </a:lnTo>
                    <a:lnTo>
                      <a:pt x="17" y="68"/>
                    </a:lnTo>
                    <a:lnTo>
                      <a:pt x="13" y="67"/>
                    </a:lnTo>
                    <a:lnTo>
                      <a:pt x="10" y="66"/>
                    </a:lnTo>
                    <a:lnTo>
                      <a:pt x="7" y="63"/>
                    </a:lnTo>
                    <a:lnTo>
                      <a:pt x="5" y="60"/>
                    </a:lnTo>
                    <a:lnTo>
                      <a:pt x="3" y="57"/>
                    </a:lnTo>
                    <a:lnTo>
                      <a:pt x="2" y="53"/>
                    </a:lnTo>
                    <a:lnTo>
                      <a:pt x="1" y="49"/>
                    </a:lnTo>
                    <a:lnTo>
                      <a:pt x="0" y="45"/>
                    </a:lnTo>
                    <a:lnTo>
                      <a:pt x="0" y="40"/>
                    </a:lnTo>
                    <a:lnTo>
                      <a:pt x="0" y="36"/>
                    </a:lnTo>
                    <a:lnTo>
                      <a:pt x="1" y="32"/>
                    </a:lnTo>
                    <a:lnTo>
                      <a:pt x="3" y="29"/>
                    </a:lnTo>
                    <a:lnTo>
                      <a:pt x="5" y="26"/>
                    </a:lnTo>
                    <a:lnTo>
                      <a:pt x="8" y="24"/>
                    </a:lnTo>
                    <a:lnTo>
                      <a:pt x="12" y="22"/>
                    </a:lnTo>
                    <a:lnTo>
                      <a:pt x="17" y="22"/>
                    </a:lnTo>
                    <a:lnTo>
                      <a:pt x="320" y="18"/>
                    </a:lnTo>
                    <a:lnTo>
                      <a:pt x="327" y="178"/>
                    </a:lnTo>
                    <a:lnTo>
                      <a:pt x="334" y="160"/>
                    </a:lnTo>
                    <a:lnTo>
                      <a:pt x="343" y="141"/>
                    </a:lnTo>
                    <a:lnTo>
                      <a:pt x="353" y="124"/>
                    </a:lnTo>
                    <a:lnTo>
                      <a:pt x="364" y="108"/>
                    </a:lnTo>
                    <a:lnTo>
                      <a:pt x="376" y="92"/>
                    </a:lnTo>
                    <a:lnTo>
                      <a:pt x="389" y="78"/>
                    </a:lnTo>
                    <a:lnTo>
                      <a:pt x="403" y="64"/>
                    </a:lnTo>
                    <a:lnTo>
                      <a:pt x="417" y="52"/>
                    </a:lnTo>
                    <a:lnTo>
                      <a:pt x="433" y="40"/>
                    </a:lnTo>
                    <a:lnTo>
                      <a:pt x="449" y="30"/>
                    </a:lnTo>
                    <a:lnTo>
                      <a:pt x="467" y="21"/>
                    </a:lnTo>
                    <a:lnTo>
                      <a:pt x="484" y="14"/>
                    </a:lnTo>
                    <a:lnTo>
                      <a:pt x="502" y="8"/>
                    </a:lnTo>
                    <a:lnTo>
                      <a:pt x="521" y="3"/>
                    </a:lnTo>
                    <a:lnTo>
                      <a:pt x="539" y="1"/>
                    </a:lnTo>
                    <a:lnTo>
                      <a:pt x="559" y="0"/>
                    </a:lnTo>
                    <a:lnTo>
                      <a:pt x="581" y="0"/>
                    </a:lnTo>
                    <a:lnTo>
                      <a:pt x="603" y="2"/>
                    </a:lnTo>
                    <a:lnTo>
                      <a:pt x="624" y="4"/>
                    </a:lnTo>
                    <a:lnTo>
                      <a:pt x="644" y="7"/>
                    </a:lnTo>
                    <a:lnTo>
                      <a:pt x="663" y="11"/>
                    </a:lnTo>
                    <a:lnTo>
                      <a:pt x="680" y="16"/>
                    </a:lnTo>
                    <a:lnTo>
                      <a:pt x="697" y="21"/>
                    </a:lnTo>
                    <a:lnTo>
                      <a:pt x="713" y="27"/>
                    </a:lnTo>
                    <a:lnTo>
                      <a:pt x="729" y="34"/>
                    </a:lnTo>
                    <a:lnTo>
                      <a:pt x="743" y="42"/>
                    </a:lnTo>
                    <a:lnTo>
                      <a:pt x="756" y="50"/>
                    </a:lnTo>
                    <a:lnTo>
                      <a:pt x="768" y="59"/>
                    </a:lnTo>
                    <a:lnTo>
                      <a:pt x="780" y="69"/>
                    </a:lnTo>
                    <a:lnTo>
                      <a:pt x="790" y="79"/>
                    </a:lnTo>
                    <a:lnTo>
                      <a:pt x="800" y="90"/>
                    </a:lnTo>
                    <a:lnTo>
                      <a:pt x="809" y="101"/>
                    </a:lnTo>
                    <a:lnTo>
                      <a:pt x="818" y="113"/>
                    </a:lnTo>
                    <a:lnTo>
                      <a:pt x="825" y="125"/>
                    </a:lnTo>
                    <a:lnTo>
                      <a:pt x="832" y="138"/>
                    </a:lnTo>
                    <a:lnTo>
                      <a:pt x="838" y="152"/>
                    </a:lnTo>
                    <a:lnTo>
                      <a:pt x="844" y="166"/>
                    </a:lnTo>
                    <a:lnTo>
                      <a:pt x="849" y="180"/>
                    </a:lnTo>
                    <a:lnTo>
                      <a:pt x="853" y="195"/>
                    </a:lnTo>
                    <a:lnTo>
                      <a:pt x="857" y="209"/>
                    </a:lnTo>
                    <a:lnTo>
                      <a:pt x="861" y="225"/>
                    </a:lnTo>
                    <a:lnTo>
                      <a:pt x="863" y="240"/>
                    </a:lnTo>
                    <a:lnTo>
                      <a:pt x="866" y="256"/>
                    </a:lnTo>
                    <a:lnTo>
                      <a:pt x="868" y="272"/>
                    </a:lnTo>
                    <a:lnTo>
                      <a:pt x="870" y="304"/>
                    </a:lnTo>
                    <a:lnTo>
                      <a:pt x="871" y="339"/>
                    </a:lnTo>
                    <a:lnTo>
                      <a:pt x="871" y="802"/>
                    </a:lnTo>
                    <a:lnTo>
                      <a:pt x="871" y="811"/>
                    </a:lnTo>
                    <a:lnTo>
                      <a:pt x="874" y="820"/>
                    </a:lnTo>
                    <a:lnTo>
                      <a:pt x="877" y="827"/>
                    </a:lnTo>
                    <a:lnTo>
                      <a:pt x="882" y="834"/>
                    </a:lnTo>
                    <a:lnTo>
                      <a:pt x="888" y="840"/>
                    </a:lnTo>
                    <a:lnTo>
                      <a:pt x="894" y="845"/>
                    </a:lnTo>
                    <a:lnTo>
                      <a:pt x="902" y="850"/>
                    </a:lnTo>
                    <a:lnTo>
                      <a:pt x="910" y="853"/>
                    </a:lnTo>
                    <a:lnTo>
                      <a:pt x="918" y="856"/>
                    </a:lnTo>
                    <a:lnTo>
                      <a:pt x="927" y="858"/>
                    </a:lnTo>
                    <a:lnTo>
                      <a:pt x="936" y="860"/>
                    </a:lnTo>
                    <a:lnTo>
                      <a:pt x="945" y="861"/>
                    </a:lnTo>
                    <a:lnTo>
                      <a:pt x="962" y="863"/>
                    </a:lnTo>
                    <a:lnTo>
                      <a:pt x="979" y="863"/>
                    </a:lnTo>
                    <a:lnTo>
                      <a:pt x="982" y="864"/>
                    </a:lnTo>
                    <a:lnTo>
                      <a:pt x="985" y="865"/>
                    </a:lnTo>
                    <a:lnTo>
                      <a:pt x="988" y="868"/>
                    </a:lnTo>
                    <a:lnTo>
                      <a:pt x="990" y="871"/>
                    </a:lnTo>
                    <a:lnTo>
                      <a:pt x="992" y="874"/>
                    </a:lnTo>
                    <a:lnTo>
                      <a:pt x="994" y="879"/>
                    </a:lnTo>
                    <a:lnTo>
                      <a:pt x="995" y="883"/>
                    </a:lnTo>
                    <a:lnTo>
                      <a:pt x="995" y="887"/>
                    </a:lnTo>
                    <a:lnTo>
                      <a:pt x="995" y="892"/>
                    </a:lnTo>
                    <a:lnTo>
                      <a:pt x="995" y="896"/>
                    </a:lnTo>
                    <a:lnTo>
                      <a:pt x="994" y="900"/>
                    </a:lnTo>
                    <a:lnTo>
                      <a:pt x="992" y="904"/>
                    </a:lnTo>
                    <a:lnTo>
                      <a:pt x="990" y="907"/>
                    </a:lnTo>
                    <a:lnTo>
                      <a:pt x="987" y="909"/>
                    </a:lnTo>
                    <a:lnTo>
                      <a:pt x="983" y="911"/>
                    </a:lnTo>
                    <a:lnTo>
                      <a:pt x="979" y="911"/>
                    </a:lnTo>
                    <a:lnTo>
                      <a:pt x="559" y="911"/>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24" name="Freeform 127"/>
              <p:cNvSpPr>
                <a:spLocks/>
              </p:cNvSpPr>
              <p:nvPr/>
            </p:nvSpPr>
            <p:spPr bwMode="black">
              <a:xfrm>
                <a:off x="5433" y="4013"/>
                <a:ext cx="84" cy="76"/>
              </a:xfrm>
              <a:custGeom>
                <a:avLst/>
                <a:gdLst/>
                <a:ahLst/>
                <a:cxnLst>
                  <a:cxn ang="0">
                    <a:pos x="673" y="753"/>
                  </a:cxn>
                  <a:cxn ang="0">
                    <a:pos x="642" y="804"/>
                  </a:cxn>
                  <a:cxn ang="0">
                    <a:pos x="599" y="849"/>
                  </a:cxn>
                  <a:cxn ang="0">
                    <a:pos x="550" y="884"/>
                  </a:cxn>
                  <a:cxn ang="0">
                    <a:pos x="495" y="907"/>
                  </a:cxn>
                  <a:cxn ang="0">
                    <a:pos x="438" y="915"/>
                  </a:cxn>
                  <a:cxn ang="0">
                    <a:pos x="372" y="912"/>
                  </a:cxn>
                  <a:cxn ang="0">
                    <a:pos x="314" y="903"/>
                  </a:cxn>
                  <a:cxn ang="0">
                    <a:pos x="267" y="888"/>
                  </a:cxn>
                  <a:cxn ang="0">
                    <a:pos x="227" y="867"/>
                  </a:cxn>
                  <a:cxn ang="0">
                    <a:pos x="194" y="840"/>
                  </a:cxn>
                  <a:cxn ang="0">
                    <a:pos x="169" y="806"/>
                  </a:cxn>
                  <a:cxn ang="0">
                    <a:pos x="150" y="768"/>
                  </a:cxn>
                  <a:cxn ang="0">
                    <a:pos x="137" y="723"/>
                  </a:cxn>
                  <a:cxn ang="0">
                    <a:pos x="129" y="673"/>
                  </a:cxn>
                  <a:cxn ang="0">
                    <a:pos x="126" y="574"/>
                  </a:cxn>
                  <a:cxn ang="0">
                    <a:pos x="132" y="97"/>
                  </a:cxn>
                  <a:cxn ang="0">
                    <a:pos x="116" y="77"/>
                  </a:cxn>
                  <a:cxn ang="0">
                    <a:pos x="92" y="63"/>
                  </a:cxn>
                  <a:cxn ang="0">
                    <a:pos x="62" y="56"/>
                  </a:cxn>
                  <a:cxn ang="0">
                    <a:pos x="17" y="51"/>
                  </a:cxn>
                  <a:cxn ang="0">
                    <a:pos x="8" y="47"/>
                  </a:cxn>
                  <a:cxn ang="0">
                    <a:pos x="2" y="37"/>
                  </a:cxn>
                  <a:cxn ang="0">
                    <a:pos x="0" y="25"/>
                  </a:cxn>
                  <a:cxn ang="0">
                    <a:pos x="3" y="14"/>
                  </a:cxn>
                  <a:cxn ang="0">
                    <a:pos x="12" y="8"/>
                  </a:cxn>
                  <a:cxn ang="0">
                    <a:pos x="353" y="574"/>
                  </a:cxn>
                  <a:cxn ang="0">
                    <a:pos x="351" y="694"/>
                  </a:cxn>
                  <a:cxn ang="0">
                    <a:pos x="355" y="763"/>
                  </a:cxn>
                  <a:cxn ang="0">
                    <a:pos x="369" y="811"/>
                  </a:cxn>
                  <a:cxn ang="0">
                    <a:pos x="382" y="835"/>
                  </a:cxn>
                  <a:cxn ang="0">
                    <a:pos x="401" y="852"/>
                  </a:cxn>
                  <a:cxn ang="0">
                    <a:pos x="425" y="862"/>
                  </a:cxn>
                  <a:cxn ang="0">
                    <a:pos x="460" y="863"/>
                  </a:cxn>
                  <a:cxn ang="0">
                    <a:pos x="501" y="855"/>
                  </a:cxn>
                  <a:cxn ang="0">
                    <a:pos x="537" y="838"/>
                  </a:cxn>
                  <a:cxn ang="0">
                    <a:pos x="568" y="813"/>
                  </a:cxn>
                  <a:cxn ang="0">
                    <a:pos x="594" y="783"/>
                  </a:cxn>
                  <a:cxn ang="0">
                    <a:pos x="616" y="747"/>
                  </a:cxn>
                  <a:cxn ang="0">
                    <a:pos x="634" y="708"/>
                  </a:cxn>
                  <a:cxn ang="0">
                    <a:pos x="656" y="635"/>
                  </a:cxn>
                  <a:cxn ang="0">
                    <a:pos x="667" y="547"/>
                  </a:cxn>
                  <a:cxn ang="0">
                    <a:pos x="667" y="100"/>
                  </a:cxn>
                  <a:cxn ang="0">
                    <a:pos x="654" y="78"/>
                  </a:cxn>
                  <a:cxn ang="0">
                    <a:pos x="630" y="64"/>
                  </a:cxn>
                  <a:cxn ang="0">
                    <a:pos x="580" y="53"/>
                  </a:cxn>
                  <a:cxn ang="0">
                    <a:pos x="541" y="51"/>
                  </a:cxn>
                  <a:cxn ang="0">
                    <a:pos x="533" y="44"/>
                  </a:cxn>
                  <a:cxn ang="0">
                    <a:pos x="528" y="33"/>
                  </a:cxn>
                  <a:cxn ang="0">
                    <a:pos x="528" y="21"/>
                  </a:cxn>
                  <a:cxn ang="0">
                    <a:pos x="533" y="11"/>
                  </a:cxn>
                  <a:cxn ang="0">
                    <a:pos x="544" y="7"/>
                  </a:cxn>
                  <a:cxn ang="0">
                    <a:pos x="897" y="795"/>
                  </a:cxn>
                  <a:cxn ang="0">
                    <a:pos x="909" y="817"/>
                  </a:cxn>
                  <a:cxn ang="0">
                    <a:pos x="931" y="833"/>
                  </a:cxn>
                  <a:cxn ang="0">
                    <a:pos x="957" y="841"/>
                  </a:cxn>
                  <a:cxn ang="0">
                    <a:pos x="994" y="845"/>
                  </a:cxn>
                  <a:cxn ang="0">
                    <a:pos x="1017" y="847"/>
                  </a:cxn>
                  <a:cxn ang="0">
                    <a:pos x="1025" y="860"/>
                  </a:cxn>
                  <a:cxn ang="0">
                    <a:pos x="1026" y="877"/>
                  </a:cxn>
                  <a:cxn ang="0">
                    <a:pos x="1021" y="887"/>
                  </a:cxn>
                  <a:cxn ang="0">
                    <a:pos x="1011" y="891"/>
                  </a:cxn>
                </a:cxnLst>
                <a:rect l="0" t="0" r="r" b="b"/>
                <a:pathLst>
                  <a:path w="1027" h="915">
                    <a:moveTo>
                      <a:pt x="686" y="895"/>
                    </a:moveTo>
                    <a:lnTo>
                      <a:pt x="680" y="734"/>
                    </a:lnTo>
                    <a:lnTo>
                      <a:pt x="673" y="753"/>
                    </a:lnTo>
                    <a:lnTo>
                      <a:pt x="664" y="770"/>
                    </a:lnTo>
                    <a:lnTo>
                      <a:pt x="653" y="788"/>
                    </a:lnTo>
                    <a:lnTo>
                      <a:pt x="642" y="804"/>
                    </a:lnTo>
                    <a:lnTo>
                      <a:pt x="628" y="820"/>
                    </a:lnTo>
                    <a:lnTo>
                      <a:pt x="614" y="836"/>
                    </a:lnTo>
                    <a:lnTo>
                      <a:pt x="599" y="849"/>
                    </a:lnTo>
                    <a:lnTo>
                      <a:pt x="583" y="862"/>
                    </a:lnTo>
                    <a:lnTo>
                      <a:pt x="567" y="874"/>
                    </a:lnTo>
                    <a:lnTo>
                      <a:pt x="550" y="884"/>
                    </a:lnTo>
                    <a:lnTo>
                      <a:pt x="532" y="893"/>
                    </a:lnTo>
                    <a:lnTo>
                      <a:pt x="514" y="901"/>
                    </a:lnTo>
                    <a:lnTo>
                      <a:pt x="495" y="907"/>
                    </a:lnTo>
                    <a:lnTo>
                      <a:pt x="476" y="911"/>
                    </a:lnTo>
                    <a:lnTo>
                      <a:pt x="457" y="914"/>
                    </a:lnTo>
                    <a:lnTo>
                      <a:pt x="438" y="915"/>
                    </a:lnTo>
                    <a:lnTo>
                      <a:pt x="415" y="914"/>
                    </a:lnTo>
                    <a:lnTo>
                      <a:pt x="393" y="913"/>
                    </a:lnTo>
                    <a:lnTo>
                      <a:pt x="372" y="912"/>
                    </a:lnTo>
                    <a:lnTo>
                      <a:pt x="351" y="909"/>
                    </a:lnTo>
                    <a:lnTo>
                      <a:pt x="332" y="906"/>
                    </a:lnTo>
                    <a:lnTo>
                      <a:pt x="314" y="903"/>
                    </a:lnTo>
                    <a:lnTo>
                      <a:pt x="298" y="899"/>
                    </a:lnTo>
                    <a:lnTo>
                      <a:pt x="282" y="894"/>
                    </a:lnTo>
                    <a:lnTo>
                      <a:pt x="267" y="888"/>
                    </a:lnTo>
                    <a:lnTo>
                      <a:pt x="252" y="882"/>
                    </a:lnTo>
                    <a:lnTo>
                      <a:pt x="239" y="875"/>
                    </a:lnTo>
                    <a:lnTo>
                      <a:pt x="227" y="867"/>
                    </a:lnTo>
                    <a:lnTo>
                      <a:pt x="215" y="859"/>
                    </a:lnTo>
                    <a:lnTo>
                      <a:pt x="204" y="850"/>
                    </a:lnTo>
                    <a:lnTo>
                      <a:pt x="194" y="840"/>
                    </a:lnTo>
                    <a:lnTo>
                      <a:pt x="185" y="830"/>
                    </a:lnTo>
                    <a:lnTo>
                      <a:pt x="177" y="818"/>
                    </a:lnTo>
                    <a:lnTo>
                      <a:pt x="169" y="806"/>
                    </a:lnTo>
                    <a:lnTo>
                      <a:pt x="162" y="794"/>
                    </a:lnTo>
                    <a:lnTo>
                      <a:pt x="156" y="781"/>
                    </a:lnTo>
                    <a:lnTo>
                      <a:pt x="150" y="768"/>
                    </a:lnTo>
                    <a:lnTo>
                      <a:pt x="145" y="753"/>
                    </a:lnTo>
                    <a:lnTo>
                      <a:pt x="140" y="739"/>
                    </a:lnTo>
                    <a:lnTo>
                      <a:pt x="137" y="723"/>
                    </a:lnTo>
                    <a:lnTo>
                      <a:pt x="133" y="707"/>
                    </a:lnTo>
                    <a:lnTo>
                      <a:pt x="131" y="690"/>
                    </a:lnTo>
                    <a:lnTo>
                      <a:pt x="129" y="673"/>
                    </a:lnTo>
                    <a:lnTo>
                      <a:pt x="127" y="654"/>
                    </a:lnTo>
                    <a:lnTo>
                      <a:pt x="126" y="615"/>
                    </a:lnTo>
                    <a:lnTo>
                      <a:pt x="126" y="574"/>
                    </a:lnTo>
                    <a:lnTo>
                      <a:pt x="135" y="115"/>
                    </a:lnTo>
                    <a:lnTo>
                      <a:pt x="134" y="106"/>
                    </a:lnTo>
                    <a:lnTo>
                      <a:pt x="132" y="97"/>
                    </a:lnTo>
                    <a:lnTo>
                      <a:pt x="128" y="90"/>
                    </a:lnTo>
                    <a:lnTo>
                      <a:pt x="123" y="83"/>
                    </a:lnTo>
                    <a:lnTo>
                      <a:pt x="116" y="77"/>
                    </a:lnTo>
                    <a:lnTo>
                      <a:pt x="109" y="72"/>
                    </a:lnTo>
                    <a:lnTo>
                      <a:pt x="101" y="67"/>
                    </a:lnTo>
                    <a:lnTo>
                      <a:pt x="92" y="63"/>
                    </a:lnTo>
                    <a:lnTo>
                      <a:pt x="81" y="60"/>
                    </a:lnTo>
                    <a:lnTo>
                      <a:pt x="72" y="58"/>
                    </a:lnTo>
                    <a:lnTo>
                      <a:pt x="62" y="56"/>
                    </a:lnTo>
                    <a:lnTo>
                      <a:pt x="52" y="54"/>
                    </a:lnTo>
                    <a:lnTo>
                      <a:pt x="33" y="52"/>
                    </a:lnTo>
                    <a:lnTo>
                      <a:pt x="17" y="51"/>
                    </a:lnTo>
                    <a:lnTo>
                      <a:pt x="13" y="51"/>
                    </a:lnTo>
                    <a:lnTo>
                      <a:pt x="10" y="49"/>
                    </a:lnTo>
                    <a:lnTo>
                      <a:pt x="8" y="47"/>
                    </a:lnTo>
                    <a:lnTo>
                      <a:pt x="5" y="44"/>
                    </a:lnTo>
                    <a:lnTo>
                      <a:pt x="3" y="41"/>
                    </a:lnTo>
                    <a:lnTo>
                      <a:pt x="2" y="37"/>
                    </a:lnTo>
                    <a:lnTo>
                      <a:pt x="1" y="33"/>
                    </a:lnTo>
                    <a:lnTo>
                      <a:pt x="0" y="29"/>
                    </a:lnTo>
                    <a:lnTo>
                      <a:pt x="0" y="25"/>
                    </a:lnTo>
                    <a:lnTo>
                      <a:pt x="0" y="21"/>
                    </a:lnTo>
                    <a:lnTo>
                      <a:pt x="2" y="18"/>
                    </a:lnTo>
                    <a:lnTo>
                      <a:pt x="3" y="14"/>
                    </a:lnTo>
                    <a:lnTo>
                      <a:pt x="5" y="11"/>
                    </a:lnTo>
                    <a:lnTo>
                      <a:pt x="8" y="9"/>
                    </a:lnTo>
                    <a:lnTo>
                      <a:pt x="12" y="8"/>
                    </a:lnTo>
                    <a:lnTo>
                      <a:pt x="17" y="7"/>
                    </a:lnTo>
                    <a:lnTo>
                      <a:pt x="353" y="0"/>
                    </a:lnTo>
                    <a:lnTo>
                      <a:pt x="353" y="574"/>
                    </a:lnTo>
                    <a:lnTo>
                      <a:pt x="352" y="620"/>
                    </a:lnTo>
                    <a:lnTo>
                      <a:pt x="351" y="669"/>
                    </a:lnTo>
                    <a:lnTo>
                      <a:pt x="351" y="694"/>
                    </a:lnTo>
                    <a:lnTo>
                      <a:pt x="351" y="718"/>
                    </a:lnTo>
                    <a:lnTo>
                      <a:pt x="353" y="741"/>
                    </a:lnTo>
                    <a:lnTo>
                      <a:pt x="355" y="763"/>
                    </a:lnTo>
                    <a:lnTo>
                      <a:pt x="359" y="783"/>
                    </a:lnTo>
                    <a:lnTo>
                      <a:pt x="365" y="802"/>
                    </a:lnTo>
                    <a:lnTo>
                      <a:pt x="369" y="811"/>
                    </a:lnTo>
                    <a:lnTo>
                      <a:pt x="373" y="819"/>
                    </a:lnTo>
                    <a:lnTo>
                      <a:pt x="377" y="828"/>
                    </a:lnTo>
                    <a:lnTo>
                      <a:pt x="382" y="835"/>
                    </a:lnTo>
                    <a:lnTo>
                      <a:pt x="388" y="841"/>
                    </a:lnTo>
                    <a:lnTo>
                      <a:pt x="394" y="847"/>
                    </a:lnTo>
                    <a:lnTo>
                      <a:pt x="401" y="852"/>
                    </a:lnTo>
                    <a:lnTo>
                      <a:pt x="408" y="856"/>
                    </a:lnTo>
                    <a:lnTo>
                      <a:pt x="416" y="859"/>
                    </a:lnTo>
                    <a:lnTo>
                      <a:pt x="425" y="862"/>
                    </a:lnTo>
                    <a:lnTo>
                      <a:pt x="435" y="863"/>
                    </a:lnTo>
                    <a:lnTo>
                      <a:pt x="445" y="863"/>
                    </a:lnTo>
                    <a:lnTo>
                      <a:pt x="460" y="863"/>
                    </a:lnTo>
                    <a:lnTo>
                      <a:pt x="474" y="861"/>
                    </a:lnTo>
                    <a:lnTo>
                      <a:pt x="488" y="859"/>
                    </a:lnTo>
                    <a:lnTo>
                      <a:pt x="501" y="855"/>
                    </a:lnTo>
                    <a:lnTo>
                      <a:pt x="513" y="850"/>
                    </a:lnTo>
                    <a:lnTo>
                      <a:pt x="525" y="845"/>
                    </a:lnTo>
                    <a:lnTo>
                      <a:pt x="537" y="838"/>
                    </a:lnTo>
                    <a:lnTo>
                      <a:pt x="548" y="831"/>
                    </a:lnTo>
                    <a:lnTo>
                      <a:pt x="558" y="823"/>
                    </a:lnTo>
                    <a:lnTo>
                      <a:pt x="568" y="813"/>
                    </a:lnTo>
                    <a:lnTo>
                      <a:pt x="577" y="803"/>
                    </a:lnTo>
                    <a:lnTo>
                      <a:pt x="586" y="793"/>
                    </a:lnTo>
                    <a:lnTo>
                      <a:pt x="594" y="783"/>
                    </a:lnTo>
                    <a:lnTo>
                      <a:pt x="602" y="771"/>
                    </a:lnTo>
                    <a:lnTo>
                      <a:pt x="609" y="759"/>
                    </a:lnTo>
                    <a:lnTo>
                      <a:pt x="616" y="747"/>
                    </a:lnTo>
                    <a:lnTo>
                      <a:pt x="623" y="734"/>
                    </a:lnTo>
                    <a:lnTo>
                      <a:pt x="628" y="721"/>
                    </a:lnTo>
                    <a:lnTo>
                      <a:pt x="634" y="708"/>
                    </a:lnTo>
                    <a:lnTo>
                      <a:pt x="640" y="694"/>
                    </a:lnTo>
                    <a:lnTo>
                      <a:pt x="649" y="665"/>
                    </a:lnTo>
                    <a:lnTo>
                      <a:pt x="656" y="635"/>
                    </a:lnTo>
                    <a:lnTo>
                      <a:pt x="661" y="606"/>
                    </a:lnTo>
                    <a:lnTo>
                      <a:pt x="665" y="576"/>
                    </a:lnTo>
                    <a:lnTo>
                      <a:pt x="667" y="547"/>
                    </a:lnTo>
                    <a:lnTo>
                      <a:pt x="668" y="519"/>
                    </a:lnTo>
                    <a:lnTo>
                      <a:pt x="668" y="110"/>
                    </a:lnTo>
                    <a:lnTo>
                      <a:pt x="667" y="100"/>
                    </a:lnTo>
                    <a:lnTo>
                      <a:pt x="664" y="92"/>
                    </a:lnTo>
                    <a:lnTo>
                      <a:pt x="660" y="85"/>
                    </a:lnTo>
                    <a:lnTo>
                      <a:pt x="654" y="78"/>
                    </a:lnTo>
                    <a:lnTo>
                      <a:pt x="647" y="73"/>
                    </a:lnTo>
                    <a:lnTo>
                      <a:pt x="639" y="68"/>
                    </a:lnTo>
                    <a:lnTo>
                      <a:pt x="630" y="64"/>
                    </a:lnTo>
                    <a:lnTo>
                      <a:pt x="620" y="61"/>
                    </a:lnTo>
                    <a:lnTo>
                      <a:pt x="600" y="56"/>
                    </a:lnTo>
                    <a:lnTo>
                      <a:pt x="580" y="53"/>
                    </a:lnTo>
                    <a:lnTo>
                      <a:pt x="561" y="52"/>
                    </a:lnTo>
                    <a:lnTo>
                      <a:pt x="544" y="51"/>
                    </a:lnTo>
                    <a:lnTo>
                      <a:pt x="541" y="51"/>
                    </a:lnTo>
                    <a:lnTo>
                      <a:pt x="538" y="49"/>
                    </a:lnTo>
                    <a:lnTo>
                      <a:pt x="535" y="47"/>
                    </a:lnTo>
                    <a:lnTo>
                      <a:pt x="533" y="44"/>
                    </a:lnTo>
                    <a:lnTo>
                      <a:pt x="531" y="41"/>
                    </a:lnTo>
                    <a:lnTo>
                      <a:pt x="529" y="37"/>
                    </a:lnTo>
                    <a:lnTo>
                      <a:pt x="528" y="33"/>
                    </a:lnTo>
                    <a:lnTo>
                      <a:pt x="528" y="29"/>
                    </a:lnTo>
                    <a:lnTo>
                      <a:pt x="527" y="25"/>
                    </a:lnTo>
                    <a:lnTo>
                      <a:pt x="528" y="21"/>
                    </a:lnTo>
                    <a:lnTo>
                      <a:pt x="529" y="18"/>
                    </a:lnTo>
                    <a:lnTo>
                      <a:pt x="531" y="14"/>
                    </a:lnTo>
                    <a:lnTo>
                      <a:pt x="533" y="11"/>
                    </a:lnTo>
                    <a:lnTo>
                      <a:pt x="536" y="9"/>
                    </a:lnTo>
                    <a:lnTo>
                      <a:pt x="540" y="8"/>
                    </a:lnTo>
                    <a:lnTo>
                      <a:pt x="544" y="7"/>
                    </a:lnTo>
                    <a:lnTo>
                      <a:pt x="896" y="0"/>
                    </a:lnTo>
                    <a:lnTo>
                      <a:pt x="896" y="786"/>
                    </a:lnTo>
                    <a:lnTo>
                      <a:pt x="897" y="795"/>
                    </a:lnTo>
                    <a:lnTo>
                      <a:pt x="900" y="803"/>
                    </a:lnTo>
                    <a:lnTo>
                      <a:pt x="903" y="811"/>
                    </a:lnTo>
                    <a:lnTo>
                      <a:pt x="909" y="817"/>
                    </a:lnTo>
                    <a:lnTo>
                      <a:pt x="916" y="824"/>
                    </a:lnTo>
                    <a:lnTo>
                      <a:pt x="923" y="829"/>
                    </a:lnTo>
                    <a:lnTo>
                      <a:pt x="931" y="833"/>
                    </a:lnTo>
                    <a:lnTo>
                      <a:pt x="939" y="836"/>
                    </a:lnTo>
                    <a:lnTo>
                      <a:pt x="948" y="839"/>
                    </a:lnTo>
                    <a:lnTo>
                      <a:pt x="957" y="841"/>
                    </a:lnTo>
                    <a:lnTo>
                      <a:pt x="967" y="842"/>
                    </a:lnTo>
                    <a:lnTo>
                      <a:pt x="976" y="843"/>
                    </a:lnTo>
                    <a:lnTo>
                      <a:pt x="994" y="845"/>
                    </a:lnTo>
                    <a:lnTo>
                      <a:pt x="1011" y="845"/>
                    </a:lnTo>
                    <a:lnTo>
                      <a:pt x="1014" y="846"/>
                    </a:lnTo>
                    <a:lnTo>
                      <a:pt x="1017" y="847"/>
                    </a:lnTo>
                    <a:lnTo>
                      <a:pt x="1020" y="849"/>
                    </a:lnTo>
                    <a:lnTo>
                      <a:pt x="1022" y="852"/>
                    </a:lnTo>
                    <a:lnTo>
                      <a:pt x="1025" y="860"/>
                    </a:lnTo>
                    <a:lnTo>
                      <a:pt x="1027" y="868"/>
                    </a:lnTo>
                    <a:lnTo>
                      <a:pt x="1027" y="872"/>
                    </a:lnTo>
                    <a:lnTo>
                      <a:pt x="1026" y="877"/>
                    </a:lnTo>
                    <a:lnTo>
                      <a:pt x="1025" y="880"/>
                    </a:lnTo>
                    <a:lnTo>
                      <a:pt x="1024" y="884"/>
                    </a:lnTo>
                    <a:lnTo>
                      <a:pt x="1021" y="887"/>
                    </a:lnTo>
                    <a:lnTo>
                      <a:pt x="1019" y="889"/>
                    </a:lnTo>
                    <a:lnTo>
                      <a:pt x="1015" y="891"/>
                    </a:lnTo>
                    <a:lnTo>
                      <a:pt x="1011" y="891"/>
                    </a:lnTo>
                    <a:lnTo>
                      <a:pt x="686" y="895"/>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25" name="Freeform 128"/>
              <p:cNvSpPr>
                <a:spLocks/>
              </p:cNvSpPr>
              <p:nvPr/>
            </p:nvSpPr>
            <p:spPr bwMode="black">
              <a:xfrm>
                <a:off x="5524" y="4012"/>
                <a:ext cx="55" cy="77"/>
              </a:xfrm>
              <a:custGeom>
                <a:avLst/>
                <a:gdLst/>
                <a:ahLst/>
                <a:cxnLst>
                  <a:cxn ang="0">
                    <a:pos x="297" y="923"/>
                  </a:cxn>
                  <a:cxn ang="0">
                    <a:pos x="194" y="888"/>
                  </a:cxn>
                  <a:cxn ang="0">
                    <a:pos x="115" y="867"/>
                  </a:cxn>
                  <a:cxn ang="0">
                    <a:pos x="79" y="879"/>
                  </a:cxn>
                  <a:cxn ang="0">
                    <a:pos x="54" y="908"/>
                  </a:cxn>
                  <a:cxn ang="0">
                    <a:pos x="57" y="567"/>
                  </a:cxn>
                  <a:cxn ang="0">
                    <a:pos x="112" y="690"/>
                  </a:cxn>
                  <a:cxn ang="0">
                    <a:pos x="188" y="793"/>
                  </a:cxn>
                  <a:cxn ang="0">
                    <a:pos x="248" y="846"/>
                  </a:cxn>
                  <a:cxn ang="0">
                    <a:pos x="315" y="880"/>
                  </a:cxn>
                  <a:cxn ang="0">
                    <a:pos x="383" y="889"/>
                  </a:cxn>
                  <a:cxn ang="0">
                    <a:pos x="443" y="874"/>
                  </a:cxn>
                  <a:cxn ang="0">
                    <a:pos x="506" y="822"/>
                  </a:cxn>
                  <a:cxn ang="0">
                    <a:pos x="539" y="758"/>
                  </a:cxn>
                  <a:cxn ang="0">
                    <a:pos x="540" y="709"/>
                  </a:cxn>
                  <a:cxn ang="0">
                    <a:pos x="525" y="674"/>
                  </a:cxn>
                  <a:cxn ang="0">
                    <a:pos x="462" y="619"/>
                  </a:cxn>
                  <a:cxn ang="0">
                    <a:pos x="314" y="565"/>
                  </a:cxn>
                  <a:cxn ang="0">
                    <a:pos x="147" y="509"/>
                  </a:cxn>
                  <a:cxn ang="0">
                    <a:pos x="76" y="468"/>
                  </a:cxn>
                  <a:cxn ang="0">
                    <a:pos x="36" y="427"/>
                  </a:cxn>
                  <a:cxn ang="0">
                    <a:pos x="11" y="376"/>
                  </a:cxn>
                  <a:cxn ang="0">
                    <a:pos x="1" y="309"/>
                  </a:cxn>
                  <a:cxn ang="0">
                    <a:pos x="7" y="236"/>
                  </a:cxn>
                  <a:cxn ang="0">
                    <a:pos x="33" y="168"/>
                  </a:cxn>
                  <a:cxn ang="0">
                    <a:pos x="76" y="108"/>
                  </a:cxn>
                  <a:cxn ang="0">
                    <a:pos x="131" y="59"/>
                  </a:cxn>
                  <a:cxn ang="0">
                    <a:pos x="194" y="24"/>
                  </a:cxn>
                  <a:cxn ang="0">
                    <a:pos x="261" y="4"/>
                  </a:cxn>
                  <a:cxn ang="0">
                    <a:pos x="340" y="2"/>
                  </a:cxn>
                  <a:cxn ang="0">
                    <a:pos x="411" y="19"/>
                  </a:cxn>
                  <a:cxn ang="0">
                    <a:pos x="486" y="44"/>
                  </a:cxn>
                  <a:cxn ang="0">
                    <a:pos x="530" y="42"/>
                  </a:cxn>
                  <a:cxn ang="0">
                    <a:pos x="585" y="11"/>
                  </a:cxn>
                  <a:cxn ang="0">
                    <a:pos x="616" y="47"/>
                  </a:cxn>
                  <a:cxn ang="0">
                    <a:pos x="616" y="279"/>
                  </a:cxn>
                  <a:cxn ang="0">
                    <a:pos x="609" y="309"/>
                  </a:cxn>
                  <a:cxn ang="0">
                    <a:pos x="587" y="310"/>
                  </a:cxn>
                  <a:cxn ang="0">
                    <a:pos x="570" y="296"/>
                  </a:cxn>
                  <a:cxn ang="0">
                    <a:pos x="532" y="210"/>
                  </a:cxn>
                  <a:cxn ang="0">
                    <a:pos x="473" y="125"/>
                  </a:cxn>
                  <a:cxn ang="0">
                    <a:pos x="422" y="81"/>
                  </a:cxn>
                  <a:cxn ang="0">
                    <a:pos x="358" y="51"/>
                  </a:cxn>
                  <a:cxn ang="0">
                    <a:pos x="284" y="43"/>
                  </a:cxn>
                  <a:cxn ang="0">
                    <a:pos x="228" y="52"/>
                  </a:cxn>
                  <a:cxn ang="0">
                    <a:pos x="186" y="73"/>
                  </a:cxn>
                  <a:cxn ang="0">
                    <a:pos x="143" y="127"/>
                  </a:cxn>
                  <a:cxn ang="0">
                    <a:pos x="128" y="190"/>
                  </a:cxn>
                  <a:cxn ang="0">
                    <a:pos x="140" y="248"/>
                  </a:cxn>
                  <a:cxn ang="0">
                    <a:pos x="192" y="289"/>
                  </a:cxn>
                  <a:cxn ang="0">
                    <a:pos x="329" y="335"/>
                  </a:cxn>
                  <a:cxn ang="0">
                    <a:pos x="508" y="394"/>
                  </a:cxn>
                  <a:cxn ang="0">
                    <a:pos x="584" y="439"/>
                  </a:cxn>
                  <a:cxn ang="0">
                    <a:pos x="630" y="487"/>
                  </a:cxn>
                  <a:cxn ang="0">
                    <a:pos x="661" y="547"/>
                  </a:cxn>
                  <a:cxn ang="0">
                    <a:pos x="673" y="622"/>
                  </a:cxn>
                  <a:cxn ang="0">
                    <a:pos x="665" y="714"/>
                  </a:cxn>
                  <a:cxn ang="0">
                    <a:pos x="633" y="789"/>
                  </a:cxn>
                  <a:cxn ang="0">
                    <a:pos x="586" y="849"/>
                  </a:cxn>
                  <a:cxn ang="0">
                    <a:pos x="528" y="891"/>
                  </a:cxn>
                  <a:cxn ang="0">
                    <a:pos x="467" y="918"/>
                  </a:cxn>
                </a:cxnLst>
                <a:rect l="0" t="0" r="r" b="b"/>
                <a:pathLst>
                  <a:path w="673" h="933">
                    <a:moveTo>
                      <a:pt x="376" y="933"/>
                    </a:moveTo>
                    <a:lnTo>
                      <a:pt x="355" y="933"/>
                    </a:lnTo>
                    <a:lnTo>
                      <a:pt x="335" y="931"/>
                    </a:lnTo>
                    <a:lnTo>
                      <a:pt x="316" y="927"/>
                    </a:lnTo>
                    <a:lnTo>
                      <a:pt x="297" y="923"/>
                    </a:lnTo>
                    <a:lnTo>
                      <a:pt x="278" y="918"/>
                    </a:lnTo>
                    <a:lnTo>
                      <a:pt x="261" y="913"/>
                    </a:lnTo>
                    <a:lnTo>
                      <a:pt x="243" y="907"/>
                    </a:lnTo>
                    <a:lnTo>
                      <a:pt x="226" y="901"/>
                    </a:lnTo>
                    <a:lnTo>
                      <a:pt x="194" y="888"/>
                    </a:lnTo>
                    <a:lnTo>
                      <a:pt x="165" y="878"/>
                    </a:lnTo>
                    <a:lnTo>
                      <a:pt x="151" y="874"/>
                    </a:lnTo>
                    <a:lnTo>
                      <a:pt x="138" y="870"/>
                    </a:lnTo>
                    <a:lnTo>
                      <a:pt x="126" y="868"/>
                    </a:lnTo>
                    <a:lnTo>
                      <a:pt x="115" y="867"/>
                    </a:lnTo>
                    <a:lnTo>
                      <a:pt x="107" y="868"/>
                    </a:lnTo>
                    <a:lnTo>
                      <a:pt x="99" y="870"/>
                    </a:lnTo>
                    <a:lnTo>
                      <a:pt x="93" y="872"/>
                    </a:lnTo>
                    <a:lnTo>
                      <a:pt x="85" y="875"/>
                    </a:lnTo>
                    <a:lnTo>
                      <a:pt x="79" y="879"/>
                    </a:lnTo>
                    <a:lnTo>
                      <a:pt x="74" y="883"/>
                    </a:lnTo>
                    <a:lnTo>
                      <a:pt x="70" y="887"/>
                    </a:lnTo>
                    <a:lnTo>
                      <a:pt x="65" y="891"/>
                    </a:lnTo>
                    <a:lnTo>
                      <a:pt x="58" y="900"/>
                    </a:lnTo>
                    <a:lnTo>
                      <a:pt x="54" y="908"/>
                    </a:lnTo>
                    <a:lnTo>
                      <a:pt x="51" y="913"/>
                    </a:lnTo>
                    <a:lnTo>
                      <a:pt x="50" y="915"/>
                    </a:lnTo>
                    <a:lnTo>
                      <a:pt x="15" y="915"/>
                    </a:lnTo>
                    <a:lnTo>
                      <a:pt x="15" y="567"/>
                    </a:lnTo>
                    <a:lnTo>
                      <a:pt x="57" y="567"/>
                    </a:lnTo>
                    <a:lnTo>
                      <a:pt x="64" y="588"/>
                    </a:lnTo>
                    <a:lnTo>
                      <a:pt x="72" y="611"/>
                    </a:lnTo>
                    <a:lnTo>
                      <a:pt x="83" y="636"/>
                    </a:lnTo>
                    <a:lnTo>
                      <a:pt x="97" y="663"/>
                    </a:lnTo>
                    <a:lnTo>
                      <a:pt x="112" y="690"/>
                    </a:lnTo>
                    <a:lnTo>
                      <a:pt x="128" y="716"/>
                    </a:lnTo>
                    <a:lnTo>
                      <a:pt x="147" y="743"/>
                    </a:lnTo>
                    <a:lnTo>
                      <a:pt x="167" y="768"/>
                    </a:lnTo>
                    <a:lnTo>
                      <a:pt x="177" y="781"/>
                    </a:lnTo>
                    <a:lnTo>
                      <a:pt x="188" y="793"/>
                    </a:lnTo>
                    <a:lnTo>
                      <a:pt x="199" y="804"/>
                    </a:lnTo>
                    <a:lnTo>
                      <a:pt x="211" y="815"/>
                    </a:lnTo>
                    <a:lnTo>
                      <a:pt x="223" y="826"/>
                    </a:lnTo>
                    <a:lnTo>
                      <a:pt x="235" y="837"/>
                    </a:lnTo>
                    <a:lnTo>
                      <a:pt x="248" y="846"/>
                    </a:lnTo>
                    <a:lnTo>
                      <a:pt x="261" y="854"/>
                    </a:lnTo>
                    <a:lnTo>
                      <a:pt x="274" y="862"/>
                    </a:lnTo>
                    <a:lnTo>
                      <a:pt x="287" y="869"/>
                    </a:lnTo>
                    <a:lnTo>
                      <a:pt x="301" y="875"/>
                    </a:lnTo>
                    <a:lnTo>
                      <a:pt x="315" y="880"/>
                    </a:lnTo>
                    <a:lnTo>
                      <a:pt x="329" y="884"/>
                    </a:lnTo>
                    <a:lnTo>
                      <a:pt x="344" y="887"/>
                    </a:lnTo>
                    <a:lnTo>
                      <a:pt x="358" y="889"/>
                    </a:lnTo>
                    <a:lnTo>
                      <a:pt x="374" y="890"/>
                    </a:lnTo>
                    <a:lnTo>
                      <a:pt x="383" y="889"/>
                    </a:lnTo>
                    <a:lnTo>
                      <a:pt x="392" y="888"/>
                    </a:lnTo>
                    <a:lnTo>
                      <a:pt x="401" y="887"/>
                    </a:lnTo>
                    <a:lnTo>
                      <a:pt x="410" y="885"/>
                    </a:lnTo>
                    <a:lnTo>
                      <a:pt x="427" y="881"/>
                    </a:lnTo>
                    <a:lnTo>
                      <a:pt x="443" y="874"/>
                    </a:lnTo>
                    <a:lnTo>
                      <a:pt x="458" y="866"/>
                    </a:lnTo>
                    <a:lnTo>
                      <a:pt x="471" y="857"/>
                    </a:lnTo>
                    <a:lnTo>
                      <a:pt x="484" y="846"/>
                    </a:lnTo>
                    <a:lnTo>
                      <a:pt x="496" y="834"/>
                    </a:lnTo>
                    <a:lnTo>
                      <a:pt x="506" y="822"/>
                    </a:lnTo>
                    <a:lnTo>
                      <a:pt x="516" y="810"/>
                    </a:lnTo>
                    <a:lnTo>
                      <a:pt x="524" y="797"/>
                    </a:lnTo>
                    <a:lnTo>
                      <a:pt x="530" y="784"/>
                    </a:lnTo>
                    <a:lnTo>
                      <a:pt x="535" y="770"/>
                    </a:lnTo>
                    <a:lnTo>
                      <a:pt x="539" y="758"/>
                    </a:lnTo>
                    <a:lnTo>
                      <a:pt x="542" y="745"/>
                    </a:lnTo>
                    <a:lnTo>
                      <a:pt x="542" y="733"/>
                    </a:lnTo>
                    <a:lnTo>
                      <a:pt x="542" y="725"/>
                    </a:lnTo>
                    <a:lnTo>
                      <a:pt x="541" y="716"/>
                    </a:lnTo>
                    <a:lnTo>
                      <a:pt x="540" y="709"/>
                    </a:lnTo>
                    <a:lnTo>
                      <a:pt x="538" y="701"/>
                    </a:lnTo>
                    <a:lnTo>
                      <a:pt x="535" y="694"/>
                    </a:lnTo>
                    <a:lnTo>
                      <a:pt x="533" y="687"/>
                    </a:lnTo>
                    <a:lnTo>
                      <a:pt x="529" y="680"/>
                    </a:lnTo>
                    <a:lnTo>
                      <a:pt x="525" y="674"/>
                    </a:lnTo>
                    <a:lnTo>
                      <a:pt x="516" y="660"/>
                    </a:lnTo>
                    <a:lnTo>
                      <a:pt x="505" y="649"/>
                    </a:lnTo>
                    <a:lnTo>
                      <a:pt x="492" y="639"/>
                    </a:lnTo>
                    <a:lnTo>
                      <a:pt x="478" y="629"/>
                    </a:lnTo>
                    <a:lnTo>
                      <a:pt x="462" y="619"/>
                    </a:lnTo>
                    <a:lnTo>
                      <a:pt x="444" y="611"/>
                    </a:lnTo>
                    <a:lnTo>
                      <a:pt x="426" y="603"/>
                    </a:lnTo>
                    <a:lnTo>
                      <a:pt x="406" y="595"/>
                    </a:lnTo>
                    <a:lnTo>
                      <a:pt x="361" y="580"/>
                    </a:lnTo>
                    <a:lnTo>
                      <a:pt x="314" y="565"/>
                    </a:lnTo>
                    <a:lnTo>
                      <a:pt x="276" y="554"/>
                    </a:lnTo>
                    <a:lnTo>
                      <a:pt x="239" y="543"/>
                    </a:lnTo>
                    <a:lnTo>
                      <a:pt x="206" y="532"/>
                    </a:lnTo>
                    <a:lnTo>
                      <a:pt x="175" y="520"/>
                    </a:lnTo>
                    <a:lnTo>
                      <a:pt x="147" y="509"/>
                    </a:lnTo>
                    <a:lnTo>
                      <a:pt x="121" y="496"/>
                    </a:lnTo>
                    <a:lnTo>
                      <a:pt x="109" y="490"/>
                    </a:lnTo>
                    <a:lnTo>
                      <a:pt x="98" y="482"/>
                    </a:lnTo>
                    <a:lnTo>
                      <a:pt x="87" y="475"/>
                    </a:lnTo>
                    <a:lnTo>
                      <a:pt x="76" y="468"/>
                    </a:lnTo>
                    <a:lnTo>
                      <a:pt x="67" y="461"/>
                    </a:lnTo>
                    <a:lnTo>
                      <a:pt x="58" y="453"/>
                    </a:lnTo>
                    <a:lnTo>
                      <a:pt x="50" y="445"/>
                    </a:lnTo>
                    <a:lnTo>
                      <a:pt x="43" y="436"/>
                    </a:lnTo>
                    <a:lnTo>
                      <a:pt x="36" y="427"/>
                    </a:lnTo>
                    <a:lnTo>
                      <a:pt x="30" y="418"/>
                    </a:lnTo>
                    <a:lnTo>
                      <a:pt x="24" y="408"/>
                    </a:lnTo>
                    <a:lnTo>
                      <a:pt x="19" y="398"/>
                    </a:lnTo>
                    <a:lnTo>
                      <a:pt x="15" y="387"/>
                    </a:lnTo>
                    <a:lnTo>
                      <a:pt x="11" y="376"/>
                    </a:lnTo>
                    <a:lnTo>
                      <a:pt x="8" y="364"/>
                    </a:lnTo>
                    <a:lnTo>
                      <a:pt x="5" y="352"/>
                    </a:lnTo>
                    <a:lnTo>
                      <a:pt x="3" y="338"/>
                    </a:lnTo>
                    <a:lnTo>
                      <a:pt x="1" y="325"/>
                    </a:lnTo>
                    <a:lnTo>
                      <a:pt x="1" y="309"/>
                    </a:lnTo>
                    <a:lnTo>
                      <a:pt x="0" y="294"/>
                    </a:lnTo>
                    <a:lnTo>
                      <a:pt x="1" y="279"/>
                    </a:lnTo>
                    <a:lnTo>
                      <a:pt x="2" y="265"/>
                    </a:lnTo>
                    <a:lnTo>
                      <a:pt x="4" y="250"/>
                    </a:lnTo>
                    <a:lnTo>
                      <a:pt x="7" y="236"/>
                    </a:lnTo>
                    <a:lnTo>
                      <a:pt x="11" y="222"/>
                    </a:lnTo>
                    <a:lnTo>
                      <a:pt x="16" y="208"/>
                    </a:lnTo>
                    <a:lnTo>
                      <a:pt x="21" y="195"/>
                    </a:lnTo>
                    <a:lnTo>
                      <a:pt x="27" y="181"/>
                    </a:lnTo>
                    <a:lnTo>
                      <a:pt x="33" y="168"/>
                    </a:lnTo>
                    <a:lnTo>
                      <a:pt x="41" y="156"/>
                    </a:lnTo>
                    <a:lnTo>
                      <a:pt x="49" y="144"/>
                    </a:lnTo>
                    <a:lnTo>
                      <a:pt x="57" y="131"/>
                    </a:lnTo>
                    <a:lnTo>
                      <a:pt x="66" y="119"/>
                    </a:lnTo>
                    <a:lnTo>
                      <a:pt x="76" y="108"/>
                    </a:lnTo>
                    <a:lnTo>
                      <a:pt x="87" y="97"/>
                    </a:lnTo>
                    <a:lnTo>
                      <a:pt x="97" y="87"/>
                    </a:lnTo>
                    <a:lnTo>
                      <a:pt x="108" y="77"/>
                    </a:lnTo>
                    <a:lnTo>
                      <a:pt x="119" y="68"/>
                    </a:lnTo>
                    <a:lnTo>
                      <a:pt x="131" y="59"/>
                    </a:lnTo>
                    <a:lnTo>
                      <a:pt x="143" y="51"/>
                    </a:lnTo>
                    <a:lnTo>
                      <a:pt x="155" y="43"/>
                    </a:lnTo>
                    <a:lnTo>
                      <a:pt x="168" y="36"/>
                    </a:lnTo>
                    <a:lnTo>
                      <a:pt x="180" y="30"/>
                    </a:lnTo>
                    <a:lnTo>
                      <a:pt x="194" y="24"/>
                    </a:lnTo>
                    <a:lnTo>
                      <a:pt x="207" y="18"/>
                    </a:lnTo>
                    <a:lnTo>
                      <a:pt x="220" y="14"/>
                    </a:lnTo>
                    <a:lnTo>
                      <a:pt x="233" y="10"/>
                    </a:lnTo>
                    <a:lnTo>
                      <a:pt x="247" y="6"/>
                    </a:lnTo>
                    <a:lnTo>
                      <a:pt x="261" y="4"/>
                    </a:lnTo>
                    <a:lnTo>
                      <a:pt x="274" y="2"/>
                    </a:lnTo>
                    <a:lnTo>
                      <a:pt x="288" y="1"/>
                    </a:lnTo>
                    <a:lnTo>
                      <a:pt x="301" y="0"/>
                    </a:lnTo>
                    <a:lnTo>
                      <a:pt x="321" y="1"/>
                    </a:lnTo>
                    <a:lnTo>
                      <a:pt x="340" y="2"/>
                    </a:lnTo>
                    <a:lnTo>
                      <a:pt x="356" y="5"/>
                    </a:lnTo>
                    <a:lnTo>
                      <a:pt x="372" y="8"/>
                    </a:lnTo>
                    <a:lnTo>
                      <a:pt x="386" y="11"/>
                    </a:lnTo>
                    <a:lnTo>
                      <a:pt x="399" y="15"/>
                    </a:lnTo>
                    <a:lnTo>
                      <a:pt x="411" y="19"/>
                    </a:lnTo>
                    <a:lnTo>
                      <a:pt x="422" y="23"/>
                    </a:lnTo>
                    <a:lnTo>
                      <a:pt x="444" y="32"/>
                    </a:lnTo>
                    <a:lnTo>
                      <a:pt x="464" y="39"/>
                    </a:lnTo>
                    <a:lnTo>
                      <a:pt x="475" y="42"/>
                    </a:lnTo>
                    <a:lnTo>
                      <a:pt x="486" y="44"/>
                    </a:lnTo>
                    <a:lnTo>
                      <a:pt x="497" y="46"/>
                    </a:lnTo>
                    <a:lnTo>
                      <a:pt x="509" y="46"/>
                    </a:lnTo>
                    <a:lnTo>
                      <a:pt x="516" y="46"/>
                    </a:lnTo>
                    <a:lnTo>
                      <a:pt x="523" y="44"/>
                    </a:lnTo>
                    <a:lnTo>
                      <a:pt x="530" y="42"/>
                    </a:lnTo>
                    <a:lnTo>
                      <a:pt x="537" y="40"/>
                    </a:lnTo>
                    <a:lnTo>
                      <a:pt x="551" y="33"/>
                    </a:lnTo>
                    <a:lnTo>
                      <a:pt x="564" y="25"/>
                    </a:lnTo>
                    <a:lnTo>
                      <a:pt x="576" y="17"/>
                    </a:lnTo>
                    <a:lnTo>
                      <a:pt x="585" y="11"/>
                    </a:lnTo>
                    <a:lnTo>
                      <a:pt x="591" y="6"/>
                    </a:lnTo>
                    <a:lnTo>
                      <a:pt x="594" y="4"/>
                    </a:lnTo>
                    <a:lnTo>
                      <a:pt x="616" y="4"/>
                    </a:lnTo>
                    <a:lnTo>
                      <a:pt x="616" y="16"/>
                    </a:lnTo>
                    <a:lnTo>
                      <a:pt x="616" y="47"/>
                    </a:lnTo>
                    <a:lnTo>
                      <a:pt x="616" y="91"/>
                    </a:lnTo>
                    <a:lnTo>
                      <a:pt x="616" y="143"/>
                    </a:lnTo>
                    <a:lnTo>
                      <a:pt x="616" y="196"/>
                    </a:lnTo>
                    <a:lnTo>
                      <a:pt x="616" y="243"/>
                    </a:lnTo>
                    <a:lnTo>
                      <a:pt x="616" y="279"/>
                    </a:lnTo>
                    <a:lnTo>
                      <a:pt x="616" y="298"/>
                    </a:lnTo>
                    <a:lnTo>
                      <a:pt x="615" y="302"/>
                    </a:lnTo>
                    <a:lnTo>
                      <a:pt x="614" y="305"/>
                    </a:lnTo>
                    <a:lnTo>
                      <a:pt x="612" y="307"/>
                    </a:lnTo>
                    <a:lnTo>
                      <a:pt x="609" y="309"/>
                    </a:lnTo>
                    <a:lnTo>
                      <a:pt x="606" y="311"/>
                    </a:lnTo>
                    <a:lnTo>
                      <a:pt x="603" y="312"/>
                    </a:lnTo>
                    <a:lnTo>
                      <a:pt x="599" y="312"/>
                    </a:lnTo>
                    <a:lnTo>
                      <a:pt x="595" y="312"/>
                    </a:lnTo>
                    <a:lnTo>
                      <a:pt x="587" y="310"/>
                    </a:lnTo>
                    <a:lnTo>
                      <a:pt x="579" y="307"/>
                    </a:lnTo>
                    <a:lnTo>
                      <a:pt x="576" y="305"/>
                    </a:lnTo>
                    <a:lnTo>
                      <a:pt x="573" y="302"/>
                    </a:lnTo>
                    <a:lnTo>
                      <a:pt x="571" y="299"/>
                    </a:lnTo>
                    <a:lnTo>
                      <a:pt x="570" y="296"/>
                    </a:lnTo>
                    <a:lnTo>
                      <a:pt x="565" y="283"/>
                    </a:lnTo>
                    <a:lnTo>
                      <a:pt x="559" y="267"/>
                    </a:lnTo>
                    <a:lnTo>
                      <a:pt x="552" y="250"/>
                    </a:lnTo>
                    <a:lnTo>
                      <a:pt x="543" y="230"/>
                    </a:lnTo>
                    <a:lnTo>
                      <a:pt x="532" y="210"/>
                    </a:lnTo>
                    <a:lnTo>
                      <a:pt x="520" y="189"/>
                    </a:lnTo>
                    <a:lnTo>
                      <a:pt x="506" y="167"/>
                    </a:lnTo>
                    <a:lnTo>
                      <a:pt x="491" y="146"/>
                    </a:lnTo>
                    <a:lnTo>
                      <a:pt x="482" y="135"/>
                    </a:lnTo>
                    <a:lnTo>
                      <a:pt x="473" y="125"/>
                    </a:lnTo>
                    <a:lnTo>
                      <a:pt x="464" y="115"/>
                    </a:lnTo>
                    <a:lnTo>
                      <a:pt x="454" y="106"/>
                    </a:lnTo>
                    <a:lnTo>
                      <a:pt x="444" y="97"/>
                    </a:lnTo>
                    <a:lnTo>
                      <a:pt x="433" y="88"/>
                    </a:lnTo>
                    <a:lnTo>
                      <a:pt x="422" y="81"/>
                    </a:lnTo>
                    <a:lnTo>
                      <a:pt x="410" y="73"/>
                    </a:lnTo>
                    <a:lnTo>
                      <a:pt x="398" y="66"/>
                    </a:lnTo>
                    <a:lnTo>
                      <a:pt x="385" y="60"/>
                    </a:lnTo>
                    <a:lnTo>
                      <a:pt x="372" y="55"/>
                    </a:lnTo>
                    <a:lnTo>
                      <a:pt x="358" y="51"/>
                    </a:lnTo>
                    <a:lnTo>
                      <a:pt x="343" y="47"/>
                    </a:lnTo>
                    <a:lnTo>
                      <a:pt x="329" y="45"/>
                    </a:lnTo>
                    <a:lnTo>
                      <a:pt x="314" y="43"/>
                    </a:lnTo>
                    <a:lnTo>
                      <a:pt x="298" y="42"/>
                    </a:lnTo>
                    <a:lnTo>
                      <a:pt x="284" y="43"/>
                    </a:lnTo>
                    <a:lnTo>
                      <a:pt x="272" y="44"/>
                    </a:lnTo>
                    <a:lnTo>
                      <a:pt x="260" y="45"/>
                    </a:lnTo>
                    <a:lnTo>
                      <a:pt x="248" y="47"/>
                    </a:lnTo>
                    <a:lnTo>
                      <a:pt x="238" y="49"/>
                    </a:lnTo>
                    <a:lnTo>
                      <a:pt x="228" y="52"/>
                    </a:lnTo>
                    <a:lnTo>
                      <a:pt x="218" y="56"/>
                    </a:lnTo>
                    <a:lnTo>
                      <a:pt x="209" y="60"/>
                    </a:lnTo>
                    <a:lnTo>
                      <a:pt x="201" y="64"/>
                    </a:lnTo>
                    <a:lnTo>
                      <a:pt x="193" y="68"/>
                    </a:lnTo>
                    <a:lnTo>
                      <a:pt x="186" y="73"/>
                    </a:lnTo>
                    <a:lnTo>
                      <a:pt x="180" y="78"/>
                    </a:lnTo>
                    <a:lnTo>
                      <a:pt x="168" y="89"/>
                    </a:lnTo>
                    <a:lnTo>
                      <a:pt x="158" y="101"/>
                    </a:lnTo>
                    <a:lnTo>
                      <a:pt x="150" y="114"/>
                    </a:lnTo>
                    <a:lnTo>
                      <a:pt x="143" y="127"/>
                    </a:lnTo>
                    <a:lnTo>
                      <a:pt x="138" y="141"/>
                    </a:lnTo>
                    <a:lnTo>
                      <a:pt x="134" y="154"/>
                    </a:lnTo>
                    <a:lnTo>
                      <a:pt x="131" y="167"/>
                    </a:lnTo>
                    <a:lnTo>
                      <a:pt x="129" y="179"/>
                    </a:lnTo>
                    <a:lnTo>
                      <a:pt x="128" y="190"/>
                    </a:lnTo>
                    <a:lnTo>
                      <a:pt x="128" y="201"/>
                    </a:lnTo>
                    <a:lnTo>
                      <a:pt x="128" y="214"/>
                    </a:lnTo>
                    <a:lnTo>
                      <a:pt x="131" y="226"/>
                    </a:lnTo>
                    <a:lnTo>
                      <a:pt x="135" y="237"/>
                    </a:lnTo>
                    <a:lnTo>
                      <a:pt x="140" y="248"/>
                    </a:lnTo>
                    <a:lnTo>
                      <a:pt x="147" y="257"/>
                    </a:lnTo>
                    <a:lnTo>
                      <a:pt x="156" y="266"/>
                    </a:lnTo>
                    <a:lnTo>
                      <a:pt x="166" y="274"/>
                    </a:lnTo>
                    <a:lnTo>
                      <a:pt x="178" y="282"/>
                    </a:lnTo>
                    <a:lnTo>
                      <a:pt x="192" y="289"/>
                    </a:lnTo>
                    <a:lnTo>
                      <a:pt x="207" y="296"/>
                    </a:lnTo>
                    <a:lnTo>
                      <a:pt x="223" y="303"/>
                    </a:lnTo>
                    <a:lnTo>
                      <a:pt x="241" y="309"/>
                    </a:lnTo>
                    <a:lnTo>
                      <a:pt x="282" y="323"/>
                    </a:lnTo>
                    <a:lnTo>
                      <a:pt x="329" y="335"/>
                    </a:lnTo>
                    <a:lnTo>
                      <a:pt x="370" y="347"/>
                    </a:lnTo>
                    <a:lnTo>
                      <a:pt x="408" y="358"/>
                    </a:lnTo>
                    <a:lnTo>
                      <a:pt x="444" y="369"/>
                    </a:lnTo>
                    <a:lnTo>
                      <a:pt x="477" y="381"/>
                    </a:lnTo>
                    <a:lnTo>
                      <a:pt x="508" y="394"/>
                    </a:lnTo>
                    <a:lnTo>
                      <a:pt x="536" y="408"/>
                    </a:lnTo>
                    <a:lnTo>
                      <a:pt x="549" y="415"/>
                    </a:lnTo>
                    <a:lnTo>
                      <a:pt x="561" y="423"/>
                    </a:lnTo>
                    <a:lnTo>
                      <a:pt x="573" y="431"/>
                    </a:lnTo>
                    <a:lnTo>
                      <a:pt x="584" y="439"/>
                    </a:lnTo>
                    <a:lnTo>
                      <a:pt x="595" y="448"/>
                    </a:lnTo>
                    <a:lnTo>
                      <a:pt x="605" y="457"/>
                    </a:lnTo>
                    <a:lnTo>
                      <a:pt x="614" y="466"/>
                    </a:lnTo>
                    <a:lnTo>
                      <a:pt x="622" y="476"/>
                    </a:lnTo>
                    <a:lnTo>
                      <a:pt x="630" y="487"/>
                    </a:lnTo>
                    <a:lnTo>
                      <a:pt x="638" y="498"/>
                    </a:lnTo>
                    <a:lnTo>
                      <a:pt x="645" y="510"/>
                    </a:lnTo>
                    <a:lnTo>
                      <a:pt x="651" y="522"/>
                    </a:lnTo>
                    <a:lnTo>
                      <a:pt x="656" y="534"/>
                    </a:lnTo>
                    <a:lnTo>
                      <a:pt x="661" y="547"/>
                    </a:lnTo>
                    <a:lnTo>
                      <a:pt x="665" y="561"/>
                    </a:lnTo>
                    <a:lnTo>
                      <a:pt x="668" y="575"/>
                    </a:lnTo>
                    <a:lnTo>
                      <a:pt x="670" y="590"/>
                    </a:lnTo>
                    <a:lnTo>
                      <a:pt x="672" y="605"/>
                    </a:lnTo>
                    <a:lnTo>
                      <a:pt x="673" y="622"/>
                    </a:lnTo>
                    <a:lnTo>
                      <a:pt x="673" y="639"/>
                    </a:lnTo>
                    <a:lnTo>
                      <a:pt x="673" y="658"/>
                    </a:lnTo>
                    <a:lnTo>
                      <a:pt x="671" y="678"/>
                    </a:lnTo>
                    <a:lnTo>
                      <a:pt x="669" y="696"/>
                    </a:lnTo>
                    <a:lnTo>
                      <a:pt x="665" y="714"/>
                    </a:lnTo>
                    <a:lnTo>
                      <a:pt x="661" y="730"/>
                    </a:lnTo>
                    <a:lnTo>
                      <a:pt x="655" y="746"/>
                    </a:lnTo>
                    <a:lnTo>
                      <a:pt x="649" y="761"/>
                    </a:lnTo>
                    <a:lnTo>
                      <a:pt x="642" y="776"/>
                    </a:lnTo>
                    <a:lnTo>
                      <a:pt x="633" y="789"/>
                    </a:lnTo>
                    <a:lnTo>
                      <a:pt x="625" y="802"/>
                    </a:lnTo>
                    <a:lnTo>
                      <a:pt x="616" y="815"/>
                    </a:lnTo>
                    <a:lnTo>
                      <a:pt x="607" y="826"/>
                    </a:lnTo>
                    <a:lnTo>
                      <a:pt x="597" y="838"/>
                    </a:lnTo>
                    <a:lnTo>
                      <a:pt x="586" y="849"/>
                    </a:lnTo>
                    <a:lnTo>
                      <a:pt x="575" y="858"/>
                    </a:lnTo>
                    <a:lnTo>
                      <a:pt x="564" y="867"/>
                    </a:lnTo>
                    <a:lnTo>
                      <a:pt x="552" y="876"/>
                    </a:lnTo>
                    <a:lnTo>
                      <a:pt x="541" y="884"/>
                    </a:lnTo>
                    <a:lnTo>
                      <a:pt x="528" y="891"/>
                    </a:lnTo>
                    <a:lnTo>
                      <a:pt x="516" y="897"/>
                    </a:lnTo>
                    <a:lnTo>
                      <a:pt x="504" y="903"/>
                    </a:lnTo>
                    <a:lnTo>
                      <a:pt x="492" y="909"/>
                    </a:lnTo>
                    <a:lnTo>
                      <a:pt x="479" y="914"/>
                    </a:lnTo>
                    <a:lnTo>
                      <a:pt x="467" y="918"/>
                    </a:lnTo>
                    <a:lnTo>
                      <a:pt x="443" y="925"/>
                    </a:lnTo>
                    <a:lnTo>
                      <a:pt x="419" y="930"/>
                    </a:lnTo>
                    <a:lnTo>
                      <a:pt x="397" y="933"/>
                    </a:lnTo>
                    <a:lnTo>
                      <a:pt x="376" y="933"/>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26" name="Freeform 129"/>
              <p:cNvSpPr>
                <a:spLocks/>
              </p:cNvSpPr>
              <p:nvPr/>
            </p:nvSpPr>
            <p:spPr bwMode="black">
              <a:xfrm>
                <a:off x="5582" y="3988"/>
                <a:ext cx="51" cy="101"/>
              </a:xfrm>
              <a:custGeom>
                <a:avLst/>
                <a:gdLst/>
                <a:ahLst/>
                <a:cxnLst>
                  <a:cxn ang="0">
                    <a:pos x="346" y="1238"/>
                  </a:cxn>
                  <a:cxn ang="0">
                    <a:pos x="289" y="1225"/>
                  </a:cxn>
                  <a:cxn ang="0">
                    <a:pos x="255" y="1211"/>
                  </a:cxn>
                  <a:cxn ang="0">
                    <a:pos x="222" y="1192"/>
                  </a:cxn>
                  <a:cxn ang="0">
                    <a:pos x="191" y="1166"/>
                  </a:cxn>
                  <a:cxn ang="0">
                    <a:pos x="165" y="1134"/>
                  </a:cxn>
                  <a:cxn ang="0">
                    <a:pos x="144" y="1095"/>
                  </a:cxn>
                  <a:cxn ang="0">
                    <a:pos x="128" y="1049"/>
                  </a:cxn>
                  <a:cxn ang="0">
                    <a:pos x="120" y="995"/>
                  </a:cxn>
                  <a:cxn ang="0">
                    <a:pos x="130" y="364"/>
                  </a:cxn>
                  <a:cxn ang="0">
                    <a:pos x="12" y="313"/>
                  </a:cxn>
                  <a:cxn ang="0">
                    <a:pos x="50" y="305"/>
                  </a:cxn>
                  <a:cxn ang="0">
                    <a:pos x="89" y="289"/>
                  </a:cxn>
                  <a:cxn ang="0">
                    <a:pos x="127" y="265"/>
                  </a:cxn>
                  <a:cxn ang="0">
                    <a:pos x="164" y="236"/>
                  </a:cxn>
                  <a:cxn ang="0">
                    <a:pos x="200" y="203"/>
                  </a:cxn>
                  <a:cxn ang="0">
                    <a:pos x="231" y="166"/>
                  </a:cxn>
                  <a:cxn ang="0">
                    <a:pos x="258" y="128"/>
                  </a:cxn>
                  <a:cxn ang="0">
                    <a:pos x="279" y="87"/>
                  </a:cxn>
                  <a:cxn ang="0">
                    <a:pos x="294" y="49"/>
                  </a:cxn>
                  <a:cxn ang="0">
                    <a:pos x="301" y="12"/>
                  </a:cxn>
                  <a:cxn ang="0">
                    <a:pos x="360" y="313"/>
                  </a:cxn>
                  <a:cxn ang="0">
                    <a:pos x="360" y="364"/>
                  </a:cxn>
                  <a:cxn ang="0">
                    <a:pos x="361" y="1079"/>
                  </a:cxn>
                  <a:cxn ang="0">
                    <a:pos x="366" y="1120"/>
                  </a:cxn>
                  <a:cxn ang="0">
                    <a:pos x="377" y="1150"/>
                  </a:cxn>
                  <a:cxn ang="0">
                    <a:pos x="393" y="1168"/>
                  </a:cxn>
                  <a:cxn ang="0">
                    <a:pos x="416" y="1177"/>
                  </a:cxn>
                  <a:cxn ang="0">
                    <a:pos x="444" y="1178"/>
                  </a:cxn>
                  <a:cxn ang="0">
                    <a:pos x="469" y="1171"/>
                  </a:cxn>
                  <a:cxn ang="0">
                    <a:pos x="491" y="1158"/>
                  </a:cxn>
                  <a:cxn ang="0">
                    <a:pos x="509" y="1138"/>
                  </a:cxn>
                  <a:cxn ang="0">
                    <a:pos x="528" y="1103"/>
                  </a:cxn>
                  <a:cxn ang="0">
                    <a:pos x="547" y="1042"/>
                  </a:cxn>
                  <a:cxn ang="0">
                    <a:pos x="557" y="975"/>
                  </a:cxn>
                  <a:cxn ang="0">
                    <a:pos x="561" y="911"/>
                  </a:cxn>
                  <a:cxn ang="0">
                    <a:pos x="611" y="951"/>
                  </a:cxn>
                  <a:cxn ang="0">
                    <a:pos x="606" y="1006"/>
                  </a:cxn>
                  <a:cxn ang="0">
                    <a:pos x="597" y="1055"/>
                  </a:cxn>
                  <a:cxn ang="0">
                    <a:pos x="583" y="1098"/>
                  </a:cxn>
                  <a:cxn ang="0">
                    <a:pos x="566" y="1137"/>
                  </a:cxn>
                  <a:cxn ang="0">
                    <a:pos x="545" y="1169"/>
                  </a:cxn>
                  <a:cxn ang="0">
                    <a:pos x="521" y="1195"/>
                  </a:cxn>
                  <a:cxn ang="0">
                    <a:pos x="493" y="1215"/>
                  </a:cxn>
                  <a:cxn ang="0">
                    <a:pos x="461" y="1229"/>
                  </a:cxn>
                  <a:cxn ang="0">
                    <a:pos x="427" y="1238"/>
                  </a:cxn>
                  <a:cxn ang="0">
                    <a:pos x="389" y="1241"/>
                  </a:cxn>
                </a:cxnLst>
                <a:rect l="0" t="0" r="r" b="b"/>
                <a:pathLst>
                  <a:path w="612" h="1241">
                    <a:moveTo>
                      <a:pt x="389" y="1241"/>
                    </a:moveTo>
                    <a:lnTo>
                      <a:pt x="368" y="1240"/>
                    </a:lnTo>
                    <a:lnTo>
                      <a:pt x="346" y="1238"/>
                    </a:lnTo>
                    <a:lnTo>
                      <a:pt x="323" y="1234"/>
                    </a:lnTo>
                    <a:lnTo>
                      <a:pt x="300" y="1228"/>
                    </a:lnTo>
                    <a:lnTo>
                      <a:pt x="289" y="1225"/>
                    </a:lnTo>
                    <a:lnTo>
                      <a:pt x="277" y="1221"/>
                    </a:lnTo>
                    <a:lnTo>
                      <a:pt x="266" y="1216"/>
                    </a:lnTo>
                    <a:lnTo>
                      <a:pt x="255" y="1211"/>
                    </a:lnTo>
                    <a:lnTo>
                      <a:pt x="243" y="1205"/>
                    </a:lnTo>
                    <a:lnTo>
                      <a:pt x="233" y="1199"/>
                    </a:lnTo>
                    <a:lnTo>
                      <a:pt x="222" y="1192"/>
                    </a:lnTo>
                    <a:lnTo>
                      <a:pt x="212" y="1184"/>
                    </a:lnTo>
                    <a:lnTo>
                      <a:pt x="202" y="1176"/>
                    </a:lnTo>
                    <a:lnTo>
                      <a:pt x="191" y="1166"/>
                    </a:lnTo>
                    <a:lnTo>
                      <a:pt x="182" y="1157"/>
                    </a:lnTo>
                    <a:lnTo>
                      <a:pt x="173" y="1146"/>
                    </a:lnTo>
                    <a:lnTo>
                      <a:pt x="165" y="1134"/>
                    </a:lnTo>
                    <a:lnTo>
                      <a:pt x="157" y="1122"/>
                    </a:lnTo>
                    <a:lnTo>
                      <a:pt x="150" y="1109"/>
                    </a:lnTo>
                    <a:lnTo>
                      <a:pt x="144" y="1095"/>
                    </a:lnTo>
                    <a:lnTo>
                      <a:pt x="138" y="1081"/>
                    </a:lnTo>
                    <a:lnTo>
                      <a:pt x="133" y="1066"/>
                    </a:lnTo>
                    <a:lnTo>
                      <a:pt x="128" y="1049"/>
                    </a:lnTo>
                    <a:lnTo>
                      <a:pt x="125" y="1032"/>
                    </a:lnTo>
                    <a:lnTo>
                      <a:pt x="122" y="1014"/>
                    </a:lnTo>
                    <a:lnTo>
                      <a:pt x="120" y="995"/>
                    </a:lnTo>
                    <a:lnTo>
                      <a:pt x="119" y="975"/>
                    </a:lnTo>
                    <a:lnTo>
                      <a:pt x="119" y="953"/>
                    </a:lnTo>
                    <a:lnTo>
                      <a:pt x="130" y="364"/>
                    </a:lnTo>
                    <a:lnTo>
                      <a:pt x="0" y="364"/>
                    </a:lnTo>
                    <a:lnTo>
                      <a:pt x="0" y="313"/>
                    </a:lnTo>
                    <a:lnTo>
                      <a:pt x="12" y="313"/>
                    </a:lnTo>
                    <a:lnTo>
                      <a:pt x="25" y="311"/>
                    </a:lnTo>
                    <a:lnTo>
                      <a:pt x="38" y="309"/>
                    </a:lnTo>
                    <a:lnTo>
                      <a:pt x="50" y="305"/>
                    </a:lnTo>
                    <a:lnTo>
                      <a:pt x="63" y="300"/>
                    </a:lnTo>
                    <a:lnTo>
                      <a:pt x="76" y="295"/>
                    </a:lnTo>
                    <a:lnTo>
                      <a:pt x="89" y="289"/>
                    </a:lnTo>
                    <a:lnTo>
                      <a:pt x="102" y="282"/>
                    </a:lnTo>
                    <a:lnTo>
                      <a:pt x="115" y="274"/>
                    </a:lnTo>
                    <a:lnTo>
                      <a:pt x="127" y="265"/>
                    </a:lnTo>
                    <a:lnTo>
                      <a:pt x="140" y="256"/>
                    </a:lnTo>
                    <a:lnTo>
                      <a:pt x="152" y="246"/>
                    </a:lnTo>
                    <a:lnTo>
                      <a:pt x="164" y="236"/>
                    </a:lnTo>
                    <a:lnTo>
                      <a:pt x="176" y="225"/>
                    </a:lnTo>
                    <a:lnTo>
                      <a:pt x="188" y="214"/>
                    </a:lnTo>
                    <a:lnTo>
                      <a:pt x="200" y="203"/>
                    </a:lnTo>
                    <a:lnTo>
                      <a:pt x="211" y="191"/>
                    </a:lnTo>
                    <a:lnTo>
                      <a:pt x="221" y="179"/>
                    </a:lnTo>
                    <a:lnTo>
                      <a:pt x="231" y="166"/>
                    </a:lnTo>
                    <a:lnTo>
                      <a:pt x="241" y="153"/>
                    </a:lnTo>
                    <a:lnTo>
                      <a:pt x="250" y="141"/>
                    </a:lnTo>
                    <a:lnTo>
                      <a:pt x="258" y="128"/>
                    </a:lnTo>
                    <a:lnTo>
                      <a:pt x="266" y="114"/>
                    </a:lnTo>
                    <a:lnTo>
                      <a:pt x="273" y="101"/>
                    </a:lnTo>
                    <a:lnTo>
                      <a:pt x="279" y="87"/>
                    </a:lnTo>
                    <a:lnTo>
                      <a:pt x="285" y="74"/>
                    </a:lnTo>
                    <a:lnTo>
                      <a:pt x="290" y="61"/>
                    </a:lnTo>
                    <a:lnTo>
                      <a:pt x="294" y="49"/>
                    </a:lnTo>
                    <a:lnTo>
                      <a:pt x="297" y="36"/>
                    </a:lnTo>
                    <a:lnTo>
                      <a:pt x="300" y="24"/>
                    </a:lnTo>
                    <a:lnTo>
                      <a:pt x="301" y="12"/>
                    </a:lnTo>
                    <a:lnTo>
                      <a:pt x="302" y="0"/>
                    </a:lnTo>
                    <a:lnTo>
                      <a:pt x="360" y="0"/>
                    </a:lnTo>
                    <a:lnTo>
                      <a:pt x="360" y="313"/>
                    </a:lnTo>
                    <a:lnTo>
                      <a:pt x="561" y="313"/>
                    </a:lnTo>
                    <a:lnTo>
                      <a:pt x="561" y="364"/>
                    </a:lnTo>
                    <a:lnTo>
                      <a:pt x="360" y="364"/>
                    </a:lnTo>
                    <a:lnTo>
                      <a:pt x="360" y="1044"/>
                    </a:lnTo>
                    <a:lnTo>
                      <a:pt x="360" y="1062"/>
                    </a:lnTo>
                    <a:lnTo>
                      <a:pt x="361" y="1079"/>
                    </a:lnTo>
                    <a:lnTo>
                      <a:pt x="362" y="1094"/>
                    </a:lnTo>
                    <a:lnTo>
                      <a:pt x="364" y="1108"/>
                    </a:lnTo>
                    <a:lnTo>
                      <a:pt x="366" y="1120"/>
                    </a:lnTo>
                    <a:lnTo>
                      <a:pt x="369" y="1131"/>
                    </a:lnTo>
                    <a:lnTo>
                      <a:pt x="373" y="1142"/>
                    </a:lnTo>
                    <a:lnTo>
                      <a:pt x="377" y="1150"/>
                    </a:lnTo>
                    <a:lnTo>
                      <a:pt x="382" y="1157"/>
                    </a:lnTo>
                    <a:lnTo>
                      <a:pt x="387" y="1163"/>
                    </a:lnTo>
                    <a:lnTo>
                      <a:pt x="393" y="1168"/>
                    </a:lnTo>
                    <a:lnTo>
                      <a:pt x="400" y="1172"/>
                    </a:lnTo>
                    <a:lnTo>
                      <a:pt x="408" y="1175"/>
                    </a:lnTo>
                    <a:lnTo>
                      <a:pt x="416" y="1177"/>
                    </a:lnTo>
                    <a:lnTo>
                      <a:pt x="425" y="1178"/>
                    </a:lnTo>
                    <a:lnTo>
                      <a:pt x="435" y="1178"/>
                    </a:lnTo>
                    <a:lnTo>
                      <a:pt x="444" y="1178"/>
                    </a:lnTo>
                    <a:lnTo>
                      <a:pt x="453" y="1177"/>
                    </a:lnTo>
                    <a:lnTo>
                      <a:pt x="461" y="1174"/>
                    </a:lnTo>
                    <a:lnTo>
                      <a:pt x="469" y="1171"/>
                    </a:lnTo>
                    <a:lnTo>
                      <a:pt x="477" y="1168"/>
                    </a:lnTo>
                    <a:lnTo>
                      <a:pt x="484" y="1163"/>
                    </a:lnTo>
                    <a:lnTo>
                      <a:pt x="491" y="1158"/>
                    </a:lnTo>
                    <a:lnTo>
                      <a:pt x="497" y="1152"/>
                    </a:lnTo>
                    <a:lnTo>
                      <a:pt x="503" y="1145"/>
                    </a:lnTo>
                    <a:lnTo>
                      <a:pt x="509" y="1138"/>
                    </a:lnTo>
                    <a:lnTo>
                      <a:pt x="514" y="1129"/>
                    </a:lnTo>
                    <a:lnTo>
                      <a:pt x="519" y="1121"/>
                    </a:lnTo>
                    <a:lnTo>
                      <a:pt x="528" y="1103"/>
                    </a:lnTo>
                    <a:lnTo>
                      <a:pt x="535" y="1084"/>
                    </a:lnTo>
                    <a:lnTo>
                      <a:pt x="542" y="1063"/>
                    </a:lnTo>
                    <a:lnTo>
                      <a:pt x="547" y="1042"/>
                    </a:lnTo>
                    <a:lnTo>
                      <a:pt x="552" y="1020"/>
                    </a:lnTo>
                    <a:lnTo>
                      <a:pt x="555" y="998"/>
                    </a:lnTo>
                    <a:lnTo>
                      <a:pt x="557" y="975"/>
                    </a:lnTo>
                    <a:lnTo>
                      <a:pt x="559" y="952"/>
                    </a:lnTo>
                    <a:lnTo>
                      <a:pt x="560" y="931"/>
                    </a:lnTo>
                    <a:lnTo>
                      <a:pt x="561" y="911"/>
                    </a:lnTo>
                    <a:lnTo>
                      <a:pt x="612" y="911"/>
                    </a:lnTo>
                    <a:lnTo>
                      <a:pt x="612" y="931"/>
                    </a:lnTo>
                    <a:lnTo>
                      <a:pt x="611" y="951"/>
                    </a:lnTo>
                    <a:lnTo>
                      <a:pt x="610" y="971"/>
                    </a:lnTo>
                    <a:lnTo>
                      <a:pt x="608" y="989"/>
                    </a:lnTo>
                    <a:lnTo>
                      <a:pt x="606" y="1006"/>
                    </a:lnTo>
                    <a:lnTo>
                      <a:pt x="603" y="1023"/>
                    </a:lnTo>
                    <a:lnTo>
                      <a:pt x="600" y="1040"/>
                    </a:lnTo>
                    <a:lnTo>
                      <a:pt x="597" y="1055"/>
                    </a:lnTo>
                    <a:lnTo>
                      <a:pt x="593" y="1070"/>
                    </a:lnTo>
                    <a:lnTo>
                      <a:pt x="588" y="1085"/>
                    </a:lnTo>
                    <a:lnTo>
                      <a:pt x="583" y="1098"/>
                    </a:lnTo>
                    <a:lnTo>
                      <a:pt x="578" y="1112"/>
                    </a:lnTo>
                    <a:lnTo>
                      <a:pt x="572" y="1124"/>
                    </a:lnTo>
                    <a:lnTo>
                      <a:pt x="566" y="1137"/>
                    </a:lnTo>
                    <a:lnTo>
                      <a:pt x="560" y="1148"/>
                    </a:lnTo>
                    <a:lnTo>
                      <a:pt x="553" y="1159"/>
                    </a:lnTo>
                    <a:lnTo>
                      <a:pt x="545" y="1169"/>
                    </a:lnTo>
                    <a:lnTo>
                      <a:pt x="538" y="1178"/>
                    </a:lnTo>
                    <a:lnTo>
                      <a:pt x="529" y="1187"/>
                    </a:lnTo>
                    <a:lnTo>
                      <a:pt x="521" y="1195"/>
                    </a:lnTo>
                    <a:lnTo>
                      <a:pt x="512" y="1202"/>
                    </a:lnTo>
                    <a:lnTo>
                      <a:pt x="503" y="1209"/>
                    </a:lnTo>
                    <a:lnTo>
                      <a:pt x="493" y="1215"/>
                    </a:lnTo>
                    <a:lnTo>
                      <a:pt x="483" y="1220"/>
                    </a:lnTo>
                    <a:lnTo>
                      <a:pt x="472" y="1225"/>
                    </a:lnTo>
                    <a:lnTo>
                      <a:pt x="461" y="1229"/>
                    </a:lnTo>
                    <a:lnTo>
                      <a:pt x="450" y="1233"/>
                    </a:lnTo>
                    <a:lnTo>
                      <a:pt x="438" y="1236"/>
                    </a:lnTo>
                    <a:lnTo>
                      <a:pt x="427" y="1238"/>
                    </a:lnTo>
                    <a:lnTo>
                      <a:pt x="415" y="1240"/>
                    </a:lnTo>
                    <a:lnTo>
                      <a:pt x="402" y="1240"/>
                    </a:lnTo>
                    <a:lnTo>
                      <a:pt x="389" y="1241"/>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27" name="Freeform 130"/>
              <p:cNvSpPr>
                <a:spLocks noEditPoints="1"/>
              </p:cNvSpPr>
              <p:nvPr/>
            </p:nvSpPr>
            <p:spPr bwMode="black">
              <a:xfrm>
                <a:off x="5282" y="3977"/>
                <a:ext cx="148" cy="110"/>
              </a:xfrm>
              <a:custGeom>
                <a:avLst/>
                <a:gdLst/>
                <a:ahLst/>
                <a:cxnLst>
                  <a:cxn ang="0">
                    <a:pos x="1109" y="279"/>
                  </a:cxn>
                  <a:cxn ang="0">
                    <a:pos x="1046" y="188"/>
                  </a:cxn>
                  <a:cxn ang="0">
                    <a:pos x="964" y="124"/>
                  </a:cxn>
                  <a:cxn ang="0">
                    <a:pos x="787" y="59"/>
                  </a:cxn>
                  <a:cxn ang="0">
                    <a:pos x="755" y="67"/>
                  </a:cxn>
                  <a:cxn ang="0">
                    <a:pos x="753" y="1183"/>
                  </a:cxn>
                  <a:cxn ang="0">
                    <a:pos x="777" y="1230"/>
                  </a:cxn>
                  <a:cxn ang="0">
                    <a:pos x="874" y="1266"/>
                  </a:cxn>
                  <a:cxn ang="0">
                    <a:pos x="953" y="1277"/>
                  </a:cxn>
                  <a:cxn ang="0">
                    <a:pos x="951" y="1336"/>
                  </a:cxn>
                  <a:cxn ang="0">
                    <a:pos x="556" y="1339"/>
                  </a:cxn>
                  <a:cxn ang="0">
                    <a:pos x="281" y="1328"/>
                  </a:cxn>
                  <a:cxn ang="0">
                    <a:pos x="287" y="1272"/>
                  </a:cxn>
                  <a:cxn ang="0">
                    <a:pos x="392" y="1259"/>
                  </a:cxn>
                  <a:cxn ang="0">
                    <a:pos x="466" y="1212"/>
                  </a:cxn>
                  <a:cxn ang="0">
                    <a:pos x="478" y="1168"/>
                  </a:cxn>
                  <a:cxn ang="0">
                    <a:pos x="470" y="62"/>
                  </a:cxn>
                  <a:cxn ang="0">
                    <a:pos x="412" y="65"/>
                  </a:cxn>
                  <a:cxn ang="0">
                    <a:pos x="313" y="109"/>
                  </a:cxn>
                  <a:cxn ang="0">
                    <a:pos x="213" y="183"/>
                  </a:cxn>
                  <a:cxn ang="0">
                    <a:pos x="128" y="282"/>
                  </a:cxn>
                  <a:cxn ang="0">
                    <a:pos x="70" y="400"/>
                  </a:cxn>
                  <a:cxn ang="0">
                    <a:pos x="45" y="472"/>
                  </a:cxn>
                  <a:cxn ang="0">
                    <a:pos x="12" y="474"/>
                  </a:cxn>
                  <a:cxn ang="0">
                    <a:pos x="0" y="371"/>
                  </a:cxn>
                  <a:cxn ang="0">
                    <a:pos x="1197" y="0"/>
                  </a:cxn>
                  <a:cxn ang="0">
                    <a:pos x="1197" y="355"/>
                  </a:cxn>
                  <a:cxn ang="0">
                    <a:pos x="1181" y="401"/>
                  </a:cxn>
                  <a:cxn ang="0">
                    <a:pos x="1148" y="393"/>
                  </a:cxn>
                  <a:cxn ang="0">
                    <a:pos x="1649" y="707"/>
                  </a:cxn>
                  <a:cxn ang="0">
                    <a:pos x="1600" y="665"/>
                  </a:cxn>
                  <a:cxn ang="0">
                    <a:pos x="1587" y="593"/>
                  </a:cxn>
                  <a:cxn ang="0">
                    <a:pos x="1615" y="533"/>
                  </a:cxn>
                  <a:cxn ang="0">
                    <a:pos x="1678" y="487"/>
                  </a:cxn>
                  <a:cxn ang="0">
                    <a:pos x="1663" y="463"/>
                  </a:cxn>
                  <a:cxn ang="0">
                    <a:pos x="1589" y="467"/>
                  </a:cxn>
                  <a:cxn ang="0">
                    <a:pos x="1524" y="525"/>
                  </a:cxn>
                  <a:cxn ang="0">
                    <a:pos x="1476" y="646"/>
                  </a:cxn>
                  <a:cxn ang="0">
                    <a:pos x="1444" y="902"/>
                  </a:cxn>
                  <a:cxn ang="0">
                    <a:pos x="1450" y="1265"/>
                  </a:cxn>
                  <a:cxn ang="0">
                    <a:pos x="1549" y="1291"/>
                  </a:cxn>
                  <a:cxn ang="0">
                    <a:pos x="1581" y="1307"/>
                  </a:cxn>
                  <a:cxn ang="0">
                    <a:pos x="1577" y="1335"/>
                  </a:cxn>
                  <a:cxn ang="0">
                    <a:pos x="1080" y="1335"/>
                  </a:cxn>
                  <a:cxn ang="0">
                    <a:pos x="1076" y="1307"/>
                  </a:cxn>
                  <a:cxn ang="0">
                    <a:pos x="1108" y="1291"/>
                  </a:cxn>
                  <a:cxn ang="0">
                    <a:pos x="1185" y="1273"/>
                  </a:cxn>
                  <a:cxn ang="0">
                    <a:pos x="1214" y="554"/>
                  </a:cxn>
                  <a:cxn ang="0">
                    <a:pos x="1185" y="508"/>
                  </a:cxn>
                  <a:cxn ang="0">
                    <a:pos x="1111" y="494"/>
                  </a:cxn>
                  <a:cxn ang="0">
                    <a:pos x="1095" y="474"/>
                  </a:cxn>
                  <a:cxn ang="0">
                    <a:pos x="1103" y="448"/>
                  </a:cxn>
                  <a:cxn ang="0">
                    <a:pos x="1453" y="546"/>
                  </a:cxn>
                  <a:cxn ang="0">
                    <a:pos x="1526" y="443"/>
                  </a:cxn>
                  <a:cxn ang="0">
                    <a:pos x="1612" y="412"/>
                  </a:cxn>
                  <a:cxn ang="0">
                    <a:pos x="1744" y="441"/>
                  </a:cxn>
                  <a:cxn ang="0">
                    <a:pos x="1799" y="533"/>
                  </a:cxn>
                  <a:cxn ang="0">
                    <a:pos x="1794" y="644"/>
                  </a:cxn>
                  <a:cxn ang="0">
                    <a:pos x="1739" y="703"/>
                  </a:cxn>
                </a:cxnLst>
                <a:rect l="0" t="0" r="r" b="b"/>
                <a:pathLst>
                  <a:path w="1803" h="1339">
                    <a:moveTo>
                      <a:pt x="1141" y="379"/>
                    </a:moveTo>
                    <a:lnTo>
                      <a:pt x="1137" y="361"/>
                    </a:lnTo>
                    <a:lnTo>
                      <a:pt x="1133" y="343"/>
                    </a:lnTo>
                    <a:lnTo>
                      <a:pt x="1128" y="326"/>
                    </a:lnTo>
                    <a:lnTo>
                      <a:pt x="1122" y="310"/>
                    </a:lnTo>
                    <a:lnTo>
                      <a:pt x="1116" y="294"/>
                    </a:lnTo>
                    <a:lnTo>
                      <a:pt x="1109" y="279"/>
                    </a:lnTo>
                    <a:lnTo>
                      <a:pt x="1102" y="264"/>
                    </a:lnTo>
                    <a:lnTo>
                      <a:pt x="1094" y="251"/>
                    </a:lnTo>
                    <a:lnTo>
                      <a:pt x="1085" y="237"/>
                    </a:lnTo>
                    <a:lnTo>
                      <a:pt x="1076" y="223"/>
                    </a:lnTo>
                    <a:lnTo>
                      <a:pt x="1066" y="211"/>
                    </a:lnTo>
                    <a:lnTo>
                      <a:pt x="1056" y="200"/>
                    </a:lnTo>
                    <a:lnTo>
                      <a:pt x="1046" y="188"/>
                    </a:lnTo>
                    <a:lnTo>
                      <a:pt x="1035" y="178"/>
                    </a:lnTo>
                    <a:lnTo>
                      <a:pt x="1024" y="168"/>
                    </a:lnTo>
                    <a:lnTo>
                      <a:pt x="1012" y="158"/>
                    </a:lnTo>
                    <a:lnTo>
                      <a:pt x="1001" y="149"/>
                    </a:lnTo>
                    <a:lnTo>
                      <a:pt x="989" y="140"/>
                    </a:lnTo>
                    <a:lnTo>
                      <a:pt x="976" y="132"/>
                    </a:lnTo>
                    <a:lnTo>
                      <a:pt x="964" y="124"/>
                    </a:lnTo>
                    <a:lnTo>
                      <a:pt x="938" y="110"/>
                    </a:lnTo>
                    <a:lnTo>
                      <a:pt x="912" y="98"/>
                    </a:lnTo>
                    <a:lnTo>
                      <a:pt x="885" y="87"/>
                    </a:lnTo>
                    <a:lnTo>
                      <a:pt x="858" y="77"/>
                    </a:lnTo>
                    <a:lnTo>
                      <a:pt x="831" y="69"/>
                    </a:lnTo>
                    <a:lnTo>
                      <a:pt x="803" y="62"/>
                    </a:lnTo>
                    <a:lnTo>
                      <a:pt x="787" y="59"/>
                    </a:lnTo>
                    <a:lnTo>
                      <a:pt x="775" y="58"/>
                    </a:lnTo>
                    <a:lnTo>
                      <a:pt x="770" y="58"/>
                    </a:lnTo>
                    <a:lnTo>
                      <a:pt x="765" y="59"/>
                    </a:lnTo>
                    <a:lnTo>
                      <a:pt x="762" y="60"/>
                    </a:lnTo>
                    <a:lnTo>
                      <a:pt x="759" y="62"/>
                    </a:lnTo>
                    <a:lnTo>
                      <a:pt x="757" y="64"/>
                    </a:lnTo>
                    <a:lnTo>
                      <a:pt x="755" y="67"/>
                    </a:lnTo>
                    <a:lnTo>
                      <a:pt x="754" y="71"/>
                    </a:lnTo>
                    <a:lnTo>
                      <a:pt x="753" y="75"/>
                    </a:lnTo>
                    <a:lnTo>
                      <a:pt x="752" y="84"/>
                    </a:lnTo>
                    <a:lnTo>
                      <a:pt x="752" y="96"/>
                    </a:lnTo>
                    <a:lnTo>
                      <a:pt x="752" y="1168"/>
                    </a:lnTo>
                    <a:lnTo>
                      <a:pt x="752" y="1176"/>
                    </a:lnTo>
                    <a:lnTo>
                      <a:pt x="753" y="1183"/>
                    </a:lnTo>
                    <a:lnTo>
                      <a:pt x="755" y="1190"/>
                    </a:lnTo>
                    <a:lnTo>
                      <a:pt x="756" y="1197"/>
                    </a:lnTo>
                    <a:lnTo>
                      <a:pt x="759" y="1203"/>
                    </a:lnTo>
                    <a:lnTo>
                      <a:pt x="762" y="1209"/>
                    </a:lnTo>
                    <a:lnTo>
                      <a:pt x="765" y="1215"/>
                    </a:lnTo>
                    <a:lnTo>
                      <a:pt x="769" y="1220"/>
                    </a:lnTo>
                    <a:lnTo>
                      <a:pt x="777" y="1230"/>
                    </a:lnTo>
                    <a:lnTo>
                      <a:pt x="787" y="1238"/>
                    </a:lnTo>
                    <a:lnTo>
                      <a:pt x="799" y="1245"/>
                    </a:lnTo>
                    <a:lnTo>
                      <a:pt x="813" y="1251"/>
                    </a:lnTo>
                    <a:lnTo>
                      <a:pt x="827" y="1256"/>
                    </a:lnTo>
                    <a:lnTo>
                      <a:pt x="842" y="1260"/>
                    </a:lnTo>
                    <a:lnTo>
                      <a:pt x="858" y="1264"/>
                    </a:lnTo>
                    <a:lnTo>
                      <a:pt x="874" y="1266"/>
                    </a:lnTo>
                    <a:lnTo>
                      <a:pt x="892" y="1268"/>
                    </a:lnTo>
                    <a:lnTo>
                      <a:pt x="909" y="1270"/>
                    </a:lnTo>
                    <a:lnTo>
                      <a:pt x="927" y="1271"/>
                    </a:lnTo>
                    <a:lnTo>
                      <a:pt x="945" y="1271"/>
                    </a:lnTo>
                    <a:lnTo>
                      <a:pt x="948" y="1272"/>
                    </a:lnTo>
                    <a:lnTo>
                      <a:pt x="951" y="1274"/>
                    </a:lnTo>
                    <a:lnTo>
                      <a:pt x="953" y="1277"/>
                    </a:lnTo>
                    <a:lnTo>
                      <a:pt x="955" y="1282"/>
                    </a:lnTo>
                    <a:lnTo>
                      <a:pt x="957" y="1293"/>
                    </a:lnTo>
                    <a:lnTo>
                      <a:pt x="958" y="1305"/>
                    </a:lnTo>
                    <a:lnTo>
                      <a:pt x="957" y="1318"/>
                    </a:lnTo>
                    <a:lnTo>
                      <a:pt x="955" y="1328"/>
                    </a:lnTo>
                    <a:lnTo>
                      <a:pt x="953" y="1333"/>
                    </a:lnTo>
                    <a:lnTo>
                      <a:pt x="951" y="1336"/>
                    </a:lnTo>
                    <a:lnTo>
                      <a:pt x="948" y="1338"/>
                    </a:lnTo>
                    <a:lnTo>
                      <a:pt x="945" y="1339"/>
                    </a:lnTo>
                    <a:lnTo>
                      <a:pt x="875" y="1339"/>
                    </a:lnTo>
                    <a:lnTo>
                      <a:pt x="800" y="1339"/>
                    </a:lnTo>
                    <a:lnTo>
                      <a:pt x="722" y="1339"/>
                    </a:lnTo>
                    <a:lnTo>
                      <a:pt x="640" y="1339"/>
                    </a:lnTo>
                    <a:lnTo>
                      <a:pt x="556" y="1339"/>
                    </a:lnTo>
                    <a:lnTo>
                      <a:pt x="468" y="1339"/>
                    </a:lnTo>
                    <a:lnTo>
                      <a:pt x="380" y="1339"/>
                    </a:lnTo>
                    <a:lnTo>
                      <a:pt x="290" y="1339"/>
                    </a:lnTo>
                    <a:lnTo>
                      <a:pt x="287" y="1338"/>
                    </a:lnTo>
                    <a:lnTo>
                      <a:pt x="284" y="1336"/>
                    </a:lnTo>
                    <a:lnTo>
                      <a:pt x="282" y="1333"/>
                    </a:lnTo>
                    <a:lnTo>
                      <a:pt x="281" y="1328"/>
                    </a:lnTo>
                    <a:lnTo>
                      <a:pt x="278" y="1318"/>
                    </a:lnTo>
                    <a:lnTo>
                      <a:pt x="278" y="1305"/>
                    </a:lnTo>
                    <a:lnTo>
                      <a:pt x="278" y="1293"/>
                    </a:lnTo>
                    <a:lnTo>
                      <a:pt x="281" y="1282"/>
                    </a:lnTo>
                    <a:lnTo>
                      <a:pt x="282" y="1277"/>
                    </a:lnTo>
                    <a:lnTo>
                      <a:pt x="284" y="1274"/>
                    </a:lnTo>
                    <a:lnTo>
                      <a:pt x="287" y="1272"/>
                    </a:lnTo>
                    <a:lnTo>
                      <a:pt x="290" y="1271"/>
                    </a:lnTo>
                    <a:lnTo>
                      <a:pt x="308" y="1271"/>
                    </a:lnTo>
                    <a:lnTo>
                      <a:pt x="326" y="1270"/>
                    </a:lnTo>
                    <a:lnTo>
                      <a:pt x="343" y="1267"/>
                    </a:lnTo>
                    <a:lnTo>
                      <a:pt x="360" y="1265"/>
                    </a:lnTo>
                    <a:lnTo>
                      <a:pt x="377" y="1262"/>
                    </a:lnTo>
                    <a:lnTo>
                      <a:pt x="392" y="1259"/>
                    </a:lnTo>
                    <a:lnTo>
                      <a:pt x="407" y="1254"/>
                    </a:lnTo>
                    <a:lnTo>
                      <a:pt x="421" y="1249"/>
                    </a:lnTo>
                    <a:lnTo>
                      <a:pt x="433" y="1242"/>
                    </a:lnTo>
                    <a:lnTo>
                      <a:pt x="444" y="1235"/>
                    </a:lnTo>
                    <a:lnTo>
                      <a:pt x="454" y="1226"/>
                    </a:lnTo>
                    <a:lnTo>
                      <a:pt x="463" y="1217"/>
                    </a:lnTo>
                    <a:lnTo>
                      <a:pt x="466" y="1212"/>
                    </a:lnTo>
                    <a:lnTo>
                      <a:pt x="469" y="1207"/>
                    </a:lnTo>
                    <a:lnTo>
                      <a:pt x="472" y="1201"/>
                    </a:lnTo>
                    <a:lnTo>
                      <a:pt x="474" y="1195"/>
                    </a:lnTo>
                    <a:lnTo>
                      <a:pt x="476" y="1189"/>
                    </a:lnTo>
                    <a:lnTo>
                      <a:pt x="477" y="1182"/>
                    </a:lnTo>
                    <a:lnTo>
                      <a:pt x="478" y="1175"/>
                    </a:lnTo>
                    <a:lnTo>
                      <a:pt x="478" y="1168"/>
                    </a:lnTo>
                    <a:lnTo>
                      <a:pt x="478" y="96"/>
                    </a:lnTo>
                    <a:lnTo>
                      <a:pt x="478" y="84"/>
                    </a:lnTo>
                    <a:lnTo>
                      <a:pt x="477" y="75"/>
                    </a:lnTo>
                    <a:lnTo>
                      <a:pt x="476" y="71"/>
                    </a:lnTo>
                    <a:lnTo>
                      <a:pt x="475" y="67"/>
                    </a:lnTo>
                    <a:lnTo>
                      <a:pt x="473" y="64"/>
                    </a:lnTo>
                    <a:lnTo>
                      <a:pt x="470" y="62"/>
                    </a:lnTo>
                    <a:lnTo>
                      <a:pt x="468" y="60"/>
                    </a:lnTo>
                    <a:lnTo>
                      <a:pt x="464" y="59"/>
                    </a:lnTo>
                    <a:lnTo>
                      <a:pt x="460" y="58"/>
                    </a:lnTo>
                    <a:lnTo>
                      <a:pt x="455" y="58"/>
                    </a:lnTo>
                    <a:lnTo>
                      <a:pt x="442" y="59"/>
                    </a:lnTo>
                    <a:lnTo>
                      <a:pt x="425" y="62"/>
                    </a:lnTo>
                    <a:lnTo>
                      <a:pt x="412" y="65"/>
                    </a:lnTo>
                    <a:lnTo>
                      <a:pt x="398" y="70"/>
                    </a:lnTo>
                    <a:lnTo>
                      <a:pt x="385" y="75"/>
                    </a:lnTo>
                    <a:lnTo>
                      <a:pt x="370" y="80"/>
                    </a:lnTo>
                    <a:lnTo>
                      <a:pt x="356" y="87"/>
                    </a:lnTo>
                    <a:lnTo>
                      <a:pt x="342" y="94"/>
                    </a:lnTo>
                    <a:lnTo>
                      <a:pt x="328" y="101"/>
                    </a:lnTo>
                    <a:lnTo>
                      <a:pt x="313" y="109"/>
                    </a:lnTo>
                    <a:lnTo>
                      <a:pt x="299" y="118"/>
                    </a:lnTo>
                    <a:lnTo>
                      <a:pt x="284" y="128"/>
                    </a:lnTo>
                    <a:lnTo>
                      <a:pt x="270" y="138"/>
                    </a:lnTo>
                    <a:lnTo>
                      <a:pt x="255" y="148"/>
                    </a:lnTo>
                    <a:lnTo>
                      <a:pt x="241" y="159"/>
                    </a:lnTo>
                    <a:lnTo>
                      <a:pt x="227" y="171"/>
                    </a:lnTo>
                    <a:lnTo>
                      <a:pt x="213" y="183"/>
                    </a:lnTo>
                    <a:lnTo>
                      <a:pt x="200" y="196"/>
                    </a:lnTo>
                    <a:lnTo>
                      <a:pt x="187" y="209"/>
                    </a:lnTo>
                    <a:lnTo>
                      <a:pt x="174" y="222"/>
                    </a:lnTo>
                    <a:lnTo>
                      <a:pt x="162" y="237"/>
                    </a:lnTo>
                    <a:lnTo>
                      <a:pt x="150" y="252"/>
                    </a:lnTo>
                    <a:lnTo>
                      <a:pt x="139" y="267"/>
                    </a:lnTo>
                    <a:lnTo>
                      <a:pt x="128" y="282"/>
                    </a:lnTo>
                    <a:lnTo>
                      <a:pt x="118" y="298"/>
                    </a:lnTo>
                    <a:lnTo>
                      <a:pt x="108" y="314"/>
                    </a:lnTo>
                    <a:lnTo>
                      <a:pt x="99" y="330"/>
                    </a:lnTo>
                    <a:lnTo>
                      <a:pt x="91" y="347"/>
                    </a:lnTo>
                    <a:lnTo>
                      <a:pt x="83" y="364"/>
                    </a:lnTo>
                    <a:lnTo>
                      <a:pt x="76" y="382"/>
                    </a:lnTo>
                    <a:lnTo>
                      <a:pt x="70" y="400"/>
                    </a:lnTo>
                    <a:lnTo>
                      <a:pt x="65" y="418"/>
                    </a:lnTo>
                    <a:lnTo>
                      <a:pt x="60" y="437"/>
                    </a:lnTo>
                    <a:lnTo>
                      <a:pt x="57" y="455"/>
                    </a:lnTo>
                    <a:lnTo>
                      <a:pt x="55" y="460"/>
                    </a:lnTo>
                    <a:lnTo>
                      <a:pt x="52" y="465"/>
                    </a:lnTo>
                    <a:lnTo>
                      <a:pt x="49" y="469"/>
                    </a:lnTo>
                    <a:lnTo>
                      <a:pt x="45" y="472"/>
                    </a:lnTo>
                    <a:lnTo>
                      <a:pt x="41" y="474"/>
                    </a:lnTo>
                    <a:lnTo>
                      <a:pt x="36" y="476"/>
                    </a:lnTo>
                    <a:lnTo>
                      <a:pt x="31" y="477"/>
                    </a:lnTo>
                    <a:lnTo>
                      <a:pt x="26" y="477"/>
                    </a:lnTo>
                    <a:lnTo>
                      <a:pt x="21" y="477"/>
                    </a:lnTo>
                    <a:lnTo>
                      <a:pt x="16" y="476"/>
                    </a:lnTo>
                    <a:lnTo>
                      <a:pt x="12" y="474"/>
                    </a:lnTo>
                    <a:lnTo>
                      <a:pt x="8" y="472"/>
                    </a:lnTo>
                    <a:lnTo>
                      <a:pt x="4" y="469"/>
                    </a:lnTo>
                    <a:lnTo>
                      <a:pt x="2" y="465"/>
                    </a:lnTo>
                    <a:lnTo>
                      <a:pt x="0" y="460"/>
                    </a:lnTo>
                    <a:lnTo>
                      <a:pt x="0" y="455"/>
                    </a:lnTo>
                    <a:lnTo>
                      <a:pt x="0" y="427"/>
                    </a:lnTo>
                    <a:lnTo>
                      <a:pt x="0" y="371"/>
                    </a:lnTo>
                    <a:lnTo>
                      <a:pt x="0" y="298"/>
                    </a:lnTo>
                    <a:lnTo>
                      <a:pt x="0" y="216"/>
                    </a:lnTo>
                    <a:lnTo>
                      <a:pt x="0" y="137"/>
                    </a:lnTo>
                    <a:lnTo>
                      <a:pt x="0" y="68"/>
                    </a:lnTo>
                    <a:lnTo>
                      <a:pt x="0" y="18"/>
                    </a:lnTo>
                    <a:lnTo>
                      <a:pt x="0" y="0"/>
                    </a:lnTo>
                    <a:lnTo>
                      <a:pt x="1197" y="0"/>
                    </a:lnTo>
                    <a:lnTo>
                      <a:pt x="1197" y="15"/>
                    </a:lnTo>
                    <a:lnTo>
                      <a:pt x="1197" y="56"/>
                    </a:lnTo>
                    <a:lnTo>
                      <a:pt x="1197" y="113"/>
                    </a:lnTo>
                    <a:lnTo>
                      <a:pt x="1197" y="179"/>
                    </a:lnTo>
                    <a:lnTo>
                      <a:pt x="1197" y="247"/>
                    </a:lnTo>
                    <a:lnTo>
                      <a:pt x="1197" y="308"/>
                    </a:lnTo>
                    <a:lnTo>
                      <a:pt x="1197" y="355"/>
                    </a:lnTo>
                    <a:lnTo>
                      <a:pt x="1197" y="379"/>
                    </a:lnTo>
                    <a:lnTo>
                      <a:pt x="1197" y="384"/>
                    </a:lnTo>
                    <a:lnTo>
                      <a:pt x="1195" y="389"/>
                    </a:lnTo>
                    <a:lnTo>
                      <a:pt x="1192" y="393"/>
                    </a:lnTo>
                    <a:lnTo>
                      <a:pt x="1189" y="396"/>
                    </a:lnTo>
                    <a:lnTo>
                      <a:pt x="1185" y="398"/>
                    </a:lnTo>
                    <a:lnTo>
                      <a:pt x="1181" y="401"/>
                    </a:lnTo>
                    <a:lnTo>
                      <a:pt x="1176" y="402"/>
                    </a:lnTo>
                    <a:lnTo>
                      <a:pt x="1171" y="402"/>
                    </a:lnTo>
                    <a:lnTo>
                      <a:pt x="1166" y="402"/>
                    </a:lnTo>
                    <a:lnTo>
                      <a:pt x="1161" y="401"/>
                    </a:lnTo>
                    <a:lnTo>
                      <a:pt x="1156" y="398"/>
                    </a:lnTo>
                    <a:lnTo>
                      <a:pt x="1152" y="396"/>
                    </a:lnTo>
                    <a:lnTo>
                      <a:pt x="1148" y="393"/>
                    </a:lnTo>
                    <a:lnTo>
                      <a:pt x="1145" y="389"/>
                    </a:lnTo>
                    <a:lnTo>
                      <a:pt x="1142" y="384"/>
                    </a:lnTo>
                    <a:lnTo>
                      <a:pt x="1141" y="379"/>
                    </a:lnTo>
                    <a:close/>
                    <a:moveTo>
                      <a:pt x="1681" y="713"/>
                    </a:moveTo>
                    <a:lnTo>
                      <a:pt x="1669" y="712"/>
                    </a:lnTo>
                    <a:lnTo>
                      <a:pt x="1659" y="710"/>
                    </a:lnTo>
                    <a:lnTo>
                      <a:pt x="1649" y="707"/>
                    </a:lnTo>
                    <a:lnTo>
                      <a:pt x="1639" y="704"/>
                    </a:lnTo>
                    <a:lnTo>
                      <a:pt x="1630" y="699"/>
                    </a:lnTo>
                    <a:lnTo>
                      <a:pt x="1623" y="694"/>
                    </a:lnTo>
                    <a:lnTo>
                      <a:pt x="1616" y="688"/>
                    </a:lnTo>
                    <a:lnTo>
                      <a:pt x="1610" y="681"/>
                    </a:lnTo>
                    <a:lnTo>
                      <a:pt x="1604" y="673"/>
                    </a:lnTo>
                    <a:lnTo>
                      <a:pt x="1600" y="665"/>
                    </a:lnTo>
                    <a:lnTo>
                      <a:pt x="1596" y="656"/>
                    </a:lnTo>
                    <a:lnTo>
                      <a:pt x="1592" y="646"/>
                    </a:lnTo>
                    <a:lnTo>
                      <a:pt x="1590" y="636"/>
                    </a:lnTo>
                    <a:lnTo>
                      <a:pt x="1588" y="625"/>
                    </a:lnTo>
                    <a:lnTo>
                      <a:pt x="1587" y="613"/>
                    </a:lnTo>
                    <a:lnTo>
                      <a:pt x="1586" y="601"/>
                    </a:lnTo>
                    <a:lnTo>
                      <a:pt x="1587" y="593"/>
                    </a:lnTo>
                    <a:lnTo>
                      <a:pt x="1587" y="586"/>
                    </a:lnTo>
                    <a:lnTo>
                      <a:pt x="1589" y="579"/>
                    </a:lnTo>
                    <a:lnTo>
                      <a:pt x="1590" y="572"/>
                    </a:lnTo>
                    <a:lnTo>
                      <a:pt x="1595" y="560"/>
                    </a:lnTo>
                    <a:lnTo>
                      <a:pt x="1601" y="550"/>
                    </a:lnTo>
                    <a:lnTo>
                      <a:pt x="1608" y="541"/>
                    </a:lnTo>
                    <a:lnTo>
                      <a:pt x="1615" y="533"/>
                    </a:lnTo>
                    <a:lnTo>
                      <a:pt x="1624" y="526"/>
                    </a:lnTo>
                    <a:lnTo>
                      <a:pt x="1632" y="521"/>
                    </a:lnTo>
                    <a:lnTo>
                      <a:pt x="1650" y="510"/>
                    </a:lnTo>
                    <a:lnTo>
                      <a:pt x="1665" y="501"/>
                    </a:lnTo>
                    <a:lnTo>
                      <a:pt x="1670" y="497"/>
                    </a:lnTo>
                    <a:lnTo>
                      <a:pt x="1675" y="492"/>
                    </a:lnTo>
                    <a:lnTo>
                      <a:pt x="1678" y="487"/>
                    </a:lnTo>
                    <a:lnTo>
                      <a:pt x="1679" y="481"/>
                    </a:lnTo>
                    <a:lnTo>
                      <a:pt x="1679" y="477"/>
                    </a:lnTo>
                    <a:lnTo>
                      <a:pt x="1678" y="474"/>
                    </a:lnTo>
                    <a:lnTo>
                      <a:pt x="1676" y="471"/>
                    </a:lnTo>
                    <a:lnTo>
                      <a:pt x="1675" y="469"/>
                    </a:lnTo>
                    <a:lnTo>
                      <a:pt x="1670" y="465"/>
                    </a:lnTo>
                    <a:lnTo>
                      <a:pt x="1663" y="463"/>
                    </a:lnTo>
                    <a:lnTo>
                      <a:pt x="1655" y="461"/>
                    </a:lnTo>
                    <a:lnTo>
                      <a:pt x="1646" y="461"/>
                    </a:lnTo>
                    <a:lnTo>
                      <a:pt x="1635" y="461"/>
                    </a:lnTo>
                    <a:lnTo>
                      <a:pt x="1625" y="461"/>
                    </a:lnTo>
                    <a:lnTo>
                      <a:pt x="1613" y="462"/>
                    </a:lnTo>
                    <a:lnTo>
                      <a:pt x="1601" y="464"/>
                    </a:lnTo>
                    <a:lnTo>
                      <a:pt x="1589" y="467"/>
                    </a:lnTo>
                    <a:lnTo>
                      <a:pt x="1579" y="472"/>
                    </a:lnTo>
                    <a:lnTo>
                      <a:pt x="1568" y="478"/>
                    </a:lnTo>
                    <a:lnTo>
                      <a:pt x="1559" y="486"/>
                    </a:lnTo>
                    <a:lnTo>
                      <a:pt x="1549" y="494"/>
                    </a:lnTo>
                    <a:lnTo>
                      <a:pt x="1541" y="503"/>
                    </a:lnTo>
                    <a:lnTo>
                      <a:pt x="1532" y="514"/>
                    </a:lnTo>
                    <a:lnTo>
                      <a:pt x="1524" y="525"/>
                    </a:lnTo>
                    <a:lnTo>
                      <a:pt x="1517" y="538"/>
                    </a:lnTo>
                    <a:lnTo>
                      <a:pt x="1510" y="551"/>
                    </a:lnTo>
                    <a:lnTo>
                      <a:pt x="1503" y="565"/>
                    </a:lnTo>
                    <a:lnTo>
                      <a:pt x="1497" y="581"/>
                    </a:lnTo>
                    <a:lnTo>
                      <a:pt x="1491" y="596"/>
                    </a:lnTo>
                    <a:lnTo>
                      <a:pt x="1485" y="612"/>
                    </a:lnTo>
                    <a:lnTo>
                      <a:pt x="1476" y="646"/>
                    </a:lnTo>
                    <a:lnTo>
                      <a:pt x="1467" y="681"/>
                    </a:lnTo>
                    <a:lnTo>
                      <a:pt x="1460" y="717"/>
                    </a:lnTo>
                    <a:lnTo>
                      <a:pt x="1455" y="756"/>
                    </a:lnTo>
                    <a:lnTo>
                      <a:pt x="1450" y="793"/>
                    </a:lnTo>
                    <a:lnTo>
                      <a:pt x="1447" y="830"/>
                    </a:lnTo>
                    <a:lnTo>
                      <a:pt x="1445" y="867"/>
                    </a:lnTo>
                    <a:lnTo>
                      <a:pt x="1444" y="902"/>
                    </a:lnTo>
                    <a:lnTo>
                      <a:pt x="1436" y="1234"/>
                    </a:lnTo>
                    <a:lnTo>
                      <a:pt x="1436" y="1239"/>
                    </a:lnTo>
                    <a:lnTo>
                      <a:pt x="1437" y="1243"/>
                    </a:lnTo>
                    <a:lnTo>
                      <a:pt x="1438" y="1247"/>
                    </a:lnTo>
                    <a:lnTo>
                      <a:pt x="1440" y="1251"/>
                    </a:lnTo>
                    <a:lnTo>
                      <a:pt x="1444" y="1259"/>
                    </a:lnTo>
                    <a:lnTo>
                      <a:pt x="1450" y="1265"/>
                    </a:lnTo>
                    <a:lnTo>
                      <a:pt x="1457" y="1271"/>
                    </a:lnTo>
                    <a:lnTo>
                      <a:pt x="1466" y="1276"/>
                    </a:lnTo>
                    <a:lnTo>
                      <a:pt x="1475" y="1280"/>
                    </a:lnTo>
                    <a:lnTo>
                      <a:pt x="1485" y="1283"/>
                    </a:lnTo>
                    <a:lnTo>
                      <a:pt x="1507" y="1287"/>
                    </a:lnTo>
                    <a:lnTo>
                      <a:pt x="1529" y="1290"/>
                    </a:lnTo>
                    <a:lnTo>
                      <a:pt x="1549" y="1291"/>
                    </a:lnTo>
                    <a:lnTo>
                      <a:pt x="1566" y="1291"/>
                    </a:lnTo>
                    <a:lnTo>
                      <a:pt x="1570" y="1292"/>
                    </a:lnTo>
                    <a:lnTo>
                      <a:pt x="1573" y="1293"/>
                    </a:lnTo>
                    <a:lnTo>
                      <a:pt x="1575" y="1296"/>
                    </a:lnTo>
                    <a:lnTo>
                      <a:pt x="1578" y="1299"/>
                    </a:lnTo>
                    <a:lnTo>
                      <a:pt x="1579" y="1302"/>
                    </a:lnTo>
                    <a:lnTo>
                      <a:pt x="1581" y="1307"/>
                    </a:lnTo>
                    <a:lnTo>
                      <a:pt x="1582" y="1311"/>
                    </a:lnTo>
                    <a:lnTo>
                      <a:pt x="1583" y="1315"/>
                    </a:lnTo>
                    <a:lnTo>
                      <a:pt x="1583" y="1320"/>
                    </a:lnTo>
                    <a:lnTo>
                      <a:pt x="1582" y="1324"/>
                    </a:lnTo>
                    <a:lnTo>
                      <a:pt x="1581" y="1328"/>
                    </a:lnTo>
                    <a:lnTo>
                      <a:pt x="1580" y="1332"/>
                    </a:lnTo>
                    <a:lnTo>
                      <a:pt x="1577" y="1335"/>
                    </a:lnTo>
                    <a:lnTo>
                      <a:pt x="1574" y="1337"/>
                    </a:lnTo>
                    <a:lnTo>
                      <a:pt x="1571" y="1339"/>
                    </a:lnTo>
                    <a:lnTo>
                      <a:pt x="1566" y="1339"/>
                    </a:lnTo>
                    <a:lnTo>
                      <a:pt x="1091" y="1339"/>
                    </a:lnTo>
                    <a:lnTo>
                      <a:pt x="1086" y="1339"/>
                    </a:lnTo>
                    <a:lnTo>
                      <a:pt x="1083" y="1337"/>
                    </a:lnTo>
                    <a:lnTo>
                      <a:pt x="1080" y="1335"/>
                    </a:lnTo>
                    <a:lnTo>
                      <a:pt x="1077" y="1332"/>
                    </a:lnTo>
                    <a:lnTo>
                      <a:pt x="1076" y="1328"/>
                    </a:lnTo>
                    <a:lnTo>
                      <a:pt x="1075" y="1324"/>
                    </a:lnTo>
                    <a:lnTo>
                      <a:pt x="1074" y="1320"/>
                    </a:lnTo>
                    <a:lnTo>
                      <a:pt x="1074" y="1315"/>
                    </a:lnTo>
                    <a:lnTo>
                      <a:pt x="1075" y="1311"/>
                    </a:lnTo>
                    <a:lnTo>
                      <a:pt x="1076" y="1307"/>
                    </a:lnTo>
                    <a:lnTo>
                      <a:pt x="1077" y="1302"/>
                    </a:lnTo>
                    <a:lnTo>
                      <a:pt x="1079" y="1299"/>
                    </a:lnTo>
                    <a:lnTo>
                      <a:pt x="1081" y="1296"/>
                    </a:lnTo>
                    <a:lnTo>
                      <a:pt x="1084" y="1293"/>
                    </a:lnTo>
                    <a:lnTo>
                      <a:pt x="1087" y="1292"/>
                    </a:lnTo>
                    <a:lnTo>
                      <a:pt x="1091" y="1291"/>
                    </a:lnTo>
                    <a:lnTo>
                      <a:pt x="1108" y="1291"/>
                    </a:lnTo>
                    <a:lnTo>
                      <a:pt x="1127" y="1289"/>
                    </a:lnTo>
                    <a:lnTo>
                      <a:pt x="1137" y="1288"/>
                    </a:lnTo>
                    <a:lnTo>
                      <a:pt x="1148" y="1286"/>
                    </a:lnTo>
                    <a:lnTo>
                      <a:pt x="1158" y="1284"/>
                    </a:lnTo>
                    <a:lnTo>
                      <a:pt x="1167" y="1281"/>
                    </a:lnTo>
                    <a:lnTo>
                      <a:pt x="1177" y="1278"/>
                    </a:lnTo>
                    <a:lnTo>
                      <a:pt x="1185" y="1273"/>
                    </a:lnTo>
                    <a:lnTo>
                      <a:pt x="1193" y="1268"/>
                    </a:lnTo>
                    <a:lnTo>
                      <a:pt x="1200" y="1262"/>
                    </a:lnTo>
                    <a:lnTo>
                      <a:pt x="1206" y="1255"/>
                    </a:lnTo>
                    <a:lnTo>
                      <a:pt x="1210" y="1248"/>
                    </a:lnTo>
                    <a:lnTo>
                      <a:pt x="1213" y="1239"/>
                    </a:lnTo>
                    <a:lnTo>
                      <a:pt x="1214" y="1230"/>
                    </a:lnTo>
                    <a:lnTo>
                      <a:pt x="1214" y="554"/>
                    </a:lnTo>
                    <a:lnTo>
                      <a:pt x="1213" y="545"/>
                    </a:lnTo>
                    <a:lnTo>
                      <a:pt x="1211" y="536"/>
                    </a:lnTo>
                    <a:lnTo>
                      <a:pt x="1208" y="529"/>
                    </a:lnTo>
                    <a:lnTo>
                      <a:pt x="1203" y="522"/>
                    </a:lnTo>
                    <a:lnTo>
                      <a:pt x="1198" y="517"/>
                    </a:lnTo>
                    <a:lnTo>
                      <a:pt x="1192" y="512"/>
                    </a:lnTo>
                    <a:lnTo>
                      <a:pt x="1185" y="508"/>
                    </a:lnTo>
                    <a:lnTo>
                      <a:pt x="1178" y="504"/>
                    </a:lnTo>
                    <a:lnTo>
                      <a:pt x="1170" y="501"/>
                    </a:lnTo>
                    <a:lnTo>
                      <a:pt x="1161" y="499"/>
                    </a:lnTo>
                    <a:lnTo>
                      <a:pt x="1153" y="497"/>
                    </a:lnTo>
                    <a:lnTo>
                      <a:pt x="1144" y="496"/>
                    </a:lnTo>
                    <a:lnTo>
                      <a:pt x="1127" y="494"/>
                    </a:lnTo>
                    <a:lnTo>
                      <a:pt x="1111" y="494"/>
                    </a:lnTo>
                    <a:lnTo>
                      <a:pt x="1108" y="493"/>
                    </a:lnTo>
                    <a:lnTo>
                      <a:pt x="1105" y="492"/>
                    </a:lnTo>
                    <a:lnTo>
                      <a:pt x="1102" y="489"/>
                    </a:lnTo>
                    <a:lnTo>
                      <a:pt x="1100" y="486"/>
                    </a:lnTo>
                    <a:lnTo>
                      <a:pt x="1098" y="483"/>
                    </a:lnTo>
                    <a:lnTo>
                      <a:pt x="1096" y="479"/>
                    </a:lnTo>
                    <a:lnTo>
                      <a:pt x="1095" y="474"/>
                    </a:lnTo>
                    <a:lnTo>
                      <a:pt x="1095" y="470"/>
                    </a:lnTo>
                    <a:lnTo>
                      <a:pt x="1095" y="466"/>
                    </a:lnTo>
                    <a:lnTo>
                      <a:pt x="1095" y="461"/>
                    </a:lnTo>
                    <a:lnTo>
                      <a:pt x="1096" y="457"/>
                    </a:lnTo>
                    <a:lnTo>
                      <a:pt x="1098" y="454"/>
                    </a:lnTo>
                    <a:lnTo>
                      <a:pt x="1100" y="451"/>
                    </a:lnTo>
                    <a:lnTo>
                      <a:pt x="1103" y="448"/>
                    </a:lnTo>
                    <a:lnTo>
                      <a:pt x="1107" y="447"/>
                    </a:lnTo>
                    <a:lnTo>
                      <a:pt x="1111" y="446"/>
                    </a:lnTo>
                    <a:lnTo>
                      <a:pt x="1433" y="446"/>
                    </a:lnTo>
                    <a:lnTo>
                      <a:pt x="1433" y="606"/>
                    </a:lnTo>
                    <a:lnTo>
                      <a:pt x="1439" y="586"/>
                    </a:lnTo>
                    <a:lnTo>
                      <a:pt x="1446" y="565"/>
                    </a:lnTo>
                    <a:lnTo>
                      <a:pt x="1453" y="546"/>
                    </a:lnTo>
                    <a:lnTo>
                      <a:pt x="1461" y="528"/>
                    </a:lnTo>
                    <a:lnTo>
                      <a:pt x="1469" y="511"/>
                    </a:lnTo>
                    <a:lnTo>
                      <a:pt x="1479" y="495"/>
                    </a:lnTo>
                    <a:lnTo>
                      <a:pt x="1489" y="480"/>
                    </a:lnTo>
                    <a:lnTo>
                      <a:pt x="1500" y="467"/>
                    </a:lnTo>
                    <a:lnTo>
                      <a:pt x="1512" y="454"/>
                    </a:lnTo>
                    <a:lnTo>
                      <a:pt x="1526" y="443"/>
                    </a:lnTo>
                    <a:lnTo>
                      <a:pt x="1540" y="434"/>
                    </a:lnTo>
                    <a:lnTo>
                      <a:pt x="1556" y="426"/>
                    </a:lnTo>
                    <a:lnTo>
                      <a:pt x="1565" y="423"/>
                    </a:lnTo>
                    <a:lnTo>
                      <a:pt x="1573" y="420"/>
                    </a:lnTo>
                    <a:lnTo>
                      <a:pt x="1582" y="417"/>
                    </a:lnTo>
                    <a:lnTo>
                      <a:pt x="1592" y="415"/>
                    </a:lnTo>
                    <a:lnTo>
                      <a:pt x="1612" y="412"/>
                    </a:lnTo>
                    <a:lnTo>
                      <a:pt x="1634" y="411"/>
                    </a:lnTo>
                    <a:lnTo>
                      <a:pt x="1658" y="412"/>
                    </a:lnTo>
                    <a:lnTo>
                      <a:pt x="1678" y="415"/>
                    </a:lnTo>
                    <a:lnTo>
                      <a:pt x="1697" y="419"/>
                    </a:lnTo>
                    <a:lnTo>
                      <a:pt x="1715" y="425"/>
                    </a:lnTo>
                    <a:lnTo>
                      <a:pt x="1730" y="433"/>
                    </a:lnTo>
                    <a:lnTo>
                      <a:pt x="1744" y="441"/>
                    </a:lnTo>
                    <a:lnTo>
                      <a:pt x="1756" y="451"/>
                    </a:lnTo>
                    <a:lnTo>
                      <a:pt x="1767" y="462"/>
                    </a:lnTo>
                    <a:lnTo>
                      <a:pt x="1776" y="475"/>
                    </a:lnTo>
                    <a:lnTo>
                      <a:pt x="1783" y="488"/>
                    </a:lnTo>
                    <a:lnTo>
                      <a:pt x="1790" y="502"/>
                    </a:lnTo>
                    <a:lnTo>
                      <a:pt x="1795" y="517"/>
                    </a:lnTo>
                    <a:lnTo>
                      <a:pt x="1799" y="533"/>
                    </a:lnTo>
                    <a:lnTo>
                      <a:pt x="1801" y="549"/>
                    </a:lnTo>
                    <a:lnTo>
                      <a:pt x="1803" y="566"/>
                    </a:lnTo>
                    <a:lnTo>
                      <a:pt x="1803" y="584"/>
                    </a:lnTo>
                    <a:lnTo>
                      <a:pt x="1803" y="601"/>
                    </a:lnTo>
                    <a:lnTo>
                      <a:pt x="1801" y="617"/>
                    </a:lnTo>
                    <a:lnTo>
                      <a:pt x="1798" y="631"/>
                    </a:lnTo>
                    <a:lnTo>
                      <a:pt x="1794" y="644"/>
                    </a:lnTo>
                    <a:lnTo>
                      <a:pt x="1789" y="656"/>
                    </a:lnTo>
                    <a:lnTo>
                      <a:pt x="1782" y="667"/>
                    </a:lnTo>
                    <a:lnTo>
                      <a:pt x="1775" y="676"/>
                    </a:lnTo>
                    <a:lnTo>
                      <a:pt x="1767" y="684"/>
                    </a:lnTo>
                    <a:lnTo>
                      <a:pt x="1759" y="691"/>
                    </a:lnTo>
                    <a:lnTo>
                      <a:pt x="1749" y="698"/>
                    </a:lnTo>
                    <a:lnTo>
                      <a:pt x="1739" y="703"/>
                    </a:lnTo>
                    <a:lnTo>
                      <a:pt x="1728" y="707"/>
                    </a:lnTo>
                    <a:lnTo>
                      <a:pt x="1717" y="710"/>
                    </a:lnTo>
                    <a:lnTo>
                      <a:pt x="1705" y="712"/>
                    </a:lnTo>
                    <a:lnTo>
                      <a:pt x="1693" y="713"/>
                    </a:lnTo>
                    <a:lnTo>
                      <a:pt x="1681" y="713"/>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grpSp>
        <p:sp>
          <p:nvSpPr>
            <p:cNvPr id="10" name="Text Box 259">
              <a:hlinkClick r:id="rId3"/>
            </p:cNvPr>
            <p:cNvSpPr txBox="1">
              <a:spLocks noChangeArrowheads="1"/>
            </p:cNvSpPr>
            <p:nvPr userDrawn="1"/>
          </p:nvSpPr>
          <p:spPr bwMode="auto">
            <a:xfrm>
              <a:off x="6126163" y="6526213"/>
              <a:ext cx="2874962" cy="248145"/>
            </a:xfrm>
            <a:prstGeom prst="rect">
              <a:avLst/>
            </a:prstGeom>
            <a:noFill/>
            <a:ln w="12700">
              <a:noFill/>
              <a:miter lim="800000"/>
              <a:headEnd/>
              <a:tailEnd/>
            </a:ln>
            <a:effectLst/>
          </p:spPr>
          <p:txBody>
            <a:bodyPr lIns="0">
              <a:spAutoFit/>
            </a:bodyPr>
            <a:lstStyle/>
            <a:p>
              <a:pPr algn="r" fontAlgn="auto">
                <a:lnSpc>
                  <a:spcPct val="125000"/>
                </a:lnSpc>
                <a:spcBef>
                  <a:spcPts val="0"/>
                </a:spcBef>
                <a:spcAft>
                  <a:spcPts val="0"/>
                </a:spcAft>
                <a:buClrTx/>
                <a:buFontTx/>
                <a:buNone/>
                <a:defRPr/>
              </a:pPr>
              <a:r>
                <a:rPr lang="en-US" sz="900" dirty="0">
                  <a:solidFill>
                    <a:srgbClr val="000000"/>
                  </a:solidFill>
                  <a:latin typeface="Arial" panose="020B0604020202020204" pitchFamily="34" charset="0"/>
                </a:rPr>
                <a:t>northerntrust.com</a:t>
              </a:r>
              <a:endParaRPr lang="en-US" sz="900" dirty="0">
                <a:solidFill>
                  <a:srgbClr val="000000"/>
                </a:solidFill>
                <a:latin typeface="Symbol" pitchFamily="18" charset="2"/>
              </a:endParaRPr>
            </a:p>
          </p:txBody>
        </p:sp>
      </p:grpSp>
    </p:spTree>
    <p:extLst>
      <p:ext uri="{BB962C8B-B14F-4D97-AF65-F5344CB8AC3E}">
        <p14:creationId xmlns:p14="http://schemas.microsoft.com/office/powerpoint/2010/main" val="4147361701"/>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sp>
        <p:nvSpPr>
          <p:cNvPr id="31" name="Rectangle 2"/>
          <p:cNvSpPr>
            <a:spLocks noChangeArrowheads="1"/>
          </p:cNvSpPr>
          <p:nvPr userDrawn="1"/>
        </p:nvSpPr>
        <p:spPr bwMode="auto">
          <a:xfrm>
            <a:off x="338245" y="241300"/>
            <a:ext cx="7831138" cy="268288"/>
          </a:xfrm>
          <a:prstGeom prst="rect">
            <a:avLst/>
          </a:prstGeom>
          <a:noFill/>
          <a:ln w="12700" algn="ctr">
            <a:noFill/>
            <a:miter lim="800000"/>
            <a:headEnd/>
            <a:tailEnd/>
          </a:ln>
        </p:spPr>
        <p:txBody>
          <a:bodyPr lIns="0" tIns="44450" rIns="88900" bIns="44450" anchor="ctr"/>
          <a:lstStyle/>
          <a:p>
            <a:pPr fontAlgn="auto">
              <a:lnSpc>
                <a:spcPct val="90000"/>
              </a:lnSpc>
              <a:spcBef>
                <a:spcPct val="5000"/>
              </a:spcBef>
              <a:spcAft>
                <a:spcPts val="0"/>
              </a:spcAft>
              <a:buClrTx/>
              <a:buFontTx/>
              <a:buNone/>
              <a:tabLst>
                <a:tab pos="3544888" algn="r"/>
              </a:tabLst>
            </a:pPr>
            <a:r>
              <a:rPr lang="en-US" altLang="en-US" sz="1800" b="1" dirty="0">
                <a:solidFill>
                  <a:srgbClr val="00644F"/>
                </a:solidFill>
                <a:latin typeface="Arial" panose="020B0604020202020204" pitchFamily="34" charset="0"/>
              </a:rPr>
              <a:t>N O R T H E R N   T R U S T</a:t>
            </a:r>
          </a:p>
        </p:txBody>
      </p:sp>
      <p:sp>
        <p:nvSpPr>
          <p:cNvPr id="40" name="Text Placeholder 39"/>
          <p:cNvSpPr>
            <a:spLocks noGrp="1"/>
          </p:cNvSpPr>
          <p:nvPr>
            <p:ph type="body" sz="quarter" idx="10" hasCustomPrompt="1"/>
          </p:nvPr>
        </p:nvSpPr>
        <p:spPr>
          <a:xfrm>
            <a:off x="1645920" y="1469543"/>
            <a:ext cx="5852160" cy="611275"/>
          </a:xfrm>
          <a:prstGeom prst="rect">
            <a:avLst/>
          </a:prstGeom>
          <a:noFill/>
          <a:ln w="12700">
            <a:noFill/>
            <a:miter lim="800000"/>
            <a:headEnd/>
            <a:tailEnd/>
          </a:ln>
        </p:spPr>
        <p:txBody>
          <a:bodyPr lIns="0" tIns="44450" rIns="88900" bIns="44450" anchor="b"/>
          <a:lstStyle>
            <a:lvl1pPr marL="0" indent="0" algn="l" rtl="0" eaLnBrk="0" fontAlgn="base" hangingPunct="0">
              <a:lnSpc>
                <a:spcPct val="95000"/>
              </a:lnSpc>
              <a:spcBef>
                <a:spcPct val="5000"/>
              </a:spcBef>
              <a:spcAft>
                <a:spcPct val="0"/>
              </a:spcAft>
              <a:buNone/>
              <a:tabLst>
                <a:tab pos="3544888" algn="r"/>
              </a:tabLst>
              <a:defRPr lang="en-US" altLang="en-US" sz="2700" b="1" kern="1200" smtClean="0">
                <a:solidFill>
                  <a:schemeClr val="tx2"/>
                </a:solidFill>
                <a:latin typeface="Arial" panose="020B0604020202020204" pitchFamily="34" charset="0"/>
                <a:ea typeface="+mn-ea"/>
                <a:cs typeface="Arial" panose="020B0604020202020204" pitchFamily="34" charset="0"/>
              </a:defRPr>
            </a:lvl1pPr>
            <a:lvl2pPr algn="l" rtl="0" eaLnBrk="0" fontAlgn="base" hangingPunct="0">
              <a:lnSpc>
                <a:spcPct val="95000"/>
              </a:lnSpc>
              <a:spcBef>
                <a:spcPct val="5000"/>
              </a:spcBef>
              <a:spcAft>
                <a:spcPct val="0"/>
              </a:spcAft>
              <a:tabLst>
                <a:tab pos="3544888" algn="r"/>
              </a:tabLst>
              <a:defRPr lang="en-US" altLang="en-US" sz="2700" b="1" kern="1200" smtClean="0">
                <a:solidFill>
                  <a:schemeClr val="tx2"/>
                </a:solidFill>
                <a:latin typeface="Century Gothic" pitchFamily="34" charset="0"/>
                <a:ea typeface="+mn-ea"/>
                <a:cs typeface="Arial" charset="0"/>
              </a:defRPr>
            </a:lvl2pPr>
            <a:lvl3pPr algn="l" rtl="0" eaLnBrk="0" fontAlgn="base" hangingPunct="0">
              <a:lnSpc>
                <a:spcPct val="95000"/>
              </a:lnSpc>
              <a:spcBef>
                <a:spcPct val="5000"/>
              </a:spcBef>
              <a:spcAft>
                <a:spcPct val="0"/>
              </a:spcAft>
              <a:tabLst>
                <a:tab pos="3544888" algn="r"/>
              </a:tabLst>
              <a:defRPr lang="en-US" altLang="en-US" sz="2700" b="1" kern="1200" smtClean="0">
                <a:solidFill>
                  <a:schemeClr val="tx2"/>
                </a:solidFill>
                <a:latin typeface="Century Gothic" pitchFamily="34" charset="0"/>
                <a:ea typeface="+mn-ea"/>
                <a:cs typeface="Arial" charset="0"/>
              </a:defRPr>
            </a:lvl3pPr>
            <a:lvl4pPr algn="l" rtl="0" eaLnBrk="0" fontAlgn="base" hangingPunct="0">
              <a:lnSpc>
                <a:spcPct val="95000"/>
              </a:lnSpc>
              <a:spcBef>
                <a:spcPct val="5000"/>
              </a:spcBef>
              <a:spcAft>
                <a:spcPct val="0"/>
              </a:spcAft>
              <a:tabLst>
                <a:tab pos="3544888" algn="r"/>
              </a:tabLst>
              <a:defRPr lang="en-US" altLang="en-US" sz="2700" b="1" kern="1200" smtClean="0">
                <a:solidFill>
                  <a:schemeClr val="tx2"/>
                </a:solidFill>
                <a:latin typeface="Century Gothic" pitchFamily="34" charset="0"/>
                <a:ea typeface="+mn-ea"/>
                <a:cs typeface="Arial" charset="0"/>
              </a:defRPr>
            </a:lvl4pPr>
            <a:lvl5pPr algn="l" rtl="0" eaLnBrk="0" fontAlgn="base" hangingPunct="0">
              <a:lnSpc>
                <a:spcPct val="95000"/>
              </a:lnSpc>
              <a:spcBef>
                <a:spcPct val="5000"/>
              </a:spcBef>
              <a:spcAft>
                <a:spcPct val="0"/>
              </a:spcAft>
              <a:tabLst>
                <a:tab pos="3544888" algn="r"/>
              </a:tabLst>
              <a:defRPr lang="en-US" altLang="en-US" sz="2700" b="1" kern="1200" dirty="0" smtClean="0">
                <a:solidFill>
                  <a:schemeClr val="tx2"/>
                </a:solidFill>
                <a:latin typeface="Century Gothic" pitchFamily="34" charset="0"/>
                <a:ea typeface="+mn-ea"/>
                <a:cs typeface="Arial" charset="0"/>
              </a:defRPr>
            </a:lvl5pPr>
          </a:lstStyle>
          <a:p>
            <a:pPr lvl="0"/>
            <a:r>
              <a:rPr lang="en-US" dirty="0"/>
              <a:t>Low Toner Title Here</a:t>
            </a:r>
          </a:p>
        </p:txBody>
      </p:sp>
      <p:sp>
        <p:nvSpPr>
          <p:cNvPr id="42" name="Text Placeholder 41"/>
          <p:cNvSpPr>
            <a:spLocks noGrp="1"/>
          </p:cNvSpPr>
          <p:nvPr>
            <p:ph type="body" sz="quarter" idx="11" hasCustomPrompt="1"/>
          </p:nvPr>
        </p:nvSpPr>
        <p:spPr>
          <a:xfrm>
            <a:off x="1645920" y="2088147"/>
            <a:ext cx="5852160" cy="292608"/>
          </a:xfrm>
          <a:prstGeom prst="rect">
            <a:avLst/>
          </a:prstGeom>
          <a:noFill/>
          <a:ln w="12700">
            <a:noFill/>
            <a:miter lim="800000"/>
            <a:headEnd/>
            <a:tailEnd/>
          </a:ln>
        </p:spPr>
        <p:txBody>
          <a:bodyPr lIns="0" tIns="44450" rIns="88900" bIns="44450"/>
          <a:lstStyle>
            <a:lvl1pPr marL="0" indent="0" algn="l" rtl="0" eaLnBrk="0" fontAlgn="base" hangingPunct="0">
              <a:lnSpc>
                <a:spcPct val="95000"/>
              </a:lnSpc>
              <a:spcBef>
                <a:spcPct val="5000"/>
              </a:spcBef>
              <a:spcAft>
                <a:spcPct val="0"/>
              </a:spcAft>
              <a:buNone/>
              <a:tabLst>
                <a:tab pos="3544888" algn="r"/>
              </a:tabLst>
              <a:defRPr lang="en-US" altLang="en-US" sz="2000" kern="1200" smtClean="0">
                <a:solidFill>
                  <a:schemeClr val="tx2"/>
                </a:solidFill>
                <a:latin typeface="Arial" panose="020B0604020202020204" pitchFamily="34" charset="0"/>
                <a:ea typeface="+mn-ea"/>
                <a:cs typeface="Arial" panose="020B0604020202020204" pitchFamily="34" charset="0"/>
              </a:defRPr>
            </a:lvl1pPr>
            <a:lvl2pPr algn="l" rtl="0" eaLnBrk="0" fontAlgn="base" hangingPunct="0">
              <a:lnSpc>
                <a:spcPct val="95000"/>
              </a:lnSpc>
              <a:spcBef>
                <a:spcPct val="5000"/>
              </a:spcBef>
              <a:spcAft>
                <a:spcPct val="0"/>
              </a:spcAft>
              <a:tabLst>
                <a:tab pos="3544888" algn="r"/>
              </a:tabLst>
              <a:defRPr lang="en-US" altLang="en-US" sz="2000" kern="1200" smtClean="0">
                <a:solidFill>
                  <a:schemeClr val="tx2"/>
                </a:solidFill>
                <a:latin typeface="Century Gothic" pitchFamily="34" charset="0"/>
                <a:ea typeface="+mn-ea"/>
                <a:cs typeface="Arial" charset="0"/>
              </a:defRPr>
            </a:lvl2pPr>
            <a:lvl3pPr algn="l" rtl="0" eaLnBrk="0" fontAlgn="base" hangingPunct="0">
              <a:lnSpc>
                <a:spcPct val="95000"/>
              </a:lnSpc>
              <a:spcBef>
                <a:spcPct val="5000"/>
              </a:spcBef>
              <a:spcAft>
                <a:spcPct val="0"/>
              </a:spcAft>
              <a:tabLst>
                <a:tab pos="3544888" algn="r"/>
              </a:tabLst>
              <a:defRPr lang="en-US" altLang="en-US" sz="2000" kern="1200" smtClean="0">
                <a:solidFill>
                  <a:schemeClr val="tx2"/>
                </a:solidFill>
                <a:latin typeface="Century Gothic" pitchFamily="34" charset="0"/>
                <a:ea typeface="+mn-ea"/>
                <a:cs typeface="Arial" charset="0"/>
              </a:defRPr>
            </a:lvl3pPr>
            <a:lvl4pPr algn="l" rtl="0" eaLnBrk="0" fontAlgn="base" hangingPunct="0">
              <a:lnSpc>
                <a:spcPct val="95000"/>
              </a:lnSpc>
              <a:spcBef>
                <a:spcPct val="5000"/>
              </a:spcBef>
              <a:spcAft>
                <a:spcPct val="0"/>
              </a:spcAft>
              <a:tabLst>
                <a:tab pos="3544888" algn="r"/>
              </a:tabLst>
              <a:defRPr lang="en-US" altLang="en-US" sz="2000" kern="1200" smtClean="0">
                <a:solidFill>
                  <a:schemeClr val="tx2"/>
                </a:solidFill>
                <a:latin typeface="Century Gothic" pitchFamily="34" charset="0"/>
                <a:ea typeface="+mn-ea"/>
                <a:cs typeface="Arial" charset="0"/>
              </a:defRPr>
            </a:lvl4pPr>
            <a:lvl5pPr algn="l" rtl="0" eaLnBrk="0" fontAlgn="base" hangingPunct="0">
              <a:lnSpc>
                <a:spcPct val="95000"/>
              </a:lnSpc>
              <a:spcBef>
                <a:spcPct val="5000"/>
              </a:spcBef>
              <a:spcAft>
                <a:spcPct val="0"/>
              </a:spcAft>
              <a:tabLst>
                <a:tab pos="3544888" algn="r"/>
              </a:tabLst>
              <a:defRPr lang="en-US" altLang="en-US" sz="2000" kern="1200" dirty="0">
                <a:solidFill>
                  <a:schemeClr val="tx2"/>
                </a:solidFill>
                <a:latin typeface="Century Gothic" pitchFamily="34" charset="0"/>
                <a:ea typeface="+mn-ea"/>
                <a:cs typeface="Arial" charset="0"/>
              </a:defRPr>
            </a:lvl5pPr>
          </a:lstStyle>
          <a:p>
            <a:pPr lvl="0"/>
            <a:r>
              <a:rPr lang="en-US" dirty="0"/>
              <a:t>Sub-title text here</a:t>
            </a:r>
          </a:p>
        </p:txBody>
      </p:sp>
      <p:sp>
        <p:nvSpPr>
          <p:cNvPr id="7" name="Text Box 260"/>
          <p:cNvSpPr txBox="1">
            <a:spLocks noChangeArrowheads="1"/>
          </p:cNvSpPr>
          <p:nvPr userDrawn="1"/>
        </p:nvSpPr>
        <p:spPr bwMode="auto">
          <a:xfrm>
            <a:off x="193675" y="6545263"/>
            <a:ext cx="2874963" cy="246221"/>
          </a:xfrm>
          <a:prstGeom prst="rect">
            <a:avLst/>
          </a:prstGeom>
          <a:noFill/>
          <a:ln w="12700">
            <a:noFill/>
            <a:miter lim="800000"/>
            <a:headEnd/>
            <a:tailEnd/>
          </a:ln>
          <a:effectLst/>
        </p:spPr>
        <p:txBody>
          <a:bodyPr lIns="0">
            <a:spAutoFit/>
          </a:bodyPr>
          <a:lstStyle/>
          <a:p>
            <a:pPr fontAlgn="auto">
              <a:lnSpc>
                <a:spcPct val="125000"/>
              </a:lnSpc>
              <a:spcBef>
                <a:spcPts val="0"/>
              </a:spcBef>
              <a:spcAft>
                <a:spcPts val="0"/>
              </a:spcAft>
              <a:buClrTx/>
              <a:buFontTx/>
              <a:buNone/>
              <a:defRPr/>
            </a:pPr>
            <a:r>
              <a:rPr lang="en-US" sz="800" dirty="0">
                <a:solidFill>
                  <a:srgbClr val="000000"/>
                </a:solidFill>
                <a:latin typeface="Arial" panose="020B0604020202020204" pitchFamily="34" charset="0"/>
              </a:rPr>
              <a:t>© 2016 Northern Trust Corporation</a:t>
            </a:r>
            <a:endParaRPr lang="en-US" sz="800" dirty="0">
              <a:solidFill>
                <a:srgbClr val="000000"/>
              </a:solidFill>
              <a:latin typeface="Symbol" pitchFamily="18" charset="2"/>
            </a:endParaRPr>
          </a:p>
        </p:txBody>
      </p:sp>
      <p:sp>
        <p:nvSpPr>
          <p:cNvPr id="28" name="Rectangle 197"/>
          <p:cNvSpPr>
            <a:spLocks noChangeArrowheads="1"/>
          </p:cNvSpPr>
          <p:nvPr userDrawn="1"/>
        </p:nvSpPr>
        <p:spPr bwMode="ltGray">
          <a:xfrm>
            <a:off x="622" y="573948"/>
            <a:ext cx="9142756" cy="3465252"/>
          </a:xfrm>
          <a:prstGeom prst="rect">
            <a:avLst/>
          </a:prstGeom>
          <a:noFill/>
          <a:ln w="3175" algn="ctr">
            <a:solidFill>
              <a:schemeClr val="tx2"/>
            </a:solidFill>
            <a:miter lim="800000"/>
            <a:headEnd/>
            <a:tailEnd/>
          </a:ln>
          <a:effectLst/>
        </p:spPr>
        <p:txBody>
          <a:bodyPr wrap="none" anchor="ct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pic>
        <p:nvPicPr>
          <p:cNvPr id="2050" name="Picture 2" descr="C:\Users\psl6\AppData\Local\Microsoft\Windows\Temporary Internet Files\Content.Outlook\FYA5YKVR\NorthernTrust_Logo_SingleLine_green.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038344" y="5963728"/>
            <a:ext cx="3685032" cy="7046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4622078"/>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2" name="Content Placeholder 11"/>
          <p:cNvSpPr>
            <a:spLocks noGrp="1"/>
          </p:cNvSpPr>
          <p:nvPr>
            <p:ph sz="quarter" idx="11"/>
          </p:nvPr>
        </p:nvSpPr>
        <p:spPr>
          <a:xfrm>
            <a:off x="685800" y="685800"/>
            <a:ext cx="7639050" cy="4312213"/>
          </a:xfrm>
          <a:prstGeom prst="rect">
            <a:avLst/>
          </a:prstGeom>
        </p:spPr>
        <p:txBody>
          <a:bodyPr lIns="0" tIns="0" rIns="0" bIns="0"/>
          <a:lstStyle>
            <a:lvl1pPr marL="0" indent="0">
              <a:buClr>
                <a:schemeClr val="bg1"/>
              </a:buClr>
              <a:buSzPct val="25000"/>
              <a:buFont typeface="Arial" pitchFamily="34" charset="0"/>
              <a:buChar char="•"/>
              <a:defRPr b="1">
                <a:latin typeface="Arial" panose="020B0604020202020204" pitchFamily="34" charset="0"/>
                <a:cs typeface="Arial" panose="020B0604020202020204" pitchFamily="34" charset="0"/>
              </a:defRPr>
            </a:lvl1pPr>
            <a:lvl2pPr marL="176213" indent="-173038">
              <a:spcAft>
                <a:spcPts val="600"/>
              </a:spcAft>
              <a:buClr>
                <a:srgbClr val="007A45"/>
              </a:buClr>
              <a:buSzPct val="70000"/>
              <a:buFont typeface="Wingdings" pitchFamily="2" charset="2"/>
              <a:buChar char="n"/>
              <a:defRPr sz="1400">
                <a:latin typeface="Arial" panose="020B0604020202020204" pitchFamily="34" charset="0"/>
                <a:cs typeface="Arial" panose="020B0604020202020204" pitchFamily="34" charset="0"/>
              </a:defRPr>
            </a:lvl2pPr>
            <a:lvl3pPr marL="404813" indent="-168275">
              <a:spcAft>
                <a:spcPts val="600"/>
              </a:spcAft>
              <a:buClr>
                <a:srgbClr val="D67E52"/>
              </a:buClr>
              <a:buSzPct val="75000"/>
              <a:buFont typeface="Wingdings" pitchFamily="2" charset="2"/>
              <a:buChar char="u"/>
              <a:defRPr>
                <a:latin typeface="Arial" panose="020B0604020202020204" pitchFamily="34" charset="0"/>
                <a:cs typeface="Arial" panose="020B0604020202020204" pitchFamily="34" charset="0"/>
              </a:defRPr>
            </a:lvl3pPr>
            <a:lvl4pPr marL="623888" indent="-228600">
              <a:lnSpc>
                <a:spcPct val="100000"/>
              </a:lnSpc>
              <a:spcBef>
                <a:spcPts val="0"/>
              </a:spcBef>
              <a:spcAft>
                <a:spcPts val="600"/>
              </a:spcAft>
              <a:buClr>
                <a:srgbClr val="6A9BBC"/>
              </a:buClr>
              <a:buSzPct val="125000"/>
              <a:buFont typeface="Webdings" pitchFamily="18" charset="2"/>
              <a:buChar char=""/>
              <a:defRPr sz="1200">
                <a:latin typeface="Arial" panose="020B0604020202020204" pitchFamily="34" charset="0"/>
                <a:cs typeface="Arial" panose="020B0604020202020204" pitchFamily="34" charset="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880751153"/>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_Title and Content w/body Intr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32688" y="64008"/>
            <a:ext cx="8046720" cy="603504"/>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rgbClr val="FFFFFF"/>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12" name="Content Placeholder 11"/>
          <p:cNvSpPr>
            <a:spLocks noGrp="1"/>
          </p:cNvSpPr>
          <p:nvPr>
            <p:ph sz="quarter" idx="11"/>
          </p:nvPr>
        </p:nvSpPr>
        <p:spPr>
          <a:xfrm>
            <a:off x="928688" y="1756799"/>
            <a:ext cx="7639050" cy="4312213"/>
          </a:xfrm>
          <a:prstGeom prst="rect">
            <a:avLst/>
          </a:prstGeom>
        </p:spPr>
        <p:txBody>
          <a:bodyPr lIns="0" tIns="0" rIns="0" bIns="0"/>
          <a:lstStyle>
            <a:lvl1pPr marL="0" indent="0">
              <a:buClr>
                <a:schemeClr val="bg1"/>
              </a:buClr>
              <a:buSzPct val="25000"/>
              <a:buFont typeface="Arial" pitchFamily="34" charset="0"/>
              <a:buChar char="•"/>
              <a:defRPr b="1">
                <a:latin typeface="Arial" panose="020B0604020202020204" pitchFamily="34" charset="0"/>
                <a:cs typeface="Arial" panose="020B0604020202020204" pitchFamily="34" charset="0"/>
              </a:defRPr>
            </a:lvl1pPr>
            <a:lvl2pPr marL="176213" indent="-173038">
              <a:spcAft>
                <a:spcPts val="600"/>
              </a:spcAft>
              <a:buClr>
                <a:srgbClr val="007A45"/>
              </a:buClr>
              <a:buSzPct val="70000"/>
              <a:buFont typeface="Wingdings" pitchFamily="2" charset="2"/>
              <a:buChar char="n"/>
              <a:defRPr sz="1400">
                <a:latin typeface="Arial" panose="020B0604020202020204" pitchFamily="34" charset="0"/>
                <a:cs typeface="Arial" panose="020B0604020202020204" pitchFamily="34" charset="0"/>
              </a:defRPr>
            </a:lvl2pPr>
            <a:lvl3pPr marL="404813" indent="-168275">
              <a:spcAft>
                <a:spcPts val="600"/>
              </a:spcAft>
              <a:buClr>
                <a:srgbClr val="D67E52"/>
              </a:buClr>
              <a:buSzPct val="75000"/>
              <a:buFont typeface="Wingdings" pitchFamily="2" charset="2"/>
              <a:buChar char="u"/>
              <a:defRPr>
                <a:latin typeface="Arial" panose="020B0604020202020204" pitchFamily="34" charset="0"/>
                <a:cs typeface="Arial" panose="020B0604020202020204" pitchFamily="34" charset="0"/>
              </a:defRPr>
            </a:lvl3pPr>
            <a:lvl4pPr marL="623888" indent="-228600">
              <a:lnSpc>
                <a:spcPct val="100000"/>
              </a:lnSpc>
              <a:spcBef>
                <a:spcPts val="0"/>
              </a:spcBef>
              <a:spcAft>
                <a:spcPts val="600"/>
              </a:spcAft>
              <a:buClr>
                <a:srgbClr val="6A9BBC"/>
              </a:buClr>
              <a:buSzPct val="125000"/>
              <a:buFont typeface="Webdings" pitchFamily="18" charset="2"/>
              <a:buChar char=""/>
              <a:defRPr sz="1200">
                <a:latin typeface="Arial" panose="020B0604020202020204" pitchFamily="34" charset="0"/>
                <a:cs typeface="Arial" panose="020B0604020202020204" pitchFamily="34" charset="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9"/>
          <p:cNvSpPr>
            <a:spLocks noGrp="1"/>
          </p:cNvSpPr>
          <p:nvPr>
            <p:ph type="body" sz="quarter" idx="13"/>
          </p:nvPr>
        </p:nvSpPr>
        <p:spPr>
          <a:xfrm>
            <a:off x="928688" y="922339"/>
            <a:ext cx="7646512" cy="546461"/>
          </a:xfrm>
          <a:prstGeom prst="rect">
            <a:avLst/>
          </a:prstGeom>
        </p:spPr>
        <p:txBody>
          <a:bodyPr lIns="0" tIns="0" rIns="0" bIns="0"/>
          <a:lstStyle>
            <a:lvl1pPr marL="0" indent="0">
              <a:buNone/>
              <a:defRPr sz="1600" b="1" i="1">
                <a:solidFill>
                  <a:schemeClr val="tx2"/>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1806392497"/>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_Title and Content w/body Intr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32688" y="64008"/>
            <a:ext cx="8046720" cy="603504"/>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rgbClr val="FFFFFF"/>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12" name="Content Placeholder 11"/>
          <p:cNvSpPr>
            <a:spLocks noGrp="1"/>
          </p:cNvSpPr>
          <p:nvPr>
            <p:ph sz="quarter" idx="11"/>
          </p:nvPr>
        </p:nvSpPr>
        <p:spPr>
          <a:xfrm>
            <a:off x="928688" y="1756799"/>
            <a:ext cx="7639050" cy="4312213"/>
          </a:xfrm>
          <a:prstGeom prst="rect">
            <a:avLst/>
          </a:prstGeom>
        </p:spPr>
        <p:txBody>
          <a:bodyPr lIns="0" tIns="0" rIns="0" bIns="0"/>
          <a:lstStyle>
            <a:lvl1pPr marL="0" indent="0">
              <a:buClr>
                <a:schemeClr val="bg1"/>
              </a:buClr>
              <a:buSzPct val="25000"/>
              <a:buFont typeface="Arial" pitchFamily="34" charset="0"/>
              <a:buChar char="•"/>
              <a:defRPr b="1">
                <a:latin typeface="Arial" panose="020B0604020202020204" pitchFamily="34" charset="0"/>
                <a:cs typeface="Arial" panose="020B0604020202020204" pitchFamily="34" charset="0"/>
              </a:defRPr>
            </a:lvl1pPr>
            <a:lvl2pPr marL="176213" indent="-173038">
              <a:spcAft>
                <a:spcPts val="600"/>
              </a:spcAft>
              <a:buClr>
                <a:srgbClr val="007A45"/>
              </a:buClr>
              <a:buSzPct val="70000"/>
              <a:buFont typeface="Wingdings" pitchFamily="2" charset="2"/>
              <a:buChar char="n"/>
              <a:defRPr sz="1400">
                <a:latin typeface="Arial" panose="020B0604020202020204" pitchFamily="34" charset="0"/>
                <a:cs typeface="Arial" panose="020B0604020202020204" pitchFamily="34" charset="0"/>
              </a:defRPr>
            </a:lvl2pPr>
            <a:lvl3pPr marL="404813" indent="-168275">
              <a:spcAft>
                <a:spcPts val="600"/>
              </a:spcAft>
              <a:buClr>
                <a:srgbClr val="D67E52"/>
              </a:buClr>
              <a:buSzPct val="75000"/>
              <a:buFont typeface="Wingdings" pitchFamily="2" charset="2"/>
              <a:buChar char="u"/>
              <a:defRPr>
                <a:latin typeface="Arial" panose="020B0604020202020204" pitchFamily="34" charset="0"/>
                <a:cs typeface="Arial" panose="020B0604020202020204" pitchFamily="34" charset="0"/>
              </a:defRPr>
            </a:lvl3pPr>
            <a:lvl4pPr marL="623888" indent="-228600">
              <a:lnSpc>
                <a:spcPct val="100000"/>
              </a:lnSpc>
              <a:spcBef>
                <a:spcPts val="0"/>
              </a:spcBef>
              <a:spcAft>
                <a:spcPts val="600"/>
              </a:spcAft>
              <a:buClr>
                <a:srgbClr val="6A9BBC"/>
              </a:buClr>
              <a:buSzPct val="125000"/>
              <a:buFont typeface="Webdings" pitchFamily="18" charset="2"/>
              <a:buChar char=""/>
              <a:defRPr sz="1200">
                <a:latin typeface="Arial" panose="020B0604020202020204" pitchFamily="34" charset="0"/>
                <a:cs typeface="Arial" panose="020B0604020202020204" pitchFamily="34" charset="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9"/>
          <p:cNvSpPr>
            <a:spLocks noGrp="1"/>
          </p:cNvSpPr>
          <p:nvPr>
            <p:ph type="body" sz="quarter" idx="13"/>
          </p:nvPr>
        </p:nvSpPr>
        <p:spPr>
          <a:xfrm>
            <a:off x="928688" y="922339"/>
            <a:ext cx="7646512" cy="546461"/>
          </a:xfrm>
          <a:prstGeom prst="rect">
            <a:avLst/>
          </a:prstGeom>
        </p:spPr>
        <p:txBody>
          <a:bodyPr lIns="0" tIns="0" rIns="0" bIns="0"/>
          <a:lstStyle>
            <a:lvl1pPr marL="0" indent="0">
              <a:buNone/>
              <a:defRPr sz="1600" b="1" i="1">
                <a:solidFill>
                  <a:schemeClr val="tx2"/>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3100143973"/>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4_Title and Content w/body Intr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32688" y="64008"/>
            <a:ext cx="8046720" cy="603504"/>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rgbClr val="FFFFFF"/>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12" name="Content Placeholder 11"/>
          <p:cNvSpPr>
            <a:spLocks noGrp="1"/>
          </p:cNvSpPr>
          <p:nvPr>
            <p:ph sz="quarter" idx="11"/>
          </p:nvPr>
        </p:nvSpPr>
        <p:spPr>
          <a:xfrm>
            <a:off x="928688" y="1756799"/>
            <a:ext cx="7639050" cy="4312213"/>
          </a:xfrm>
          <a:prstGeom prst="rect">
            <a:avLst/>
          </a:prstGeom>
        </p:spPr>
        <p:txBody>
          <a:bodyPr lIns="0" tIns="0" rIns="0" bIns="0"/>
          <a:lstStyle>
            <a:lvl1pPr marL="0" indent="0">
              <a:buClr>
                <a:schemeClr val="bg1"/>
              </a:buClr>
              <a:buSzPct val="25000"/>
              <a:buFont typeface="Arial" pitchFamily="34" charset="0"/>
              <a:buChar char="•"/>
              <a:defRPr b="1">
                <a:latin typeface="Arial" panose="020B0604020202020204" pitchFamily="34" charset="0"/>
                <a:cs typeface="Arial" panose="020B0604020202020204" pitchFamily="34" charset="0"/>
              </a:defRPr>
            </a:lvl1pPr>
            <a:lvl2pPr marL="176213" indent="-173038">
              <a:spcAft>
                <a:spcPts val="600"/>
              </a:spcAft>
              <a:buClr>
                <a:srgbClr val="007A45"/>
              </a:buClr>
              <a:buSzPct val="70000"/>
              <a:buFont typeface="Wingdings" pitchFamily="2" charset="2"/>
              <a:buChar char="n"/>
              <a:defRPr sz="1400">
                <a:latin typeface="Arial" panose="020B0604020202020204" pitchFamily="34" charset="0"/>
                <a:cs typeface="Arial" panose="020B0604020202020204" pitchFamily="34" charset="0"/>
              </a:defRPr>
            </a:lvl2pPr>
            <a:lvl3pPr marL="404813" indent="-168275">
              <a:spcAft>
                <a:spcPts val="600"/>
              </a:spcAft>
              <a:buClr>
                <a:srgbClr val="D67E52"/>
              </a:buClr>
              <a:buSzPct val="75000"/>
              <a:buFont typeface="Wingdings" pitchFamily="2" charset="2"/>
              <a:buChar char="u"/>
              <a:defRPr>
                <a:latin typeface="Arial" panose="020B0604020202020204" pitchFamily="34" charset="0"/>
                <a:cs typeface="Arial" panose="020B0604020202020204" pitchFamily="34" charset="0"/>
              </a:defRPr>
            </a:lvl3pPr>
            <a:lvl4pPr marL="623888" indent="-228600">
              <a:lnSpc>
                <a:spcPct val="100000"/>
              </a:lnSpc>
              <a:spcBef>
                <a:spcPts val="0"/>
              </a:spcBef>
              <a:spcAft>
                <a:spcPts val="600"/>
              </a:spcAft>
              <a:buClr>
                <a:srgbClr val="6A9BBC"/>
              </a:buClr>
              <a:buSzPct val="125000"/>
              <a:buFont typeface="Webdings" pitchFamily="18" charset="2"/>
              <a:buChar char=""/>
              <a:defRPr sz="1200">
                <a:latin typeface="Arial" panose="020B0604020202020204" pitchFamily="34" charset="0"/>
                <a:cs typeface="Arial" panose="020B0604020202020204" pitchFamily="34" charset="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9"/>
          <p:cNvSpPr>
            <a:spLocks noGrp="1"/>
          </p:cNvSpPr>
          <p:nvPr>
            <p:ph type="body" sz="quarter" idx="13"/>
          </p:nvPr>
        </p:nvSpPr>
        <p:spPr>
          <a:xfrm>
            <a:off x="928688" y="922339"/>
            <a:ext cx="7646512" cy="546461"/>
          </a:xfrm>
          <a:prstGeom prst="rect">
            <a:avLst/>
          </a:prstGeom>
        </p:spPr>
        <p:txBody>
          <a:bodyPr lIns="0" tIns="0" rIns="0" bIns="0"/>
          <a:lstStyle>
            <a:lvl1pPr marL="0" indent="0">
              <a:buNone/>
              <a:defRPr sz="1600" b="1" i="1">
                <a:solidFill>
                  <a:schemeClr val="tx2"/>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2466262107"/>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5_Title and Content w/body Intr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32688" y="64008"/>
            <a:ext cx="8046720" cy="603504"/>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rgbClr val="FFFFFF"/>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12" name="Content Placeholder 11"/>
          <p:cNvSpPr>
            <a:spLocks noGrp="1"/>
          </p:cNvSpPr>
          <p:nvPr>
            <p:ph sz="quarter" idx="11"/>
          </p:nvPr>
        </p:nvSpPr>
        <p:spPr>
          <a:xfrm>
            <a:off x="928688" y="1756799"/>
            <a:ext cx="7639050" cy="4312213"/>
          </a:xfrm>
          <a:prstGeom prst="rect">
            <a:avLst/>
          </a:prstGeom>
        </p:spPr>
        <p:txBody>
          <a:bodyPr lIns="0" tIns="0" rIns="0" bIns="0"/>
          <a:lstStyle>
            <a:lvl1pPr marL="0" indent="0">
              <a:buClr>
                <a:schemeClr val="bg1"/>
              </a:buClr>
              <a:buSzPct val="25000"/>
              <a:buFont typeface="Arial" pitchFamily="34" charset="0"/>
              <a:buChar char="•"/>
              <a:defRPr b="1">
                <a:latin typeface="Arial" panose="020B0604020202020204" pitchFamily="34" charset="0"/>
                <a:cs typeface="Arial" panose="020B0604020202020204" pitchFamily="34" charset="0"/>
              </a:defRPr>
            </a:lvl1pPr>
            <a:lvl2pPr marL="176213" indent="-173038">
              <a:spcAft>
                <a:spcPts val="600"/>
              </a:spcAft>
              <a:buClr>
                <a:srgbClr val="007A45"/>
              </a:buClr>
              <a:buSzPct val="70000"/>
              <a:buFont typeface="Wingdings" pitchFamily="2" charset="2"/>
              <a:buChar char="n"/>
              <a:defRPr sz="1400">
                <a:latin typeface="Arial" panose="020B0604020202020204" pitchFamily="34" charset="0"/>
                <a:cs typeface="Arial" panose="020B0604020202020204" pitchFamily="34" charset="0"/>
              </a:defRPr>
            </a:lvl2pPr>
            <a:lvl3pPr marL="404813" indent="-168275">
              <a:spcAft>
                <a:spcPts val="600"/>
              </a:spcAft>
              <a:buClr>
                <a:srgbClr val="D67E52"/>
              </a:buClr>
              <a:buSzPct val="75000"/>
              <a:buFont typeface="Wingdings" pitchFamily="2" charset="2"/>
              <a:buChar char="u"/>
              <a:defRPr>
                <a:latin typeface="Arial" panose="020B0604020202020204" pitchFamily="34" charset="0"/>
                <a:cs typeface="Arial" panose="020B0604020202020204" pitchFamily="34" charset="0"/>
              </a:defRPr>
            </a:lvl3pPr>
            <a:lvl4pPr marL="623888" indent="-228600">
              <a:lnSpc>
                <a:spcPct val="100000"/>
              </a:lnSpc>
              <a:spcBef>
                <a:spcPts val="0"/>
              </a:spcBef>
              <a:spcAft>
                <a:spcPts val="600"/>
              </a:spcAft>
              <a:buClr>
                <a:srgbClr val="6A9BBC"/>
              </a:buClr>
              <a:buSzPct val="125000"/>
              <a:buFont typeface="Webdings" pitchFamily="18" charset="2"/>
              <a:buChar char=""/>
              <a:defRPr sz="1200">
                <a:latin typeface="Arial" panose="020B0604020202020204" pitchFamily="34" charset="0"/>
                <a:cs typeface="Arial" panose="020B0604020202020204" pitchFamily="34" charset="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9"/>
          <p:cNvSpPr>
            <a:spLocks noGrp="1"/>
          </p:cNvSpPr>
          <p:nvPr>
            <p:ph type="body" sz="quarter" idx="13"/>
          </p:nvPr>
        </p:nvSpPr>
        <p:spPr>
          <a:xfrm>
            <a:off x="928688" y="922339"/>
            <a:ext cx="7646512" cy="546461"/>
          </a:xfrm>
          <a:prstGeom prst="rect">
            <a:avLst/>
          </a:prstGeom>
        </p:spPr>
        <p:txBody>
          <a:bodyPr lIns="0" tIns="0" rIns="0" bIns="0"/>
          <a:lstStyle>
            <a:lvl1pPr marL="0" indent="0">
              <a:buNone/>
              <a:defRPr sz="1600" b="1" i="1">
                <a:solidFill>
                  <a:schemeClr val="tx2"/>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1791770114"/>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6_Title and Content w/body Intr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32688" y="64008"/>
            <a:ext cx="8046720" cy="603504"/>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rgbClr val="FFFFFF"/>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12" name="Content Placeholder 11"/>
          <p:cNvSpPr>
            <a:spLocks noGrp="1"/>
          </p:cNvSpPr>
          <p:nvPr>
            <p:ph sz="quarter" idx="11"/>
          </p:nvPr>
        </p:nvSpPr>
        <p:spPr>
          <a:xfrm>
            <a:off x="928688" y="1756799"/>
            <a:ext cx="7639050" cy="4312213"/>
          </a:xfrm>
          <a:prstGeom prst="rect">
            <a:avLst/>
          </a:prstGeom>
        </p:spPr>
        <p:txBody>
          <a:bodyPr lIns="0" tIns="0" rIns="0" bIns="0"/>
          <a:lstStyle>
            <a:lvl1pPr marL="0" indent="0">
              <a:buClr>
                <a:schemeClr val="bg1"/>
              </a:buClr>
              <a:buSzPct val="25000"/>
              <a:buFont typeface="Arial" pitchFamily="34" charset="0"/>
              <a:buChar char="•"/>
              <a:defRPr b="1">
                <a:latin typeface="Arial" panose="020B0604020202020204" pitchFamily="34" charset="0"/>
                <a:cs typeface="Arial" panose="020B0604020202020204" pitchFamily="34" charset="0"/>
              </a:defRPr>
            </a:lvl1pPr>
            <a:lvl2pPr marL="176213" indent="-173038">
              <a:spcAft>
                <a:spcPts val="600"/>
              </a:spcAft>
              <a:buClr>
                <a:srgbClr val="007A45"/>
              </a:buClr>
              <a:buSzPct val="70000"/>
              <a:buFont typeface="Wingdings" pitchFamily="2" charset="2"/>
              <a:buChar char="n"/>
              <a:defRPr sz="1400">
                <a:latin typeface="Arial" panose="020B0604020202020204" pitchFamily="34" charset="0"/>
                <a:cs typeface="Arial" panose="020B0604020202020204" pitchFamily="34" charset="0"/>
              </a:defRPr>
            </a:lvl2pPr>
            <a:lvl3pPr marL="404813" indent="-168275">
              <a:spcAft>
                <a:spcPts val="600"/>
              </a:spcAft>
              <a:buClr>
                <a:srgbClr val="D67E52"/>
              </a:buClr>
              <a:buSzPct val="75000"/>
              <a:buFont typeface="Wingdings" pitchFamily="2" charset="2"/>
              <a:buChar char="u"/>
              <a:defRPr>
                <a:latin typeface="Arial" panose="020B0604020202020204" pitchFamily="34" charset="0"/>
                <a:cs typeface="Arial" panose="020B0604020202020204" pitchFamily="34" charset="0"/>
              </a:defRPr>
            </a:lvl3pPr>
            <a:lvl4pPr marL="623888" indent="-228600">
              <a:lnSpc>
                <a:spcPct val="100000"/>
              </a:lnSpc>
              <a:spcBef>
                <a:spcPts val="0"/>
              </a:spcBef>
              <a:spcAft>
                <a:spcPts val="600"/>
              </a:spcAft>
              <a:buClr>
                <a:srgbClr val="6A9BBC"/>
              </a:buClr>
              <a:buSzPct val="125000"/>
              <a:buFont typeface="Webdings" pitchFamily="18" charset="2"/>
              <a:buChar char=""/>
              <a:defRPr sz="1200">
                <a:latin typeface="Arial" panose="020B0604020202020204" pitchFamily="34" charset="0"/>
                <a:cs typeface="Arial" panose="020B0604020202020204" pitchFamily="34" charset="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9"/>
          <p:cNvSpPr>
            <a:spLocks noGrp="1"/>
          </p:cNvSpPr>
          <p:nvPr>
            <p:ph type="body" sz="quarter" idx="13"/>
          </p:nvPr>
        </p:nvSpPr>
        <p:spPr>
          <a:xfrm>
            <a:off x="928688" y="922339"/>
            <a:ext cx="7646512" cy="546461"/>
          </a:xfrm>
          <a:prstGeom prst="rect">
            <a:avLst/>
          </a:prstGeom>
        </p:spPr>
        <p:txBody>
          <a:bodyPr lIns="0" tIns="0" rIns="0" bIns="0"/>
          <a:lstStyle>
            <a:lvl1pPr marL="0" indent="0">
              <a:buNone/>
              <a:defRPr sz="1600" b="1" i="1">
                <a:solidFill>
                  <a:schemeClr val="tx2"/>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2534195764"/>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598488" y="6254496"/>
            <a:ext cx="6752712" cy="217988"/>
          </a:xfrm>
          <a:prstGeom prst="rect">
            <a:avLst/>
          </a:prstGeom>
        </p:spPr>
        <p:txBody>
          <a:bodyPr lIns="0" tIns="0" rIns="0" bIns="0" anchor="b" anchorCtr="0"/>
          <a:lstStyle>
            <a:lvl1pPr marL="0" indent="0">
              <a:buNone/>
              <a:defRPr sz="800">
                <a:latin typeface="Arial" panose="020B0604020202020204" pitchFamily="34" charset="0"/>
                <a:cs typeface="Arial" panose="020B0604020202020204" pitchFamily="34" charset="0"/>
              </a:defRPr>
            </a:lvl1pPr>
            <a:lvl2pPr marL="0" indent="0">
              <a:buNone/>
              <a:defRPr sz="800">
                <a:latin typeface="+mn-lt"/>
              </a:defRPr>
            </a:lvl2pPr>
            <a:lvl3pPr marL="0" indent="0">
              <a:buNone/>
              <a:defRPr sz="800">
                <a:latin typeface="+mn-lt"/>
              </a:defRPr>
            </a:lvl3pPr>
            <a:lvl4pPr marL="0" indent="0">
              <a:buNone/>
              <a:defRPr sz="800">
                <a:latin typeface="+mn-lt"/>
              </a:defRPr>
            </a:lvl4pPr>
            <a:lvl5pPr marL="0" indent="0">
              <a:buNone/>
              <a:defRPr sz="800">
                <a:latin typeface="+mn-lt"/>
              </a:defRPr>
            </a:lvl5pPr>
          </a:lstStyle>
          <a:p>
            <a:pPr lvl="0"/>
            <a:r>
              <a:rPr lang="en-US" dirty="0"/>
              <a:t>Footnotes: 8pt Arial</a:t>
            </a:r>
          </a:p>
        </p:txBody>
      </p:sp>
      <p:sp>
        <p:nvSpPr>
          <p:cNvPr id="6" name="Text Box 187"/>
          <p:cNvSpPr txBox="1">
            <a:spLocks noChangeArrowheads="1"/>
          </p:cNvSpPr>
          <p:nvPr userDrawn="1"/>
        </p:nvSpPr>
        <p:spPr bwMode="auto">
          <a:xfrm>
            <a:off x="553631" y="6540991"/>
            <a:ext cx="6440487" cy="246221"/>
          </a:xfrm>
          <a:prstGeom prst="rect">
            <a:avLst/>
          </a:prstGeom>
          <a:noFill/>
          <a:ln w="12700" algn="ctr">
            <a:noFill/>
            <a:miter lim="800000"/>
            <a:headEnd/>
            <a:tailEnd/>
          </a:ln>
          <a:effectLst/>
        </p:spPr>
        <p:txBody>
          <a:bodyPr lIns="45720" rIns="45720" anchor="ctr" anchorCtr="0">
            <a:spAutoFit/>
          </a:bodyPr>
          <a:lstStyle/>
          <a:p>
            <a:pPr eaLnBrk="1" fontAlgn="auto" hangingPunct="1">
              <a:spcBef>
                <a:spcPts val="0"/>
              </a:spcBef>
              <a:spcAft>
                <a:spcPts val="0"/>
              </a:spcAft>
              <a:buClrTx/>
              <a:buFontTx/>
              <a:buNone/>
              <a:defRPr/>
            </a:pPr>
            <a:r>
              <a:rPr lang="en-US" sz="1000" dirty="0">
                <a:solidFill>
                  <a:srgbClr val="00644F"/>
                </a:solidFill>
                <a:latin typeface="Arial" panose="020B0604020202020204" pitchFamily="34" charset="0"/>
                <a:cs typeface="Arial" panose="020B0604020202020204" pitchFamily="34" charset="0"/>
              </a:rPr>
              <a:t>Presentation Title or Conference    (To Edit or Delete: View &gt; Slidemaster)</a:t>
            </a:r>
          </a:p>
        </p:txBody>
      </p:sp>
      <p:sp>
        <p:nvSpPr>
          <p:cNvPr id="2" name="Title 1"/>
          <p:cNvSpPr>
            <a:spLocks noGrp="1"/>
          </p:cNvSpPr>
          <p:nvPr>
            <p:ph type="title" hasCustomPrompt="1"/>
          </p:nvPr>
        </p:nvSpPr>
        <p:spPr>
          <a:xfrm>
            <a:off x="932688" y="64008"/>
            <a:ext cx="8046720" cy="621792"/>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chemeClr val="tx2"/>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3" name="Content Placeholder 2"/>
          <p:cNvSpPr>
            <a:spLocks noGrp="1"/>
          </p:cNvSpPr>
          <p:nvPr>
            <p:ph idx="1"/>
          </p:nvPr>
        </p:nvSpPr>
        <p:spPr>
          <a:xfrm>
            <a:off x="932688" y="1645920"/>
            <a:ext cx="3657600" cy="4480560"/>
          </a:xfrm>
          <a:prstGeom prst="rect">
            <a:avLst/>
          </a:prstGeom>
        </p:spPr>
        <p:txBody>
          <a:bodyPr lIns="0" tIns="0" rIns="0" bIns="0"/>
          <a:lstStyle>
            <a:lvl1pPr>
              <a:defRPr sz="1300">
                <a:latin typeface="Arial" panose="020B0604020202020204" pitchFamily="34" charset="0"/>
                <a:cs typeface="Arial" panose="020B0604020202020204" pitchFamily="34" charset="0"/>
              </a:defRPr>
            </a:lvl1pPr>
            <a:lvl2pPr marL="341313" indent="-173038">
              <a:defRPr sz="1100">
                <a:latin typeface="Arial" panose="020B0604020202020204" pitchFamily="34" charset="0"/>
                <a:cs typeface="Arial" panose="020B0604020202020204" pitchFamily="34" charset="0"/>
              </a:defRPr>
            </a:lvl2pPr>
            <a:lvl3pPr>
              <a:defRPr sz="1100">
                <a:latin typeface="Arial" panose="020B0604020202020204" pitchFamily="34" charset="0"/>
                <a:cs typeface="Arial" panose="020B0604020202020204"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8" name="Content Placeholder 7"/>
          <p:cNvSpPr>
            <a:spLocks noGrp="1"/>
          </p:cNvSpPr>
          <p:nvPr>
            <p:ph sz="quarter" idx="11"/>
          </p:nvPr>
        </p:nvSpPr>
        <p:spPr>
          <a:xfrm>
            <a:off x="5220208" y="1645920"/>
            <a:ext cx="3657600" cy="4480560"/>
          </a:xfrm>
          <a:prstGeom prst="rect">
            <a:avLst/>
          </a:prstGeom>
        </p:spPr>
        <p:txBody>
          <a:bodyPr/>
          <a:lstStyle>
            <a:lvl1pPr>
              <a:defRPr lang="en-US" sz="1300" dirty="0" smtClean="0">
                <a:solidFill>
                  <a:srgbClr val="000000"/>
                </a:solidFill>
                <a:latin typeface="Arial" panose="020B0604020202020204" pitchFamily="34" charset="0"/>
                <a:ea typeface="+mn-ea"/>
                <a:cs typeface="Arial" panose="020B0604020202020204" pitchFamily="34" charset="0"/>
              </a:defRPr>
            </a:lvl1pPr>
            <a:lvl2pPr>
              <a:defRPr lang="en-US" sz="1100" dirty="0" smtClean="0">
                <a:solidFill>
                  <a:srgbClr val="000000"/>
                </a:solidFill>
                <a:latin typeface="Arial" panose="020B0604020202020204" pitchFamily="34" charset="0"/>
                <a:ea typeface="+mn-ea"/>
                <a:cs typeface="Arial" panose="020B0604020202020204" pitchFamily="34" charset="0"/>
              </a:defRPr>
            </a:lvl2pPr>
            <a:lvl3pPr>
              <a:defRPr lang="en-US" sz="1100" dirty="0" smtClean="0">
                <a:solidFill>
                  <a:srgbClr val="000000"/>
                </a:solidFill>
                <a:latin typeface="Arial" panose="020B0604020202020204" pitchFamily="34" charset="0"/>
                <a:ea typeface="+mn-ea"/>
                <a:cs typeface="Arial" panose="020B0604020202020204" pitchFamily="34" charset="0"/>
              </a:defRPr>
            </a:lvl3pPr>
          </a:lstStyle>
          <a:p>
            <a:pPr marL="169863" lvl="0" indent="-169863" algn="l" rtl="0" eaLnBrk="0" fontAlgn="base" hangingPunct="0">
              <a:lnSpc>
                <a:spcPct val="100000"/>
              </a:lnSpc>
              <a:spcBef>
                <a:spcPts val="0"/>
              </a:spcBef>
              <a:spcAft>
                <a:spcPts val="600"/>
              </a:spcAft>
              <a:buClr>
                <a:srgbClr val="007A60"/>
              </a:buClr>
              <a:buSzPct val="70000"/>
              <a:buFont typeface="Wingdings" pitchFamily="2" charset="2"/>
              <a:buChar char="n"/>
            </a:pPr>
            <a:r>
              <a:rPr lang="en-US" dirty="0"/>
              <a:t>Click to edit Master text styles</a:t>
            </a:r>
          </a:p>
          <a:p>
            <a:pPr marL="341313" lvl="1" indent="-173038" algn="l" rtl="0" eaLnBrk="0" fontAlgn="base" hangingPunct="0">
              <a:lnSpc>
                <a:spcPct val="100000"/>
              </a:lnSpc>
              <a:spcBef>
                <a:spcPts val="0"/>
              </a:spcBef>
              <a:spcAft>
                <a:spcPts val="600"/>
              </a:spcAft>
              <a:buClr>
                <a:srgbClr val="D67E52"/>
              </a:buClr>
              <a:buSzPct val="75000"/>
              <a:buFont typeface="Wingdings" pitchFamily="2" charset="2"/>
              <a:buChar char="u"/>
            </a:pPr>
            <a:r>
              <a:rPr lang="en-US" dirty="0"/>
              <a:t>Second level</a:t>
            </a:r>
          </a:p>
          <a:p>
            <a:pPr marL="512763" lvl="2" indent="-168275" algn="l" rtl="0" eaLnBrk="0" fontAlgn="base" hangingPunct="0">
              <a:lnSpc>
                <a:spcPct val="100000"/>
              </a:lnSpc>
              <a:spcBef>
                <a:spcPts val="0"/>
              </a:spcBef>
              <a:spcAft>
                <a:spcPts val="600"/>
              </a:spcAft>
              <a:buClr>
                <a:srgbClr val="6A9BBC"/>
              </a:buClr>
              <a:buSzPct val="125000"/>
              <a:buFont typeface="Webdings" pitchFamily="18" charset="2"/>
              <a:buChar char="4"/>
            </a:pPr>
            <a:r>
              <a:rPr lang="en-US" dirty="0"/>
              <a:t>Third level</a:t>
            </a:r>
          </a:p>
        </p:txBody>
      </p:sp>
      <p:sp>
        <p:nvSpPr>
          <p:cNvPr id="9" name="Text Placeholder 9"/>
          <p:cNvSpPr>
            <a:spLocks noGrp="1"/>
          </p:cNvSpPr>
          <p:nvPr>
            <p:ph type="body" sz="quarter" idx="13"/>
          </p:nvPr>
        </p:nvSpPr>
        <p:spPr>
          <a:xfrm>
            <a:off x="928688" y="922339"/>
            <a:ext cx="7646512" cy="546461"/>
          </a:xfrm>
          <a:prstGeom prst="rect">
            <a:avLst/>
          </a:prstGeom>
        </p:spPr>
        <p:txBody>
          <a:bodyPr lIns="0" tIns="0" rIns="0" bIns="0"/>
          <a:lstStyle>
            <a:lvl1pPr marL="0" indent="0">
              <a:buNone/>
              <a:defRPr sz="1600" b="1" i="1">
                <a:solidFill>
                  <a:schemeClr val="tx2"/>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379796682"/>
      </p:ext>
    </p:extLst>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7_Title and Content w/body Intr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32688" y="64008"/>
            <a:ext cx="8046720" cy="603504"/>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rgbClr val="FFFFFF"/>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12" name="Content Placeholder 11"/>
          <p:cNvSpPr>
            <a:spLocks noGrp="1"/>
          </p:cNvSpPr>
          <p:nvPr>
            <p:ph sz="quarter" idx="11"/>
          </p:nvPr>
        </p:nvSpPr>
        <p:spPr>
          <a:xfrm>
            <a:off x="928688" y="1756799"/>
            <a:ext cx="7639050" cy="4312213"/>
          </a:xfrm>
          <a:prstGeom prst="rect">
            <a:avLst/>
          </a:prstGeom>
        </p:spPr>
        <p:txBody>
          <a:bodyPr lIns="0" tIns="0" rIns="0" bIns="0"/>
          <a:lstStyle>
            <a:lvl1pPr marL="0" indent="0">
              <a:buClr>
                <a:schemeClr val="bg1"/>
              </a:buClr>
              <a:buSzPct val="25000"/>
              <a:buFont typeface="Arial" pitchFamily="34" charset="0"/>
              <a:buChar char="•"/>
              <a:defRPr b="1">
                <a:latin typeface="Arial" panose="020B0604020202020204" pitchFamily="34" charset="0"/>
                <a:cs typeface="Arial" panose="020B0604020202020204" pitchFamily="34" charset="0"/>
              </a:defRPr>
            </a:lvl1pPr>
            <a:lvl2pPr marL="176213" indent="-173038">
              <a:spcAft>
                <a:spcPts val="600"/>
              </a:spcAft>
              <a:buClr>
                <a:srgbClr val="007A45"/>
              </a:buClr>
              <a:buSzPct val="70000"/>
              <a:buFont typeface="Wingdings" pitchFamily="2" charset="2"/>
              <a:buChar char="n"/>
              <a:defRPr sz="1400">
                <a:latin typeface="Arial" panose="020B0604020202020204" pitchFamily="34" charset="0"/>
                <a:cs typeface="Arial" panose="020B0604020202020204" pitchFamily="34" charset="0"/>
              </a:defRPr>
            </a:lvl2pPr>
            <a:lvl3pPr marL="404813" indent="-168275">
              <a:spcAft>
                <a:spcPts val="600"/>
              </a:spcAft>
              <a:buClr>
                <a:srgbClr val="D67E52"/>
              </a:buClr>
              <a:buSzPct val="75000"/>
              <a:buFont typeface="Wingdings" pitchFamily="2" charset="2"/>
              <a:buChar char="u"/>
              <a:defRPr>
                <a:latin typeface="Arial" panose="020B0604020202020204" pitchFamily="34" charset="0"/>
                <a:cs typeface="Arial" panose="020B0604020202020204" pitchFamily="34" charset="0"/>
              </a:defRPr>
            </a:lvl3pPr>
            <a:lvl4pPr marL="623888" indent="-228600">
              <a:lnSpc>
                <a:spcPct val="100000"/>
              </a:lnSpc>
              <a:spcBef>
                <a:spcPts val="0"/>
              </a:spcBef>
              <a:spcAft>
                <a:spcPts val="600"/>
              </a:spcAft>
              <a:buClr>
                <a:srgbClr val="6A9BBC"/>
              </a:buClr>
              <a:buSzPct val="125000"/>
              <a:buFont typeface="Webdings" pitchFamily="18" charset="2"/>
              <a:buChar char=""/>
              <a:defRPr sz="1200">
                <a:latin typeface="Arial" panose="020B0604020202020204" pitchFamily="34" charset="0"/>
                <a:cs typeface="Arial" panose="020B0604020202020204" pitchFamily="34" charset="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9"/>
          <p:cNvSpPr>
            <a:spLocks noGrp="1"/>
          </p:cNvSpPr>
          <p:nvPr>
            <p:ph type="body" sz="quarter" idx="13"/>
          </p:nvPr>
        </p:nvSpPr>
        <p:spPr>
          <a:xfrm>
            <a:off x="928688" y="922339"/>
            <a:ext cx="7646512" cy="546461"/>
          </a:xfrm>
          <a:prstGeom prst="rect">
            <a:avLst/>
          </a:prstGeom>
        </p:spPr>
        <p:txBody>
          <a:bodyPr lIns="0" tIns="0" rIns="0" bIns="0"/>
          <a:lstStyle>
            <a:lvl1pPr marL="0" indent="0">
              <a:buNone/>
              <a:defRPr sz="1600" b="1" i="1">
                <a:solidFill>
                  <a:schemeClr val="tx2"/>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2257906914"/>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9_Title and Content w/body Intr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32688" y="64008"/>
            <a:ext cx="8046720" cy="603504"/>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rgbClr val="FFFFFF"/>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12" name="Content Placeholder 11"/>
          <p:cNvSpPr>
            <a:spLocks noGrp="1"/>
          </p:cNvSpPr>
          <p:nvPr>
            <p:ph sz="quarter" idx="11"/>
          </p:nvPr>
        </p:nvSpPr>
        <p:spPr>
          <a:xfrm>
            <a:off x="928688" y="1756799"/>
            <a:ext cx="7639050" cy="4312213"/>
          </a:xfrm>
          <a:prstGeom prst="rect">
            <a:avLst/>
          </a:prstGeom>
        </p:spPr>
        <p:txBody>
          <a:bodyPr lIns="0" tIns="0" rIns="0" bIns="0"/>
          <a:lstStyle>
            <a:lvl1pPr marL="0" indent="0">
              <a:buClr>
                <a:schemeClr val="bg1"/>
              </a:buClr>
              <a:buSzPct val="25000"/>
              <a:buFont typeface="Arial" pitchFamily="34" charset="0"/>
              <a:buChar char="•"/>
              <a:defRPr b="1">
                <a:latin typeface="Arial" panose="020B0604020202020204" pitchFamily="34" charset="0"/>
                <a:cs typeface="Arial" panose="020B0604020202020204" pitchFamily="34" charset="0"/>
              </a:defRPr>
            </a:lvl1pPr>
            <a:lvl2pPr marL="176213" indent="-173038">
              <a:spcAft>
                <a:spcPts val="600"/>
              </a:spcAft>
              <a:buClr>
                <a:srgbClr val="007A45"/>
              </a:buClr>
              <a:buSzPct val="70000"/>
              <a:buFont typeface="Wingdings" pitchFamily="2" charset="2"/>
              <a:buChar char="n"/>
              <a:defRPr sz="1400">
                <a:latin typeface="Arial" panose="020B0604020202020204" pitchFamily="34" charset="0"/>
                <a:cs typeface="Arial" panose="020B0604020202020204" pitchFamily="34" charset="0"/>
              </a:defRPr>
            </a:lvl2pPr>
            <a:lvl3pPr marL="404813" indent="-168275">
              <a:spcAft>
                <a:spcPts val="600"/>
              </a:spcAft>
              <a:buClr>
                <a:srgbClr val="D67E52"/>
              </a:buClr>
              <a:buSzPct val="75000"/>
              <a:buFont typeface="Wingdings" pitchFamily="2" charset="2"/>
              <a:buChar char="u"/>
              <a:defRPr>
                <a:latin typeface="Arial" panose="020B0604020202020204" pitchFamily="34" charset="0"/>
                <a:cs typeface="Arial" panose="020B0604020202020204" pitchFamily="34" charset="0"/>
              </a:defRPr>
            </a:lvl3pPr>
            <a:lvl4pPr marL="623888" indent="-228600">
              <a:lnSpc>
                <a:spcPct val="100000"/>
              </a:lnSpc>
              <a:spcBef>
                <a:spcPts val="0"/>
              </a:spcBef>
              <a:spcAft>
                <a:spcPts val="600"/>
              </a:spcAft>
              <a:buClr>
                <a:srgbClr val="6A9BBC"/>
              </a:buClr>
              <a:buSzPct val="125000"/>
              <a:buFont typeface="Webdings" pitchFamily="18" charset="2"/>
              <a:buChar char=""/>
              <a:defRPr sz="1200">
                <a:latin typeface="Arial" panose="020B0604020202020204" pitchFamily="34" charset="0"/>
                <a:cs typeface="Arial" panose="020B0604020202020204" pitchFamily="34" charset="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9"/>
          <p:cNvSpPr>
            <a:spLocks noGrp="1"/>
          </p:cNvSpPr>
          <p:nvPr>
            <p:ph type="body" sz="quarter" idx="13"/>
          </p:nvPr>
        </p:nvSpPr>
        <p:spPr>
          <a:xfrm>
            <a:off x="928688" y="922339"/>
            <a:ext cx="7646512" cy="546461"/>
          </a:xfrm>
          <a:prstGeom prst="rect">
            <a:avLst/>
          </a:prstGeom>
        </p:spPr>
        <p:txBody>
          <a:bodyPr lIns="0" tIns="0" rIns="0" bIns="0"/>
          <a:lstStyle>
            <a:lvl1pPr marL="0" indent="0">
              <a:buNone/>
              <a:defRPr sz="1600" b="1" i="1">
                <a:solidFill>
                  <a:schemeClr val="tx2"/>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2941513290"/>
      </p:ext>
    </p:extLst>
  </p:cSld>
  <p:clrMapOvr>
    <a:masterClrMapping/>
  </p:clrMapOvr>
  <p:transition>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0_Title and Content w/body Intr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32688" y="64008"/>
            <a:ext cx="8046720" cy="603504"/>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rgbClr val="FFFFFF"/>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12" name="Content Placeholder 11"/>
          <p:cNvSpPr>
            <a:spLocks noGrp="1"/>
          </p:cNvSpPr>
          <p:nvPr>
            <p:ph sz="quarter" idx="11"/>
          </p:nvPr>
        </p:nvSpPr>
        <p:spPr>
          <a:xfrm>
            <a:off x="928688" y="1756799"/>
            <a:ext cx="7639050" cy="4312213"/>
          </a:xfrm>
          <a:prstGeom prst="rect">
            <a:avLst/>
          </a:prstGeom>
        </p:spPr>
        <p:txBody>
          <a:bodyPr lIns="0" tIns="0" rIns="0" bIns="0"/>
          <a:lstStyle>
            <a:lvl1pPr marL="0" indent="0">
              <a:buClr>
                <a:schemeClr val="bg1"/>
              </a:buClr>
              <a:buSzPct val="25000"/>
              <a:buFont typeface="Arial" pitchFamily="34" charset="0"/>
              <a:buChar char="•"/>
              <a:defRPr b="1">
                <a:latin typeface="Arial" panose="020B0604020202020204" pitchFamily="34" charset="0"/>
                <a:cs typeface="Arial" panose="020B0604020202020204" pitchFamily="34" charset="0"/>
              </a:defRPr>
            </a:lvl1pPr>
            <a:lvl2pPr marL="176213" indent="-173038">
              <a:spcAft>
                <a:spcPts val="600"/>
              </a:spcAft>
              <a:buClr>
                <a:srgbClr val="007A45"/>
              </a:buClr>
              <a:buSzPct val="70000"/>
              <a:buFont typeface="Wingdings" pitchFamily="2" charset="2"/>
              <a:buChar char="n"/>
              <a:defRPr sz="1400">
                <a:latin typeface="Arial" panose="020B0604020202020204" pitchFamily="34" charset="0"/>
                <a:cs typeface="Arial" panose="020B0604020202020204" pitchFamily="34" charset="0"/>
              </a:defRPr>
            </a:lvl2pPr>
            <a:lvl3pPr marL="404813" indent="-168275">
              <a:spcAft>
                <a:spcPts val="600"/>
              </a:spcAft>
              <a:buClr>
                <a:srgbClr val="D67E52"/>
              </a:buClr>
              <a:buSzPct val="75000"/>
              <a:buFont typeface="Wingdings" pitchFamily="2" charset="2"/>
              <a:buChar char="u"/>
              <a:defRPr>
                <a:latin typeface="Arial" panose="020B0604020202020204" pitchFamily="34" charset="0"/>
                <a:cs typeface="Arial" panose="020B0604020202020204" pitchFamily="34" charset="0"/>
              </a:defRPr>
            </a:lvl3pPr>
            <a:lvl4pPr marL="623888" indent="-228600">
              <a:lnSpc>
                <a:spcPct val="100000"/>
              </a:lnSpc>
              <a:spcBef>
                <a:spcPts val="0"/>
              </a:spcBef>
              <a:spcAft>
                <a:spcPts val="600"/>
              </a:spcAft>
              <a:buClr>
                <a:srgbClr val="6A9BBC"/>
              </a:buClr>
              <a:buSzPct val="125000"/>
              <a:buFont typeface="Webdings" pitchFamily="18" charset="2"/>
              <a:buChar char=""/>
              <a:defRPr sz="1200">
                <a:latin typeface="Arial" panose="020B0604020202020204" pitchFamily="34" charset="0"/>
                <a:cs typeface="Arial" panose="020B0604020202020204" pitchFamily="34" charset="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9"/>
          <p:cNvSpPr>
            <a:spLocks noGrp="1"/>
          </p:cNvSpPr>
          <p:nvPr>
            <p:ph type="body" sz="quarter" idx="13"/>
          </p:nvPr>
        </p:nvSpPr>
        <p:spPr>
          <a:xfrm>
            <a:off x="928688" y="922339"/>
            <a:ext cx="7646512" cy="546461"/>
          </a:xfrm>
          <a:prstGeom prst="rect">
            <a:avLst/>
          </a:prstGeom>
        </p:spPr>
        <p:txBody>
          <a:bodyPr lIns="0" tIns="0" rIns="0" bIns="0"/>
          <a:lstStyle>
            <a:lvl1pPr marL="0" indent="0">
              <a:buNone/>
              <a:defRPr sz="1600" b="1" i="1">
                <a:solidFill>
                  <a:schemeClr val="tx2"/>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2123910049"/>
      </p:ext>
    </p:extLst>
  </p:cSld>
  <p:clrMapOvr>
    <a:masterClrMapping/>
  </p:clrMapOvr>
  <p:transition>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1_Title and Content w/body Intr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32688" y="64008"/>
            <a:ext cx="8046720" cy="603504"/>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rgbClr val="FFFFFF"/>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12" name="Content Placeholder 11"/>
          <p:cNvSpPr>
            <a:spLocks noGrp="1"/>
          </p:cNvSpPr>
          <p:nvPr>
            <p:ph sz="quarter" idx="11"/>
          </p:nvPr>
        </p:nvSpPr>
        <p:spPr>
          <a:xfrm>
            <a:off x="928688" y="1756799"/>
            <a:ext cx="7639050" cy="4312213"/>
          </a:xfrm>
          <a:prstGeom prst="rect">
            <a:avLst/>
          </a:prstGeom>
        </p:spPr>
        <p:txBody>
          <a:bodyPr lIns="0" tIns="0" rIns="0" bIns="0"/>
          <a:lstStyle>
            <a:lvl1pPr marL="0" indent="0">
              <a:buClr>
                <a:schemeClr val="bg1"/>
              </a:buClr>
              <a:buSzPct val="25000"/>
              <a:buFont typeface="Arial" pitchFamily="34" charset="0"/>
              <a:buChar char="•"/>
              <a:defRPr b="1">
                <a:latin typeface="Arial" panose="020B0604020202020204" pitchFamily="34" charset="0"/>
                <a:cs typeface="Arial" panose="020B0604020202020204" pitchFamily="34" charset="0"/>
              </a:defRPr>
            </a:lvl1pPr>
            <a:lvl2pPr marL="176213" indent="-173038">
              <a:spcAft>
                <a:spcPts val="600"/>
              </a:spcAft>
              <a:buClr>
                <a:srgbClr val="007A45"/>
              </a:buClr>
              <a:buSzPct val="70000"/>
              <a:buFont typeface="Wingdings" pitchFamily="2" charset="2"/>
              <a:buChar char="n"/>
              <a:defRPr sz="1400">
                <a:latin typeface="Arial" panose="020B0604020202020204" pitchFamily="34" charset="0"/>
                <a:cs typeface="Arial" panose="020B0604020202020204" pitchFamily="34" charset="0"/>
              </a:defRPr>
            </a:lvl2pPr>
            <a:lvl3pPr marL="404813" indent="-168275">
              <a:spcAft>
                <a:spcPts val="600"/>
              </a:spcAft>
              <a:buClr>
                <a:srgbClr val="D67E52"/>
              </a:buClr>
              <a:buSzPct val="75000"/>
              <a:buFont typeface="Wingdings" pitchFamily="2" charset="2"/>
              <a:buChar char="u"/>
              <a:defRPr>
                <a:latin typeface="Arial" panose="020B0604020202020204" pitchFamily="34" charset="0"/>
                <a:cs typeface="Arial" panose="020B0604020202020204" pitchFamily="34" charset="0"/>
              </a:defRPr>
            </a:lvl3pPr>
            <a:lvl4pPr marL="623888" indent="-228600">
              <a:lnSpc>
                <a:spcPct val="100000"/>
              </a:lnSpc>
              <a:spcBef>
                <a:spcPts val="0"/>
              </a:spcBef>
              <a:spcAft>
                <a:spcPts val="600"/>
              </a:spcAft>
              <a:buClr>
                <a:srgbClr val="6A9BBC"/>
              </a:buClr>
              <a:buSzPct val="125000"/>
              <a:buFont typeface="Webdings" pitchFamily="18" charset="2"/>
              <a:buChar char=""/>
              <a:defRPr sz="1200">
                <a:latin typeface="Arial" panose="020B0604020202020204" pitchFamily="34" charset="0"/>
                <a:cs typeface="Arial" panose="020B0604020202020204" pitchFamily="34" charset="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9"/>
          <p:cNvSpPr>
            <a:spLocks noGrp="1"/>
          </p:cNvSpPr>
          <p:nvPr>
            <p:ph type="body" sz="quarter" idx="13"/>
          </p:nvPr>
        </p:nvSpPr>
        <p:spPr>
          <a:xfrm>
            <a:off x="928688" y="922339"/>
            <a:ext cx="7646512" cy="546461"/>
          </a:xfrm>
          <a:prstGeom prst="rect">
            <a:avLst/>
          </a:prstGeom>
        </p:spPr>
        <p:txBody>
          <a:bodyPr lIns="0" tIns="0" rIns="0" bIns="0"/>
          <a:lstStyle>
            <a:lvl1pPr marL="0" indent="0">
              <a:buNone/>
              <a:defRPr sz="1600" b="1" i="1">
                <a:solidFill>
                  <a:schemeClr val="tx2"/>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463679566"/>
      </p:ext>
    </p:extLst>
  </p:cSld>
  <p:clrMapOvr>
    <a:masterClrMapping/>
  </p:clrMapOvr>
  <p:transition>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2_Title and Content w/body Intr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32688" y="64008"/>
            <a:ext cx="8046720" cy="603504"/>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rgbClr val="FFFFFF"/>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12" name="Content Placeholder 11"/>
          <p:cNvSpPr>
            <a:spLocks noGrp="1"/>
          </p:cNvSpPr>
          <p:nvPr>
            <p:ph sz="quarter" idx="11"/>
          </p:nvPr>
        </p:nvSpPr>
        <p:spPr>
          <a:xfrm>
            <a:off x="928688" y="1756799"/>
            <a:ext cx="7639050" cy="4312213"/>
          </a:xfrm>
          <a:prstGeom prst="rect">
            <a:avLst/>
          </a:prstGeom>
        </p:spPr>
        <p:txBody>
          <a:bodyPr lIns="0" tIns="0" rIns="0" bIns="0"/>
          <a:lstStyle>
            <a:lvl1pPr marL="0" indent="0">
              <a:buClr>
                <a:schemeClr val="bg1"/>
              </a:buClr>
              <a:buSzPct val="25000"/>
              <a:buFont typeface="Arial" pitchFamily="34" charset="0"/>
              <a:buChar char="•"/>
              <a:defRPr b="1">
                <a:latin typeface="Arial" panose="020B0604020202020204" pitchFamily="34" charset="0"/>
                <a:cs typeface="Arial" panose="020B0604020202020204" pitchFamily="34" charset="0"/>
              </a:defRPr>
            </a:lvl1pPr>
            <a:lvl2pPr marL="176213" indent="-173038">
              <a:spcAft>
                <a:spcPts val="600"/>
              </a:spcAft>
              <a:buClr>
                <a:srgbClr val="007A45"/>
              </a:buClr>
              <a:buSzPct val="70000"/>
              <a:buFont typeface="Wingdings" pitchFamily="2" charset="2"/>
              <a:buChar char="n"/>
              <a:defRPr sz="1400">
                <a:latin typeface="Arial" panose="020B0604020202020204" pitchFamily="34" charset="0"/>
                <a:cs typeface="Arial" panose="020B0604020202020204" pitchFamily="34" charset="0"/>
              </a:defRPr>
            </a:lvl2pPr>
            <a:lvl3pPr marL="404813" indent="-168275">
              <a:spcAft>
                <a:spcPts val="600"/>
              </a:spcAft>
              <a:buClr>
                <a:srgbClr val="D67E52"/>
              </a:buClr>
              <a:buSzPct val="75000"/>
              <a:buFont typeface="Wingdings" pitchFamily="2" charset="2"/>
              <a:buChar char="u"/>
              <a:defRPr>
                <a:latin typeface="Arial" panose="020B0604020202020204" pitchFamily="34" charset="0"/>
                <a:cs typeface="Arial" panose="020B0604020202020204" pitchFamily="34" charset="0"/>
              </a:defRPr>
            </a:lvl3pPr>
            <a:lvl4pPr marL="623888" indent="-228600">
              <a:lnSpc>
                <a:spcPct val="100000"/>
              </a:lnSpc>
              <a:spcBef>
                <a:spcPts val="0"/>
              </a:spcBef>
              <a:spcAft>
                <a:spcPts val="600"/>
              </a:spcAft>
              <a:buClr>
                <a:srgbClr val="6A9BBC"/>
              </a:buClr>
              <a:buSzPct val="125000"/>
              <a:buFont typeface="Webdings" pitchFamily="18" charset="2"/>
              <a:buChar char=""/>
              <a:defRPr sz="1200">
                <a:latin typeface="Arial" panose="020B0604020202020204" pitchFamily="34" charset="0"/>
                <a:cs typeface="Arial" panose="020B0604020202020204" pitchFamily="34" charset="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9"/>
          <p:cNvSpPr>
            <a:spLocks noGrp="1"/>
          </p:cNvSpPr>
          <p:nvPr>
            <p:ph type="body" sz="quarter" idx="13"/>
          </p:nvPr>
        </p:nvSpPr>
        <p:spPr>
          <a:xfrm>
            <a:off x="928688" y="922339"/>
            <a:ext cx="7646512" cy="546461"/>
          </a:xfrm>
          <a:prstGeom prst="rect">
            <a:avLst/>
          </a:prstGeom>
        </p:spPr>
        <p:txBody>
          <a:bodyPr lIns="0" tIns="0" rIns="0" bIns="0"/>
          <a:lstStyle>
            <a:lvl1pPr marL="0" indent="0">
              <a:buNone/>
              <a:defRPr sz="1600" b="1" i="1">
                <a:solidFill>
                  <a:schemeClr val="tx2"/>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915536500"/>
      </p:ext>
    </p:extLst>
  </p:cSld>
  <p:clrMapOvr>
    <a:masterClrMapping/>
  </p:clrMapOvr>
  <p:transition>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3_Title and Content w/body Intr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32688" y="64008"/>
            <a:ext cx="8046720" cy="603504"/>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rgbClr val="FFFFFF"/>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12" name="Content Placeholder 11"/>
          <p:cNvSpPr>
            <a:spLocks noGrp="1"/>
          </p:cNvSpPr>
          <p:nvPr>
            <p:ph sz="quarter" idx="11"/>
          </p:nvPr>
        </p:nvSpPr>
        <p:spPr>
          <a:xfrm>
            <a:off x="928688" y="1756799"/>
            <a:ext cx="7639050" cy="4312213"/>
          </a:xfrm>
          <a:prstGeom prst="rect">
            <a:avLst/>
          </a:prstGeom>
        </p:spPr>
        <p:txBody>
          <a:bodyPr lIns="0" tIns="0" rIns="0" bIns="0"/>
          <a:lstStyle>
            <a:lvl1pPr marL="0" indent="0">
              <a:buClr>
                <a:schemeClr val="bg1"/>
              </a:buClr>
              <a:buSzPct val="25000"/>
              <a:buFont typeface="Arial" pitchFamily="34" charset="0"/>
              <a:buChar char="•"/>
              <a:defRPr b="1">
                <a:latin typeface="Arial" panose="020B0604020202020204" pitchFamily="34" charset="0"/>
                <a:cs typeface="Arial" panose="020B0604020202020204" pitchFamily="34" charset="0"/>
              </a:defRPr>
            </a:lvl1pPr>
            <a:lvl2pPr marL="176213" indent="-173038">
              <a:spcAft>
                <a:spcPts val="600"/>
              </a:spcAft>
              <a:buClr>
                <a:srgbClr val="007A45"/>
              </a:buClr>
              <a:buSzPct val="70000"/>
              <a:buFont typeface="Wingdings" pitchFamily="2" charset="2"/>
              <a:buChar char="n"/>
              <a:defRPr sz="1400">
                <a:latin typeface="Arial" panose="020B0604020202020204" pitchFamily="34" charset="0"/>
                <a:cs typeface="Arial" panose="020B0604020202020204" pitchFamily="34" charset="0"/>
              </a:defRPr>
            </a:lvl2pPr>
            <a:lvl3pPr marL="404813" indent="-168275">
              <a:spcAft>
                <a:spcPts val="600"/>
              </a:spcAft>
              <a:buClr>
                <a:srgbClr val="D67E52"/>
              </a:buClr>
              <a:buSzPct val="75000"/>
              <a:buFont typeface="Wingdings" pitchFamily="2" charset="2"/>
              <a:buChar char="u"/>
              <a:defRPr>
                <a:latin typeface="Arial" panose="020B0604020202020204" pitchFamily="34" charset="0"/>
                <a:cs typeface="Arial" panose="020B0604020202020204" pitchFamily="34" charset="0"/>
              </a:defRPr>
            </a:lvl3pPr>
            <a:lvl4pPr marL="623888" indent="-228600">
              <a:lnSpc>
                <a:spcPct val="100000"/>
              </a:lnSpc>
              <a:spcBef>
                <a:spcPts val="0"/>
              </a:spcBef>
              <a:spcAft>
                <a:spcPts val="600"/>
              </a:spcAft>
              <a:buClr>
                <a:srgbClr val="6A9BBC"/>
              </a:buClr>
              <a:buSzPct val="125000"/>
              <a:buFont typeface="Webdings" pitchFamily="18" charset="2"/>
              <a:buChar char=""/>
              <a:defRPr sz="1200">
                <a:latin typeface="Arial" panose="020B0604020202020204" pitchFamily="34" charset="0"/>
                <a:cs typeface="Arial" panose="020B0604020202020204" pitchFamily="34" charset="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9"/>
          <p:cNvSpPr>
            <a:spLocks noGrp="1"/>
          </p:cNvSpPr>
          <p:nvPr>
            <p:ph type="body" sz="quarter" idx="13"/>
          </p:nvPr>
        </p:nvSpPr>
        <p:spPr>
          <a:xfrm>
            <a:off x="928688" y="922339"/>
            <a:ext cx="7646512" cy="546461"/>
          </a:xfrm>
          <a:prstGeom prst="rect">
            <a:avLst/>
          </a:prstGeom>
        </p:spPr>
        <p:txBody>
          <a:bodyPr lIns="0" tIns="0" rIns="0" bIns="0"/>
          <a:lstStyle>
            <a:lvl1pPr marL="0" indent="0">
              <a:buNone/>
              <a:defRPr sz="1600" b="1" i="1">
                <a:solidFill>
                  <a:schemeClr val="tx2"/>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3945941042"/>
      </p:ext>
    </p:extLst>
  </p:cSld>
  <p:clrMapOvr>
    <a:masterClrMapping/>
  </p:clrMapOvr>
  <p:transition>
    <p:fad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4_Title and Content w/body Intr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32688" y="64008"/>
            <a:ext cx="8046720" cy="603504"/>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rgbClr val="FFFFFF"/>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12" name="Content Placeholder 11"/>
          <p:cNvSpPr>
            <a:spLocks noGrp="1"/>
          </p:cNvSpPr>
          <p:nvPr>
            <p:ph sz="quarter" idx="11"/>
          </p:nvPr>
        </p:nvSpPr>
        <p:spPr>
          <a:xfrm>
            <a:off x="928688" y="1756799"/>
            <a:ext cx="7639050" cy="4312213"/>
          </a:xfrm>
          <a:prstGeom prst="rect">
            <a:avLst/>
          </a:prstGeom>
        </p:spPr>
        <p:txBody>
          <a:bodyPr lIns="0" tIns="0" rIns="0" bIns="0"/>
          <a:lstStyle>
            <a:lvl1pPr marL="0" indent="0">
              <a:buClr>
                <a:schemeClr val="bg1"/>
              </a:buClr>
              <a:buSzPct val="25000"/>
              <a:buFont typeface="Arial" pitchFamily="34" charset="0"/>
              <a:buChar char="•"/>
              <a:defRPr b="1">
                <a:latin typeface="Arial" panose="020B0604020202020204" pitchFamily="34" charset="0"/>
                <a:cs typeface="Arial" panose="020B0604020202020204" pitchFamily="34" charset="0"/>
              </a:defRPr>
            </a:lvl1pPr>
            <a:lvl2pPr marL="176213" indent="-173038">
              <a:spcAft>
                <a:spcPts val="600"/>
              </a:spcAft>
              <a:buClr>
                <a:srgbClr val="007A45"/>
              </a:buClr>
              <a:buSzPct val="70000"/>
              <a:buFont typeface="Wingdings" pitchFamily="2" charset="2"/>
              <a:buChar char="n"/>
              <a:defRPr sz="1400">
                <a:latin typeface="Arial" panose="020B0604020202020204" pitchFamily="34" charset="0"/>
                <a:cs typeface="Arial" panose="020B0604020202020204" pitchFamily="34" charset="0"/>
              </a:defRPr>
            </a:lvl2pPr>
            <a:lvl3pPr marL="404813" indent="-168275">
              <a:spcAft>
                <a:spcPts val="600"/>
              </a:spcAft>
              <a:buClr>
                <a:srgbClr val="D67E52"/>
              </a:buClr>
              <a:buSzPct val="75000"/>
              <a:buFont typeface="Wingdings" pitchFamily="2" charset="2"/>
              <a:buChar char="u"/>
              <a:defRPr>
                <a:latin typeface="Arial" panose="020B0604020202020204" pitchFamily="34" charset="0"/>
                <a:cs typeface="Arial" panose="020B0604020202020204" pitchFamily="34" charset="0"/>
              </a:defRPr>
            </a:lvl3pPr>
            <a:lvl4pPr marL="623888" indent="-228600">
              <a:lnSpc>
                <a:spcPct val="100000"/>
              </a:lnSpc>
              <a:spcBef>
                <a:spcPts val="0"/>
              </a:spcBef>
              <a:spcAft>
                <a:spcPts val="600"/>
              </a:spcAft>
              <a:buClr>
                <a:srgbClr val="6A9BBC"/>
              </a:buClr>
              <a:buSzPct val="125000"/>
              <a:buFont typeface="Webdings" pitchFamily="18" charset="2"/>
              <a:buChar char=""/>
              <a:defRPr sz="1200">
                <a:latin typeface="Arial" panose="020B0604020202020204" pitchFamily="34" charset="0"/>
                <a:cs typeface="Arial" panose="020B0604020202020204" pitchFamily="34" charset="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9"/>
          <p:cNvSpPr>
            <a:spLocks noGrp="1"/>
          </p:cNvSpPr>
          <p:nvPr>
            <p:ph type="body" sz="quarter" idx="13"/>
          </p:nvPr>
        </p:nvSpPr>
        <p:spPr>
          <a:xfrm>
            <a:off x="928688" y="922339"/>
            <a:ext cx="7646512" cy="546461"/>
          </a:xfrm>
          <a:prstGeom prst="rect">
            <a:avLst/>
          </a:prstGeom>
        </p:spPr>
        <p:txBody>
          <a:bodyPr lIns="0" tIns="0" rIns="0" bIns="0"/>
          <a:lstStyle>
            <a:lvl1pPr marL="0" indent="0">
              <a:buNone/>
              <a:defRPr sz="1600" b="1" i="1">
                <a:solidFill>
                  <a:schemeClr val="tx2"/>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3465788785"/>
      </p:ext>
    </p:extLst>
  </p:cSld>
  <p:clrMapOvr>
    <a:masterClrMapping/>
  </p:clrMapOvr>
  <p:transition>
    <p:fad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5_Title and Content w/body Intr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32688" y="64008"/>
            <a:ext cx="8046720" cy="603504"/>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rgbClr val="FFFFFF"/>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12" name="Content Placeholder 11"/>
          <p:cNvSpPr>
            <a:spLocks noGrp="1"/>
          </p:cNvSpPr>
          <p:nvPr>
            <p:ph sz="quarter" idx="11"/>
          </p:nvPr>
        </p:nvSpPr>
        <p:spPr>
          <a:xfrm>
            <a:off x="928688" y="1756799"/>
            <a:ext cx="7639050" cy="4312213"/>
          </a:xfrm>
          <a:prstGeom prst="rect">
            <a:avLst/>
          </a:prstGeom>
        </p:spPr>
        <p:txBody>
          <a:bodyPr lIns="0" tIns="0" rIns="0" bIns="0"/>
          <a:lstStyle>
            <a:lvl1pPr marL="0" indent="0">
              <a:buClr>
                <a:schemeClr val="bg1"/>
              </a:buClr>
              <a:buSzPct val="25000"/>
              <a:buFont typeface="Arial" pitchFamily="34" charset="0"/>
              <a:buChar char="•"/>
              <a:defRPr b="1">
                <a:latin typeface="Arial" panose="020B0604020202020204" pitchFamily="34" charset="0"/>
                <a:cs typeface="Arial" panose="020B0604020202020204" pitchFamily="34" charset="0"/>
              </a:defRPr>
            </a:lvl1pPr>
            <a:lvl2pPr marL="176213" indent="-173038">
              <a:spcAft>
                <a:spcPts val="600"/>
              </a:spcAft>
              <a:buClr>
                <a:srgbClr val="007A45"/>
              </a:buClr>
              <a:buSzPct val="70000"/>
              <a:buFont typeface="Wingdings" pitchFamily="2" charset="2"/>
              <a:buChar char="n"/>
              <a:defRPr sz="1400">
                <a:latin typeface="Arial" panose="020B0604020202020204" pitchFamily="34" charset="0"/>
                <a:cs typeface="Arial" panose="020B0604020202020204" pitchFamily="34" charset="0"/>
              </a:defRPr>
            </a:lvl2pPr>
            <a:lvl3pPr marL="404813" indent="-168275">
              <a:spcAft>
                <a:spcPts val="600"/>
              </a:spcAft>
              <a:buClr>
                <a:srgbClr val="D67E52"/>
              </a:buClr>
              <a:buSzPct val="75000"/>
              <a:buFont typeface="Wingdings" pitchFamily="2" charset="2"/>
              <a:buChar char="u"/>
              <a:defRPr>
                <a:latin typeface="Arial" panose="020B0604020202020204" pitchFamily="34" charset="0"/>
                <a:cs typeface="Arial" panose="020B0604020202020204" pitchFamily="34" charset="0"/>
              </a:defRPr>
            </a:lvl3pPr>
            <a:lvl4pPr marL="623888" indent="-228600">
              <a:lnSpc>
                <a:spcPct val="100000"/>
              </a:lnSpc>
              <a:spcBef>
                <a:spcPts val="0"/>
              </a:spcBef>
              <a:spcAft>
                <a:spcPts val="600"/>
              </a:spcAft>
              <a:buClr>
                <a:srgbClr val="6A9BBC"/>
              </a:buClr>
              <a:buSzPct val="125000"/>
              <a:buFont typeface="Webdings" pitchFamily="18" charset="2"/>
              <a:buChar char=""/>
              <a:defRPr sz="1200">
                <a:latin typeface="Arial" panose="020B0604020202020204" pitchFamily="34" charset="0"/>
                <a:cs typeface="Arial" panose="020B0604020202020204" pitchFamily="34" charset="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9"/>
          <p:cNvSpPr>
            <a:spLocks noGrp="1"/>
          </p:cNvSpPr>
          <p:nvPr>
            <p:ph type="body" sz="quarter" idx="13"/>
          </p:nvPr>
        </p:nvSpPr>
        <p:spPr>
          <a:xfrm>
            <a:off x="928688" y="922339"/>
            <a:ext cx="7646512" cy="546461"/>
          </a:xfrm>
          <a:prstGeom prst="rect">
            <a:avLst/>
          </a:prstGeom>
        </p:spPr>
        <p:txBody>
          <a:bodyPr lIns="0" tIns="0" rIns="0" bIns="0"/>
          <a:lstStyle>
            <a:lvl1pPr marL="0" indent="0">
              <a:buNone/>
              <a:defRPr sz="1600" b="1" i="1">
                <a:solidFill>
                  <a:schemeClr val="tx2"/>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58492488"/>
      </p:ext>
    </p:extLst>
  </p:cSld>
  <p:clrMapOvr>
    <a:masterClrMapping/>
  </p:clrMapOvr>
  <p:transition>
    <p:fad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Arial" panose="020B0604020202020204" pitchFamily="34" charset="0"/>
                <a:cs typeface="Arial" panose="020B0604020202020204" pitchFamily="34" charset="0"/>
              </a:defRPr>
            </a:lvl1pPr>
          </a:lstStyle>
          <a:p>
            <a:pPr eaLnBrk="1" fontAlgn="auto" hangingPunct="1">
              <a:spcBef>
                <a:spcPts val="0"/>
              </a:spcBef>
              <a:spcAft>
                <a:spcPts val="0"/>
              </a:spcAft>
              <a:buClrTx/>
              <a:buFontTx/>
              <a:buNone/>
            </a:pPr>
            <a:fld id="{6B4E3A28-DFE5-4300-8C3A-62C097C7A937}" type="datetimeFigureOut">
              <a:rPr lang="en-US" sz="1800" smtClean="0">
                <a:solidFill>
                  <a:srgbClr val="000000"/>
                </a:solidFill>
              </a:rPr>
              <a:pPr eaLnBrk="1" fontAlgn="auto" hangingPunct="1">
                <a:spcBef>
                  <a:spcPts val="0"/>
                </a:spcBef>
                <a:spcAft>
                  <a:spcPts val="0"/>
                </a:spcAft>
                <a:buClrTx/>
                <a:buFontTx/>
                <a:buNone/>
              </a:pPr>
              <a:t>10/11/2019</a:t>
            </a:fld>
            <a:endParaRPr lang="en-US" sz="1800" dirty="0">
              <a:solidFill>
                <a:srgbClr val="000000"/>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panose="020B0604020202020204" pitchFamily="34" charset="0"/>
                <a:cs typeface="Arial" panose="020B0604020202020204" pitchFamily="34" charset="0"/>
              </a:defRPr>
            </a:lvl1pPr>
          </a:lstStyle>
          <a:p>
            <a:pPr eaLnBrk="1" fontAlgn="auto" hangingPunct="1">
              <a:spcBef>
                <a:spcPts val="0"/>
              </a:spcBef>
              <a:spcAft>
                <a:spcPts val="0"/>
              </a:spcAft>
              <a:buClrTx/>
              <a:buFontTx/>
              <a:buNone/>
            </a:pPr>
            <a:endParaRPr lang="en-US" sz="1800" dirty="0">
              <a:solidFill>
                <a:srgbClr val="000000"/>
              </a:solidFill>
            </a:endParaRPr>
          </a:p>
        </p:txBody>
      </p:sp>
    </p:spTree>
    <p:extLst>
      <p:ext uri="{BB962C8B-B14F-4D97-AF65-F5344CB8AC3E}">
        <p14:creationId xmlns:p14="http://schemas.microsoft.com/office/powerpoint/2010/main" val="240084486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2_Blank">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941388" y="1636712"/>
            <a:ext cx="6917271" cy="4293715"/>
          </a:xfrm>
          <a:prstGeom prst="rect">
            <a:avLst/>
          </a:prstGeom>
          <a:noFill/>
          <a:ln w="9525" algn="ctr">
            <a:noFill/>
            <a:miter lim="800000"/>
            <a:headEnd/>
            <a:tailEnd/>
          </a:ln>
        </p:spPr>
        <p:txBody>
          <a:bodyPr/>
          <a:lstStyle>
            <a:lvl1pPr algn="l" rtl="0" eaLnBrk="0" fontAlgn="base" hangingPunct="0">
              <a:lnSpc>
                <a:spcPct val="95000"/>
              </a:lnSpc>
              <a:spcBef>
                <a:spcPct val="70000"/>
              </a:spcBef>
              <a:spcAft>
                <a:spcPct val="0"/>
              </a:spcAft>
              <a:defRPr lang="en-US" sz="1600" smtClean="0">
                <a:solidFill>
                  <a:srgbClr val="000000"/>
                </a:solidFill>
                <a:latin typeface="Arial" pitchFamily="34" charset="0"/>
                <a:ea typeface="+mn-ea"/>
                <a:cs typeface="Arial" pitchFamily="34" charset="0"/>
              </a:defRPr>
            </a:lvl1pPr>
            <a:lvl2pPr algn="l" rtl="0" eaLnBrk="0" fontAlgn="base" hangingPunct="0">
              <a:lnSpc>
                <a:spcPct val="95000"/>
              </a:lnSpc>
              <a:spcBef>
                <a:spcPct val="70000"/>
              </a:spcBef>
              <a:spcAft>
                <a:spcPct val="0"/>
              </a:spcAft>
              <a:defRPr lang="en-US" sz="1400" smtClean="0">
                <a:solidFill>
                  <a:srgbClr val="000000"/>
                </a:solidFill>
                <a:latin typeface="Arial" pitchFamily="34" charset="0"/>
                <a:ea typeface="+mn-ea"/>
                <a:cs typeface="Arial" pitchFamily="34" charset="0"/>
              </a:defRPr>
            </a:lvl2pPr>
            <a:lvl3pPr algn="l" rtl="0" eaLnBrk="0" fontAlgn="base" hangingPunct="0">
              <a:lnSpc>
                <a:spcPct val="95000"/>
              </a:lnSpc>
              <a:spcBef>
                <a:spcPct val="70000"/>
              </a:spcBef>
              <a:spcAft>
                <a:spcPct val="0"/>
              </a:spcAft>
              <a:defRPr lang="en-US" sz="1300" smtClean="0">
                <a:solidFill>
                  <a:srgbClr val="000000"/>
                </a:solidFill>
                <a:latin typeface="Arial" pitchFamily="34" charset="0"/>
                <a:ea typeface="+mn-ea"/>
                <a:cs typeface="Arial" pitchFamily="34" charset="0"/>
              </a:defRPr>
            </a:lvl3pPr>
            <a:lvl4pPr algn="l" rtl="0" eaLnBrk="0" fontAlgn="base" hangingPunct="0">
              <a:lnSpc>
                <a:spcPct val="95000"/>
              </a:lnSpc>
              <a:spcBef>
                <a:spcPct val="70000"/>
              </a:spcBef>
              <a:spcAft>
                <a:spcPct val="0"/>
              </a:spcAft>
              <a:defRPr lang="en-US" smtClean="0">
                <a:solidFill>
                  <a:srgbClr val="000000"/>
                </a:solidFill>
                <a:latin typeface="+mn-lt"/>
                <a:ea typeface="+mn-ea"/>
                <a:cs typeface="+mn-cs"/>
              </a:defRPr>
            </a:lvl4pPr>
            <a:lvl5pPr algn="l" rtl="0" eaLnBrk="0" fontAlgn="base" hangingPunct="0">
              <a:lnSpc>
                <a:spcPct val="95000"/>
              </a:lnSpc>
              <a:spcBef>
                <a:spcPct val="70000"/>
              </a:spcBef>
              <a:spcAft>
                <a:spcPct val="0"/>
              </a:spcAft>
              <a:defRPr lang="en-US" smtClean="0">
                <a:solidFill>
                  <a:srgbClr val="000000"/>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p:txBody>
      </p:sp>
      <p:sp>
        <p:nvSpPr>
          <p:cNvPr id="6" name="Rectangle 6"/>
          <p:cNvSpPr>
            <a:spLocks noGrp="1" noChangeArrowheads="1"/>
          </p:cNvSpPr>
          <p:nvPr>
            <p:ph type="title"/>
          </p:nvPr>
        </p:nvSpPr>
        <p:spPr bwMode="auto">
          <a:xfrm>
            <a:off x="884238" y="85105"/>
            <a:ext cx="8070850" cy="476250"/>
          </a:xfrm>
          <a:prstGeom prst="rect">
            <a:avLst/>
          </a:prstGeom>
          <a:noFill/>
          <a:ln w="12700" algn="ctr">
            <a:noFill/>
            <a:miter lim="800000"/>
            <a:headEnd/>
            <a:tailEnd/>
          </a:ln>
        </p:spPr>
        <p:txBody>
          <a:bodyPr/>
          <a:lstStyle>
            <a:lvl1pPr>
              <a:defRPr>
                <a:latin typeface="Arial" panose="020B0604020202020204" pitchFamily="34" charset="0"/>
                <a:cs typeface="Arial" pitchFamily="34" charset="0"/>
              </a:defRPr>
            </a:lvl1pPr>
          </a:lstStyle>
          <a:p>
            <a:pPr lvl="0"/>
            <a:r>
              <a:rPr lang="en-US" dirty="0"/>
              <a:t>Click to edit Master title style</a:t>
            </a:r>
          </a:p>
        </p:txBody>
      </p:sp>
    </p:spTree>
    <p:extLst>
      <p:ext uri="{BB962C8B-B14F-4D97-AF65-F5344CB8AC3E}">
        <p14:creationId xmlns:p14="http://schemas.microsoft.com/office/powerpoint/2010/main" val="2634747093"/>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_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32688" y="64008"/>
            <a:ext cx="8046720" cy="621792"/>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chemeClr val="tx2"/>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3" name="Content Placeholder 11"/>
          <p:cNvSpPr>
            <a:spLocks noGrp="1"/>
          </p:cNvSpPr>
          <p:nvPr>
            <p:ph sz="quarter" idx="11"/>
          </p:nvPr>
        </p:nvSpPr>
        <p:spPr>
          <a:xfrm>
            <a:off x="609600" y="1066800"/>
            <a:ext cx="7639050" cy="4312213"/>
          </a:xfrm>
          <a:prstGeom prst="rect">
            <a:avLst/>
          </a:prstGeom>
        </p:spPr>
        <p:txBody>
          <a:bodyPr lIns="0" tIns="0" rIns="0" bIns="0"/>
          <a:lstStyle>
            <a:lvl1pPr marL="0" indent="0">
              <a:buClr>
                <a:schemeClr val="bg1"/>
              </a:buClr>
              <a:buSzPct val="25000"/>
              <a:buFont typeface="Arial" pitchFamily="34" charset="0"/>
              <a:buChar char="•"/>
              <a:defRPr b="1">
                <a:latin typeface="Arial" panose="020B0604020202020204" pitchFamily="34" charset="0"/>
                <a:cs typeface="Arial" panose="020B0604020202020204" pitchFamily="34" charset="0"/>
              </a:defRPr>
            </a:lvl1pPr>
            <a:lvl2pPr marL="176213" indent="-173038">
              <a:spcAft>
                <a:spcPts val="600"/>
              </a:spcAft>
              <a:buClr>
                <a:srgbClr val="007A45"/>
              </a:buClr>
              <a:buSzPct val="70000"/>
              <a:buFont typeface="Wingdings" pitchFamily="2" charset="2"/>
              <a:buChar char="n"/>
              <a:defRPr sz="1400">
                <a:latin typeface="Arial" panose="020B0604020202020204" pitchFamily="34" charset="0"/>
                <a:cs typeface="Arial" panose="020B0604020202020204" pitchFamily="34" charset="0"/>
              </a:defRPr>
            </a:lvl2pPr>
            <a:lvl3pPr marL="404813" indent="-168275">
              <a:spcAft>
                <a:spcPts val="600"/>
              </a:spcAft>
              <a:buClr>
                <a:srgbClr val="D67E52"/>
              </a:buClr>
              <a:buSzPct val="75000"/>
              <a:buFont typeface="Wingdings" pitchFamily="2" charset="2"/>
              <a:buChar char="u"/>
              <a:defRPr>
                <a:latin typeface="Arial" panose="020B0604020202020204" pitchFamily="34" charset="0"/>
                <a:cs typeface="Arial" panose="020B0604020202020204" pitchFamily="34" charset="0"/>
              </a:defRPr>
            </a:lvl3pPr>
            <a:lvl4pPr marL="623888" indent="-228600">
              <a:lnSpc>
                <a:spcPct val="100000"/>
              </a:lnSpc>
              <a:spcBef>
                <a:spcPts val="0"/>
              </a:spcBef>
              <a:spcAft>
                <a:spcPts val="600"/>
              </a:spcAft>
              <a:buClr>
                <a:srgbClr val="6A9BBC"/>
              </a:buClr>
              <a:buSzPct val="125000"/>
              <a:buFont typeface="Webdings" pitchFamily="18" charset="2"/>
              <a:buChar char=""/>
              <a:defRPr sz="1200">
                <a:latin typeface="Arial" panose="020B0604020202020204" pitchFamily="34" charset="0"/>
                <a:cs typeface="Arial" panose="020B0604020202020204" pitchFamily="34" charset="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Box 3"/>
          <p:cNvSpPr txBox="1"/>
          <p:nvPr userDrawn="1"/>
        </p:nvSpPr>
        <p:spPr>
          <a:xfrm>
            <a:off x="2057400" y="6527800"/>
            <a:ext cx="3810000" cy="381000"/>
          </a:xfrm>
          <a:prstGeom prst="rect">
            <a:avLst/>
          </a:prstGeom>
          <a:noFill/>
        </p:spPr>
        <p:txBody>
          <a:bodyPr wrap="square" rtlCol="0">
            <a:spAutoFit/>
          </a:bodyPr>
          <a:lstStyle/>
          <a:p>
            <a:pPr algn="ctr" eaLnBrk="1" fontAlgn="auto" hangingPunct="1">
              <a:spcBef>
                <a:spcPts val="0"/>
              </a:spcBef>
              <a:spcAft>
                <a:spcPts val="0"/>
              </a:spcAft>
              <a:buClrTx/>
              <a:buFontTx/>
              <a:buNone/>
            </a:pPr>
            <a:r>
              <a:rPr lang="en-US" sz="1800" dirty="0">
                <a:solidFill>
                  <a:srgbClr val="FF0000"/>
                </a:solidFill>
                <a:latin typeface="Arial" panose="020B0604020202020204" pitchFamily="34" charset="0"/>
                <a:cs typeface="Arial" panose="020B0604020202020204" pitchFamily="34" charset="0"/>
              </a:rPr>
              <a:t>INTERNAL USE ONLY</a:t>
            </a:r>
          </a:p>
        </p:txBody>
      </p:sp>
    </p:spTree>
    <p:extLst>
      <p:ext uri="{BB962C8B-B14F-4D97-AF65-F5344CB8AC3E}">
        <p14:creationId xmlns:p14="http://schemas.microsoft.com/office/powerpoint/2010/main" val="1895748527"/>
      </p:ext>
    </p:extLst>
  </p:cSld>
  <p:clrMapOvr>
    <a:masterClrMapping/>
  </p:clrMapOvr>
  <p:transition>
    <p:fad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cSld name="Divider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58774" y="2274416"/>
            <a:ext cx="8493125" cy="1232367"/>
          </a:xfrm>
          <a:prstGeom prst="rect">
            <a:avLst/>
          </a:prstGeom>
        </p:spPr>
        <p:txBody>
          <a:bodyPr>
            <a:normAutofit/>
          </a:bodyPr>
          <a:lstStyle>
            <a:lvl1pPr algn="ctr">
              <a:defRPr lang="en-US" sz="2400" kern="1200" dirty="0">
                <a:solidFill>
                  <a:schemeClr val="tx1"/>
                </a:solidFill>
                <a:latin typeface="ChunkFive" pitchFamily="2" charset="0"/>
                <a:ea typeface="ChunkFive" pitchFamily="2" charset="0"/>
                <a:cs typeface="Arial" panose="020B0604020202020204" pitchFamily="34" charset="0"/>
              </a:defRPr>
            </a:lvl1pPr>
          </a:lstStyle>
          <a:p>
            <a:r>
              <a:rPr lang="en-US" dirty="0"/>
              <a:t>Divider Title</a:t>
            </a:r>
          </a:p>
        </p:txBody>
      </p:sp>
    </p:spTree>
    <p:extLst>
      <p:ext uri="{BB962C8B-B14F-4D97-AF65-F5344CB8AC3E}">
        <p14:creationId xmlns:p14="http://schemas.microsoft.com/office/powerpoint/2010/main" val="1138788886"/>
      </p:ext>
    </p:extLst>
  </p:cSld>
  <p:clrMapOvr>
    <a:masterClrMapping/>
  </p:clrMapOvr>
  <p:transition>
    <p:wipe dir="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2527" y="420689"/>
            <a:ext cx="8163344" cy="288925"/>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92527" y="1466851"/>
            <a:ext cx="8163344" cy="141287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a:xfrm>
            <a:off x="8538603" y="6670675"/>
            <a:ext cx="114337" cy="122238"/>
          </a:xfrm>
          <a:prstGeom prst="rect">
            <a:avLst/>
          </a:prstGeom>
        </p:spPr>
        <p:txBody>
          <a:bodyPr/>
          <a:lstStyle>
            <a:lvl1pPr>
              <a:defRPr/>
            </a:lvl1pPr>
          </a:lstStyle>
          <a:p>
            <a:pPr>
              <a:buClr>
                <a:srgbClr val="709EC0"/>
              </a:buClr>
            </a:pPr>
            <a:fld id="{E678961A-45D2-411B-8E15-52B836C7ED93}" type="slidenum">
              <a:rPr lang="en-GB">
                <a:solidFill>
                  <a:srgbClr val="000000"/>
                </a:solidFill>
              </a:rPr>
              <a:pPr>
                <a:buClr>
                  <a:srgbClr val="709EC0"/>
                </a:buClr>
              </a:pPr>
              <a:t>‹#›</a:t>
            </a:fld>
            <a:endParaRPr lang="en-GB">
              <a:solidFill>
                <a:srgbClr val="000000"/>
              </a:solidFill>
            </a:endParaRPr>
          </a:p>
        </p:txBody>
      </p:sp>
    </p:spTree>
    <p:extLst>
      <p:ext uri="{BB962C8B-B14F-4D97-AF65-F5344CB8AC3E}">
        <p14:creationId xmlns:p14="http://schemas.microsoft.com/office/powerpoint/2010/main" val="552113296"/>
      </p:ext>
    </p:extLst>
  </p:cSld>
  <p:clrMapOvr>
    <a:masterClrMapping/>
  </p:clrMapOvr>
  <p:transition>
    <p:wipe dir="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598488" y="6249600"/>
            <a:ext cx="6752712" cy="217988"/>
          </a:xfrm>
          <a:prstGeom prst="rect">
            <a:avLst/>
          </a:prstGeom>
        </p:spPr>
        <p:txBody>
          <a:bodyPr lIns="0" tIns="0" rIns="0" bIns="0" anchor="b" anchorCtr="0"/>
          <a:lstStyle>
            <a:lvl1pPr marL="0" indent="0">
              <a:buNone/>
              <a:defRPr sz="800">
                <a:latin typeface="Arial" panose="020B0604020202020204" pitchFamily="34" charset="0"/>
                <a:cs typeface="Arial" panose="020B0604020202020204" pitchFamily="34" charset="0"/>
              </a:defRPr>
            </a:lvl1pPr>
            <a:lvl2pPr marL="0" indent="0">
              <a:buNone/>
              <a:defRPr sz="800">
                <a:latin typeface="+mn-lt"/>
              </a:defRPr>
            </a:lvl2pPr>
            <a:lvl3pPr marL="0" indent="0">
              <a:buNone/>
              <a:defRPr sz="800">
                <a:latin typeface="+mn-lt"/>
              </a:defRPr>
            </a:lvl3pPr>
            <a:lvl4pPr marL="0" indent="0">
              <a:buNone/>
              <a:defRPr sz="800">
                <a:latin typeface="+mn-lt"/>
              </a:defRPr>
            </a:lvl4pPr>
            <a:lvl5pPr marL="0" indent="0">
              <a:buNone/>
              <a:defRPr sz="800">
                <a:latin typeface="+mn-lt"/>
              </a:defRPr>
            </a:lvl5pPr>
          </a:lstStyle>
          <a:p>
            <a:pPr lvl="0"/>
            <a:r>
              <a:rPr lang="en-US" dirty="0"/>
              <a:t>Footnotes: 8pt Arial</a:t>
            </a:r>
          </a:p>
        </p:txBody>
      </p:sp>
      <p:sp>
        <p:nvSpPr>
          <p:cNvPr id="2" name="Title 1"/>
          <p:cNvSpPr>
            <a:spLocks noGrp="1"/>
          </p:cNvSpPr>
          <p:nvPr>
            <p:ph type="title" hasCustomPrompt="1"/>
          </p:nvPr>
        </p:nvSpPr>
        <p:spPr>
          <a:xfrm>
            <a:off x="932688" y="64008"/>
            <a:ext cx="8046720" cy="621792"/>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chemeClr val="tx2"/>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3" name="Content Placeholder 2"/>
          <p:cNvSpPr>
            <a:spLocks noGrp="1"/>
          </p:cNvSpPr>
          <p:nvPr>
            <p:ph idx="1"/>
          </p:nvPr>
        </p:nvSpPr>
        <p:spPr>
          <a:xfrm>
            <a:off x="932688" y="1645920"/>
            <a:ext cx="7680960" cy="4526280"/>
          </a:xfrm>
          <a:prstGeom prst="rect">
            <a:avLst/>
          </a:prstGeom>
        </p:spPr>
        <p:txBody>
          <a:bodyPr lIns="0" tIns="0" rIns="0" bIns="0"/>
          <a:lstStyle>
            <a:lvl1pPr>
              <a:defRPr sz="1400">
                <a:latin typeface="Arial" panose="020B0604020202020204" pitchFamily="34" charset="0"/>
                <a:cs typeface="Arial" panose="020B0604020202020204" pitchFamily="34" charset="0"/>
              </a:defRPr>
            </a:lvl1pPr>
            <a:lvl2pPr marL="341313" indent="-173038">
              <a:defRPr sz="1200">
                <a:latin typeface="Arial" panose="020B0604020202020204" pitchFamily="34" charset="0"/>
                <a:cs typeface="Arial" panose="020B0604020202020204" pitchFamily="34" charset="0"/>
              </a:defRPr>
            </a:lvl2pPr>
            <a:lvl3pPr>
              <a:defRPr sz="1200">
                <a:latin typeface="Arial" panose="020B0604020202020204" pitchFamily="34" charset="0"/>
                <a:cs typeface="Arial" panose="020B0604020202020204"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7" name="Text Placeholder 9"/>
          <p:cNvSpPr>
            <a:spLocks noGrp="1"/>
          </p:cNvSpPr>
          <p:nvPr>
            <p:ph type="body" sz="quarter" idx="13"/>
          </p:nvPr>
        </p:nvSpPr>
        <p:spPr>
          <a:xfrm>
            <a:off x="928688" y="922339"/>
            <a:ext cx="7646512" cy="546461"/>
          </a:xfrm>
          <a:prstGeom prst="rect">
            <a:avLst/>
          </a:prstGeom>
        </p:spPr>
        <p:txBody>
          <a:bodyPr lIns="0" tIns="0" rIns="0" bIns="0"/>
          <a:lstStyle>
            <a:lvl1pPr marL="0" indent="0">
              <a:buNone/>
              <a:defRPr sz="1600" b="1" i="1">
                <a:solidFill>
                  <a:schemeClr val="tx2"/>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2750281968"/>
      </p:ext>
    </p:extLst>
  </p:cSld>
  <p:clrMapOvr>
    <a:masterClrMapping/>
  </p:clrMapOvr>
  <p:transition>
    <p:fad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itle and Content w/body Intro">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598488" y="6254496"/>
            <a:ext cx="6752712" cy="217988"/>
          </a:xfrm>
          <a:prstGeom prst="rect">
            <a:avLst/>
          </a:prstGeom>
        </p:spPr>
        <p:txBody>
          <a:bodyPr lIns="0" tIns="0" rIns="0" bIns="0" anchor="b" anchorCtr="0"/>
          <a:lstStyle>
            <a:lvl1pPr marL="0" indent="0">
              <a:buNone/>
              <a:defRPr sz="800">
                <a:latin typeface="Arial" panose="020B0604020202020204" pitchFamily="34" charset="0"/>
                <a:cs typeface="Arial" panose="020B0604020202020204" pitchFamily="34" charset="0"/>
              </a:defRPr>
            </a:lvl1pPr>
            <a:lvl2pPr marL="0" indent="0">
              <a:buNone/>
              <a:defRPr sz="800">
                <a:latin typeface="+mn-lt"/>
              </a:defRPr>
            </a:lvl2pPr>
            <a:lvl3pPr marL="0" indent="0">
              <a:buNone/>
              <a:defRPr sz="800">
                <a:latin typeface="+mn-lt"/>
              </a:defRPr>
            </a:lvl3pPr>
            <a:lvl4pPr marL="0" indent="0">
              <a:buNone/>
              <a:defRPr sz="800">
                <a:latin typeface="+mn-lt"/>
              </a:defRPr>
            </a:lvl4pPr>
            <a:lvl5pPr marL="0" indent="0">
              <a:buNone/>
              <a:defRPr sz="800">
                <a:latin typeface="+mn-lt"/>
              </a:defRPr>
            </a:lvl5pPr>
          </a:lstStyle>
          <a:p>
            <a:pPr lvl="0"/>
            <a:r>
              <a:rPr lang="en-US" dirty="0"/>
              <a:t>Footnotes: 8pt Arial</a:t>
            </a:r>
          </a:p>
        </p:txBody>
      </p:sp>
      <p:sp>
        <p:nvSpPr>
          <p:cNvPr id="2" name="Title 1"/>
          <p:cNvSpPr>
            <a:spLocks noGrp="1"/>
          </p:cNvSpPr>
          <p:nvPr>
            <p:ph type="title" hasCustomPrompt="1"/>
          </p:nvPr>
        </p:nvSpPr>
        <p:spPr>
          <a:xfrm>
            <a:off x="932688" y="64008"/>
            <a:ext cx="8046720" cy="621792"/>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chemeClr val="tx2"/>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12" name="Content Placeholder 11"/>
          <p:cNvSpPr>
            <a:spLocks noGrp="1"/>
          </p:cNvSpPr>
          <p:nvPr>
            <p:ph sz="quarter" idx="11"/>
          </p:nvPr>
        </p:nvSpPr>
        <p:spPr>
          <a:xfrm>
            <a:off x="928688" y="1645920"/>
            <a:ext cx="7639050" cy="4312213"/>
          </a:xfrm>
          <a:prstGeom prst="rect">
            <a:avLst/>
          </a:prstGeom>
        </p:spPr>
        <p:txBody>
          <a:bodyPr lIns="0" tIns="0" rIns="0" bIns="0"/>
          <a:lstStyle>
            <a:lvl1pPr marL="0" indent="0">
              <a:buClr>
                <a:schemeClr val="bg1"/>
              </a:buClr>
              <a:buSzPct val="25000"/>
              <a:buFont typeface="Arial" pitchFamily="34" charset="0"/>
              <a:buChar char="•"/>
              <a:defRPr b="1">
                <a:latin typeface="Arial" panose="020B0604020202020204" pitchFamily="34" charset="0"/>
                <a:cs typeface="Arial" panose="020B0604020202020204" pitchFamily="34" charset="0"/>
              </a:defRPr>
            </a:lvl1pPr>
            <a:lvl2pPr marL="176213" indent="-173038">
              <a:spcAft>
                <a:spcPts val="600"/>
              </a:spcAft>
              <a:buClr>
                <a:srgbClr val="007A45"/>
              </a:buClr>
              <a:buSzPct val="70000"/>
              <a:buFont typeface="Wingdings" pitchFamily="2" charset="2"/>
              <a:buChar char="n"/>
              <a:defRPr sz="1400">
                <a:latin typeface="Arial" panose="020B0604020202020204" pitchFamily="34" charset="0"/>
                <a:cs typeface="Arial" panose="020B0604020202020204" pitchFamily="34" charset="0"/>
              </a:defRPr>
            </a:lvl2pPr>
            <a:lvl3pPr marL="404813" indent="-168275">
              <a:spcAft>
                <a:spcPts val="600"/>
              </a:spcAft>
              <a:buClr>
                <a:srgbClr val="D67E52"/>
              </a:buClr>
              <a:buSzPct val="75000"/>
              <a:buFont typeface="Wingdings" pitchFamily="2" charset="2"/>
              <a:buChar char="u"/>
              <a:defRPr>
                <a:latin typeface="Arial" panose="020B0604020202020204" pitchFamily="34" charset="0"/>
                <a:cs typeface="Arial" panose="020B0604020202020204" pitchFamily="34" charset="0"/>
              </a:defRPr>
            </a:lvl3pPr>
            <a:lvl4pPr marL="623888" indent="-228600">
              <a:lnSpc>
                <a:spcPct val="100000"/>
              </a:lnSpc>
              <a:spcBef>
                <a:spcPts val="0"/>
              </a:spcBef>
              <a:spcAft>
                <a:spcPts val="600"/>
              </a:spcAft>
              <a:buClr>
                <a:srgbClr val="6A9BBC"/>
              </a:buClr>
              <a:buSzPct val="125000"/>
              <a:buFont typeface="Webdings" pitchFamily="18" charset="2"/>
              <a:buChar char=""/>
              <a:defRPr sz="1200">
                <a:latin typeface="Arial" panose="020B0604020202020204" pitchFamily="34" charset="0"/>
                <a:cs typeface="Arial" panose="020B0604020202020204" pitchFamily="34" charset="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9"/>
          <p:cNvSpPr>
            <a:spLocks noGrp="1"/>
          </p:cNvSpPr>
          <p:nvPr>
            <p:ph type="body" sz="quarter" idx="13"/>
          </p:nvPr>
        </p:nvSpPr>
        <p:spPr>
          <a:xfrm>
            <a:off x="928688" y="922339"/>
            <a:ext cx="7646512" cy="546461"/>
          </a:xfrm>
          <a:prstGeom prst="rect">
            <a:avLst/>
          </a:prstGeom>
        </p:spPr>
        <p:txBody>
          <a:bodyPr lIns="0" tIns="0" rIns="0" bIns="0"/>
          <a:lstStyle>
            <a:lvl1pPr marL="0" indent="0">
              <a:buNone/>
              <a:defRPr sz="1600" b="1" i="1">
                <a:solidFill>
                  <a:schemeClr val="tx2"/>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1760721718"/>
      </p:ext>
    </p:extLst>
  </p:cSld>
  <p:clrMapOvr>
    <a:masterClrMapping/>
  </p:clrMapOvr>
  <p:transition>
    <p:fad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1_Title and Content w/body Intro">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598488" y="6254496"/>
            <a:ext cx="6752712" cy="217988"/>
          </a:xfrm>
          <a:prstGeom prst="rect">
            <a:avLst/>
          </a:prstGeom>
        </p:spPr>
        <p:txBody>
          <a:bodyPr lIns="0" tIns="0" rIns="0" bIns="0" anchor="b" anchorCtr="0"/>
          <a:lstStyle>
            <a:lvl1pPr marL="0" indent="0">
              <a:buNone/>
              <a:defRPr sz="800">
                <a:latin typeface="Arial" panose="020B0604020202020204" pitchFamily="34" charset="0"/>
                <a:cs typeface="Arial" panose="020B0604020202020204" pitchFamily="34" charset="0"/>
              </a:defRPr>
            </a:lvl1pPr>
            <a:lvl2pPr marL="0" indent="0">
              <a:buNone/>
              <a:defRPr sz="800">
                <a:latin typeface="+mn-lt"/>
              </a:defRPr>
            </a:lvl2pPr>
            <a:lvl3pPr marL="0" indent="0">
              <a:buNone/>
              <a:defRPr sz="800">
                <a:latin typeface="+mn-lt"/>
              </a:defRPr>
            </a:lvl3pPr>
            <a:lvl4pPr marL="0" indent="0">
              <a:buNone/>
              <a:defRPr sz="800">
                <a:latin typeface="+mn-lt"/>
              </a:defRPr>
            </a:lvl4pPr>
            <a:lvl5pPr marL="0" indent="0">
              <a:buNone/>
              <a:defRPr sz="800">
                <a:latin typeface="+mn-lt"/>
              </a:defRPr>
            </a:lvl5pPr>
          </a:lstStyle>
          <a:p>
            <a:pPr lvl="0"/>
            <a:r>
              <a:rPr lang="en-US" dirty="0"/>
              <a:t>Footnotes: 8pt Arial</a:t>
            </a:r>
          </a:p>
        </p:txBody>
      </p:sp>
      <p:sp>
        <p:nvSpPr>
          <p:cNvPr id="6" name="Text Box 187"/>
          <p:cNvSpPr txBox="1">
            <a:spLocks noChangeArrowheads="1"/>
          </p:cNvSpPr>
          <p:nvPr userDrawn="1"/>
        </p:nvSpPr>
        <p:spPr bwMode="auto">
          <a:xfrm>
            <a:off x="553631" y="6540991"/>
            <a:ext cx="6440487" cy="246221"/>
          </a:xfrm>
          <a:prstGeom prst="rect">
            <a:avLst/>
          </a:prstGeom>
          <a:noFill/>
          <a:ln w="12700" algn="ctr">
            <a:noFill/>
            <a:miter lim="800000"/>
            <a:headEnd/>
            <a:tailEnd/>
          </a:ln>
          <a:effectLst/>
        </p:spPr>
        <p:txBody>
          <a:bodyPr lIns="45720" rIns="45720" anchor="ctr" anchorCtr="0">
            <a:spAutoFit/>
          </a:bodyPr>
          <a:lstStyle/>
          <a:p>
            <a:pPr eaLnBrk="1" fontAlgn="auto" hangingPunct="1">
              <a:spcBef>
                <a:spcPts val="0"/>
              </a:spcBef>
              <a:spcAft>
                <a:spcPts val="0"/>
              </a:spcAft>
              <a:buClrTx/>
              <a:buFontTx/>
              <a:buNone/>
              <a:defRPr/>
            </a:pPr>
            <a:r>
              <a:rPr lang="en-US" sz="1000" dirty="0">
                <a:solidFill>
                  <a:srgbClr val="00644F"/>
                </a:solidFill>
                <a:latin typeface="Arial" panose="020B0604020202020204" pitchFamily="34" charset="0"/>
              </a:rPr>
              <a:t>Presentation Title or Conference    (To Edit or Delete: View &gt; Slidemaster)</a:t>
            </a:r>
          </a:p>
        </p:txBody>
      </p:sp>
      <p:sp>
        <p:nvSpPr>
          <p:cNvPr id="2" name="Title 1"/>
          <p:cNvSpPr>
            <a:spLocks noGrp="1"/>
          </p:cNvSpPr>
          <p:nvPr>
            <p:ph type="title" hasCustomPrompt="1"/>
          </p:nvPr>
        </p:nvSpPr>
        <p:spPr>
          <a:xfrm>
            <a:off x="932688" y="64008"/>
            <a:ext cx="8046720" cy="621792"/>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chemeClr val="tx2"/>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12" name="Content Placeholder 11"/>
          <p:cNvSpPr>
            <a:spLocks noGrp="1"/>
          </p:cNvSpPr>
          <p:nvPr>
            <p:ph sz="quarter" idx="11" hasCustomPrompt="1"/>
          </p:nvPr>
        </p:nvSpPr>
        <p:spPr>
          <a:xfrm>
            <a:off x="2795588" y="2275200"/>
            <a:ext cx="5772150" cy="3793813"/>
          </a:xfrm>
          <a:prstGeom prst="rect">
            <a:avLst/>
          </a:prstGeom>
        </p:spPr>
        <p:txBody>
          <a:bodyPr lIns="0" tIns="0" rIns="0" bIns="0"/>
          <a:lstStyle>
            <a:lvl1pPr marL="0" indent="0">
              <a:buClr>
                <a:schemeClr val="bg1"/>
              </a:buClr>
              <a:buSzPct val="25000"/>
              <a:buFont typeface="Arial" pitchFamily="34" charset="0"/>
              <a:buChar char="•"/>
              <a:defRPr b="1" baseline="0">
                <a:latin typeface="Arial" panose="020B0604020202020204" pitchFamily="34" charset="0"/>
                <a:cs typeface="Arial" panose="020B0604020202020204" pitchFamily="34" charset="0"/>
              </a:defRPr>
            </a:lvl1pPr>
            <a:lvl2pPr marL="176213" indent="-173038">
              <a:spcAft>
                <a:spcPts val="600"/>
              </a:spcAft>
              <a:buClr>
                <a:srgbClr val="007A45"/>
              </a:buClr>
              <a:buSzPct val="70000"/>
              <a:buFont typeface="Wingdings" pitchFamily="2" charset="2"/>
              <a:buChar char="n"/>
              <a:defRPr sz="1400">
                <a:latin typeface="Arial" panose="020B0604020202020204" pitchFamily="34" charset="0"/>
                <a:cs typeface="Arial" panose="020B0604020202020204" pitchFamily="34" charset="0"/>
              </a:defRPr>
            </a:lvl2pPr>
            <a:lvl3pPr marL="404813" indent="-168275">
              <a:spcAft>
                <a:spcPts val="600"/>
              </a:spcAft>
              <a:buClr>
                <a:srgbClr val="D67E52"/>
              </a:buClr>
              <a:buSzPct val="75000"/>
              <a:buFont typeface="Wingdings" pitchFamily="2" charset="2"/>
              <a:buChar char="u"/>
              <a:defRPr>
                <a:latin typeface="Arial" panose="020B0604020202020204" pitchFamily="34" charset="0"/>
                <a:cs typeface="Arial" panose="020B0604020202020204" pitchFamily="34" charset="0"/>
              </a:defRPr>
            </a:lvl3pPr>
            <a:lvl4pPr marL="623888" indent="-228600">
              <a:lnSpc>
                <a:spcPct val="100000"/>
              </a:lnSpc>
              <a:spcBef>
                <a:spcPts val="0"/>
              </a:spcBef>
              <a:spcAft>
                <a:spcPts val="600"/>
              </a:spcAft>
              <a:buClr>
                <a:srgbClr val="6A9BBC"/>
              </a:buClr>
              <a:buSzPct val="125000"/>
              <a:buFont typeface="Webdings" pitchFamily="18" charset="2"/>
              <a:buChar char=""/>
              <a:defRPr sz="1200">
                <a:latin typeface="Arial" panose="020B0604020202020204" pitchFamily="34" charset="0"/>
                <a:cs typeface="Arial" panose="020B0604020202020204" pitchFamily="34" charset="0"/>
              </a:defRPr>
            </a:lvl4pPr>
          </a:lstStyle>
          <a:p>
            <a:pPr lvl="0"/>
            <a:r>
              <a:rPr lang="en-US" dirty="0"/>
              <a:t>Intro to body text (Arial 10 – 14 pt. bold)</a:t>
            </a:r>
          </a:p>
          <a:p>
            <a:pPr lvl="1"/>
            <a:r>
              <a:rPr lang="en-US" dirty="0"/>
              <a:t>First level</a:t>
            </a:r>
          </a:p>
          <a:p>
            <a:pPr lvl="2"/>
            <a:r>
              <a:rPr lang="en-US" dirty="0"/>
              <a:t>Second level</a:t>
            </a:r>
          </a:p>
          <a:p>
            <a:pPr lvl="3"/>
            <a:r>
              <a:rPr lang="en-US" dirty="0"/>
              <a:t>Third level</a:t>
            </a:r>
          </a:p>
        </p:txBody>
      </p:sp>
      <p:sp>
        <p:nvSpPr>
          <p:cNvPr id="10" name="Text Placeholder 9"/>
          <p:cNvSpPr>
            <a:spLocks noGrp="1"/>
          </p:cNvSpPr>
          <p:nvPr>
            <p:ph type="body" sz="quarter" idx="13"/>
          </p:nvPr>
        </p:nvSpPr>
        <p:spPr>
          <a:xfrm>
            <a:off x="2795588" y="922339"/>
            <a:ext cx="5779612" cy="1007262"/>
          </a:xfrm>
          <a:prstGeom prst="rect">
            <a:avLst/>
          </a:prstGeom>
        </p:spPr>
        <p:txBody>
          <a:bodyPr lIns="0" tIns="0" rIns="0" bIns="0"/>
          <a:lstStyle>
            <a:lvl1pPr marL="0" indent="0">
              <a:buNone/>
              <a:defRPr sz="1600" b="1" i="1">
                <a:solidFill>
                  <a:schemeClr val="tx2"/>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3026302254"/>
      </p:ext>
    </p:extLst>
  </p:cSld>
  <p:clrMapOvr>
    <a:masterClrMapping/>
  </p:clrMapOvr>
  <p:transition>
    <p:fad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598488" y="6254496"/>
            <a:ext cx="6752712" cy="217988"/>
          </a:xfrm>
          <a:prstGeom prst="rect">
            <a:avLst/>
          </a:prstGeom>
        </p:spPr>
        <p:txBody>
          <a:bodyPr lIns="0" tIns="0" rIns="0" bIns="0" anchor="b" anchorCtr="0"/>
          <a:lstStyle>
            <a:lvl1pPr marL="0" indent="0">
              <a:buNone/>
              <a:defRPr sz="800">
                <a:latin typeface="Arial" panose="020B0604020202020204" pitchFamily="34" charset="0"/>
                <a:cs typeface="Arial" panose="020B0604020202020204" pitchFamily="34" charset="0"/>
              </a:defRPr>
            </a:lvl1pPr>
            <a:lvl2pPr marL="0" indent="0">
              <a:buNone/>
              <a:defRPr sz="800">
                <a:latin typeface="+mn-lt"/>
              </a:defRPr>
            </a:lvl2pPr>
            <a:lvl3pPr marL="0" indent="0">
              <a:buNone/>
              <a:defRPr sz="800">
                <a:latin typeface="+mn-lt"/>
              </a:defRPr>
            </a:lvl3pPr>
            <a:lvl4pPr marL="0" indent="0">
              <a:buNone/>
              <a:defRPr sz="800">
                <a:latin typeface="+mn-lt"/>
              </a:defRPr>
            </a:lvl4pPr>
            <a:lvl5pPr marL="0" indent="0">
              <a:buNone/>
              <a:defRPr sz="800">
                <a:latin typeface="+mn-lt"/>
              </a:defRPr>
            </a:lvl5pPr>
          </a:lstStyle>
          <a:p>
            <a:pPr lvl="0"/>
            <a:r>
              <a:rPr lang="en-US" dirty="0"/>
              <a:t>Footnotes: 8pt Arial</a:t>
            </a:r>
          </a:p>
        </p:txBody>
      </p:sp>
      <p:sp>
        <p:nvSpPr>
          <p:cNvPr id="6" name="Text Box 187"/>
          <p:cNvSpPr txBox="1">
            <a:spLocks noChangeArrowheads="1"/>
          </p:cNvSpPr>
          <p:nvPr userDrawn="1"/>
        </p:nvSpPr>
        <p:spPr bwMode="auto">
          <a:xfrm>
            <a:off x="553631" y="6540991"/>
            <a:ext cx="6440487" cy="246221"/>
          </a:xfrm>
          <a:prstGeom prst="rect">
            <a:avLst/>
          </a:prstGeom>
          <a:noFill/>
          <a:ln w="12700" algn="ctr">
            <a:noFill/>
            <a:miter lim="800000"/>
            <a:headEnd/>
            <a:tailEnd/>
          </a:ln>
          <a:effectLst/>
        </p:spPr>
        <p:txBody>
          <a:bodyPr lIns="45720" rIns="45720" anchor="ctr" anchorCtr="0">
            <a:spAutoFit/>
          </a:bodyPr>
          <a:lstStyle/>
          <a:p>
            <a:pPr eaLnBrk="1" fontAlgn="auto" hangingPunct="1">
              <a:spcBef>
                <a:spcPts val="0"/>
              </a:spcBef>
              <a:spcAft>
                <a:spcPts val="0"/>
              </a:spcAft>
              <a:buClrTx/>
              <a:buFontTx/>
              <a:buNone/>
              <a:defRPr/>
            </a:pPr>
            <a:r>
              <a:rPr lang="en-US" sz="1000" dirty="0">
                <a:solidFill>
                  <a:srgbClr val="00644F"/>
                </a:solidFill>
                <a:latin typeface="Arial" panose="020B0604020202020204" pitchFamily="34" charset="0"/>
              </a:rPr>
              <a:t>Presentation Title or Conference    (To Edit or Delete: View &gt; Slidemaster)</a:t>
            </a:r>
          </a:p>
        </p:txBody>
      </p:sp>
      <p:sp>
        <p:nvSpPr>
          <p:cNvPr id="2" name="Title 1"/>
          <p:cNvSpPr>
            <a:spLocks noGrp="1"/>
          </p:cNvSpPr>
          <p:nvPr>
            <p:ph type="title" hasCustomPrompt="1"/>
          </p:nvPr>
        </p:nvSpPr>
        <p:spPr>
          <a:xfrm>
            <a:off x="932688" y="64008"/>
            <a:ext cx="8046720" cy="621792"/>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chemeClr val="tx2"/>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3" name="Content Placeholder 2"/>
          <p:cNvSpPr>
            <a:spLocks noGrp="1"/>
          </p:cNvSpPr>
          <p:nvPr>
            <p:ph idx="1"/>
          </p:nvPr>
        </p:nvSpPr>
        <p:spPr>
          <a:xfrm>
            <a:off x="932688" y="1645920"/>
            <a:ext cx="3657600" cy="4480560"/>
          </a:xfrm>
          <a:prstGeom prst="rect">
            <a:avLst/>
          </a:prstGeom>
        </p:spPr>
        <p:txBody>
          <a:bodyPr lIns="0" tIns="0" rIns="0" bIns="0"/>
          <a:lstStyle>
            <a:lvl1pPr>
              <a:defRPr sz="1300">
                <a:latin typeface="Arial" panose="020B0604020202020204" pitchFamily="34" charset="0"/>
                <a:cs typeface="Arial" panose="020B0604020202020204" pitchFamily="34" charset="0"/>
              </a:defRPr>
            </a:lvl1pPr>
            <a:lvl2pPr marL="341313" indent="-173038">
              <a:defRPr sz="1100">
                <a:latin typeface="Arial" panose="020B0604020202020204" pitchFamily="34" charset="0"/>
                <a:cs typeface="Arial" panose="020B0604020202020204" pitchFamily="34" charset="0"/>
              </a:defRPr>
            </a:lvl2pPr>
            <a:lvl3pPr>
              <a:defRPr sz="1100">
                <a:latin typeface="Arial" panose="020B0604020202020204" pitchFamily="34" charset="0"/>
                <a:cs typeface="Arial" panose="020B0604020202020204"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8" name="Content Placeholder 7"/>
          <p:cNvSpPr>
            <a:spLocks noGrp="1"/>
          </p:cNvSpPr>
          <p:nvPr>
            <p:ph sz="quarter" idx="11"/>
          </p:nvPr>
        </p:nvSpPr>
        <p:spPr>
          <a:xfrm>
            <a:off x="5220208" y="1645920"/>
            <a:ext cx="3657600" cy="4480560"/>
          </a:xfrm>
          <a:prstGeom prst="rect">
            <a:avLst/>
          </a:prstGeom>
        </p:spPr>
        <p:txBody>
          <a:bodyPr/>
          <a:lstStyle>
            <a:lvl1pPr>
              <a:defRPr lang="en-US" sz="1300" dirty="0" smtClean="0">
                <a:solidFill>
                  <a:srgbClr val="000000"/>
                </a:solidFill>
                <a:latin typeface="Arial" panose="020B0604020202020204" pitchFamily="34" charset="0"/>
                <a:ea typeface="+mn-ea"/>
                <a:cs typeface="Arial" panose="020B0604020202020204" pitchFamily="34" charset="0"/>
              </a:defRPr>
            </a:lvl1pPr>
            <a:lvl2pPr>
              <a:defRPr lang="en-US" sz="1100" dirty="0" smtClean="0">
                <a:solidFill>
                  <a:srgbClr val="000000"/>
                </a:solidFill>
                <a:latin typeface="Arial" panose="020B0604020202020204" pitchFamily="34" charset="0"/>
                <a:ea typeface="+mn-ea"/>
                <a:cs typeface="Arial" panose="020B0604020202020204" pitchFamily="34" charset="0"/>
              </a:defRPr>
            </a:lvl2pPr>
            <a:lvl3pPr>
              <a:defRPr lang="en-US" sz="1100" dirty="0" smtClean="0">
                <a:solidFill>
                  <a:srgbClr val="000000"/>
                </a:solidFill>
                <a:latin typeface="Arial" panose="020B0604020202020204" pitchFamily="34" charset="0"/>
                <a:ea typeface="+mn-ea"/>
                <a:cs typeface="Arial" panose="020B0604020202020204" pitchFamily="34" charset="0"/>
              </a:defRPr>
            </a:lvl3pPr>
          </a:lstStyle>
          <a:p>
            <a:pPr marL="169863" lvl="0" indent="-169863" algn="l" rtl="0" eaLnBrk="0" fontAlgn="base" hangingPunct="0">
              <a:lnSpc>
                <a:spcPct val="100000"/>
              </a:lnSpc>
              <a:spcBef>
                <a:spcPts val="0"/>
              </a:spcBef>
              <a:spcAft>
                <a:spcPts val="600"/>
              </a:spcAft>
              <a:buClr>
                <a:srgbClr val="007A60"/>
              </a:buClr>
              <a:buSzPct val="70000"/>
              <a:buFont typeface="Wingdings" pitchFamily="2" charset="2"/>
              <a:buChar char="n"/>
            </a:pPr>
            <a:r>
              <a:rPr lang="en-US" dirty="0"/>
              <a:t>Click to edit Master text styles</a:t>
            </a:r>
          </a:p>
          <a:p>
            <a:pPr marL="341313" lvl="1" indent="-173038" algn="l" rtl="0" eaLnBrk="0" fontAlgn="base" hangingPunct="0">
              <a:lnSpc>
                <a:spcPct val="100000"/>
              </a:lnSpc>
              <a:spcBef>
                <a:spcPts val="0"/>
              </a:spcBef>
              <a:spcAft>
                <a:spcPts val="600"/>
              </a:spcAft>
              <a:buClr>
                <a:srgbClr val="D67E52"/>
              </a:buClr>
              <a:buSzPct val="75000"/>
              <a:buFont typeface="Wingdings" pitchFamily="2" charset="2"/>
              <a:buChar char="u"/>
            </a:pPr>
            <a:r>
              <a:rPr lang="en-US" dirty="0"/>
              <a:t>Second level</a:t>
            </a:r>
          </a:p>
          <a:p>
            <a:pPr marL="512763" lvl="2" indent="-168275" algn="l" rtl="0" eaLnBrk="0" fontAlgn="base" hangingPunct="0">
              <a:lnSpc>
                <a:spcPct val="100000"/>
              </a:lnSpc>
              <a:spcBef>
                <a:spcPts val="0"/>
              </a:spcBef>
              <a:spcAft>
                <a:spcPts val="600"/>
              </a:spcAft>
              <a:buClr>
                <a:srgbClr val="6A9BBC"/>
              </a:buClr>
              <a:buSzPct val="125000"/>
              <a:buFont typeface="Webdings" pitchFamily="18" charset="2"/>
              <a:buChar char="4"/>
            </a:pPr>
            <a:r>
              <a:rPr lang="en-US" dirty="0"/>
              <a:t>Third level</a:t>
            </a:r>
          </a:p>
        </p:txBody>
      </p:sp>
      <p:sp>
        <p:nvSpPr>
          <p:cNvPr id="9" name="Text Placeholder 9"/>
          <p:cNvSpPr>
            <a:spLocks noGrp="1"/>
          </p:cNvSpPr>
          <p:nvPr>
            <p:ph type="body" sz="quarter" idx="13"/>
          </p:nvPr>
        </p:nvSpPr>
        <p:spPr>
          <a:xfrm>
            <a:off x="928688" y="922339"/>
            <a:ext cx="7646512" cy="546461"/>
          </a:xfrm>
          <a:prstGeom prst="rect">
            <a:avLst/>
          </a:prstGeom>
        </p:spPr>
        <p:txBody>
          <a:bodyPr lIns="0" tIns="0" rIns="0" bIns="0"/>
          <a:lstStyle>
            <a:lvl1pPr marL="0" indent="0">
              <a:buNone/>
              <a:defRPr sz="1600" b="1" i="1">
                <a:solidFill>
                  <a:schemeClr val="tx2"/>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2708421940"/>
      </p:ext>
    </p:extLst>
  </p:cSld>
  <p:clrMapOvr>
    <a:masterClrMapping/>
  </p:clrMapOvr>
  <p:transition>
    <p:fad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itle_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32688" y="64008"/>
            <a:ext cx="8046720" cy="621792"/>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chemeClr val="tx2"/>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3" name="Content Placeholder 11"/>
          <p:cNvSpPr>
            <a:spLocks noGrp="1"/>
          </p:cNvSpPr>
          <p:nvPr>
            <p:ph sz="quarter" idx="11"/>
          </p:nvPr>
        </p:nvSpPr>
        <p:spPr>
          <a:xfrm>
            <a:off x="609600" y="1066800"/>
            <a:ext cx="7639050" cy="4312213"/>
          </a:xfrm>
          <a:prstGeom prst="rect">
            <a:avLst/>
          </a:prstGeom>
        </p:spPr>
        <p:txBody>
          <a:bodyPr lIns="0" tIns="0" rIns="0" bIns="0"/>
          <a:lstStyle>
            <a:lvl1pPr marL="0" indent="0">
              <a:buClr>
                <a:schemeClr val="bg1"/>
              </a:buClr>
              <a:buSzPct val="25000"/>
              <a:buFont typeface="Arial" pitchFamily="34" charset="0"/>
              <a:buChar char="•"/>
              <a:defRPr b="1">
                <a:latin typeface="Arial" panose="020B0604020202020204" pitchFamily="34" charset="0"/>
                <a:cs typeface="Arial" panose="020B0604020202020204" pitchFamily="34" charset="0"/>
              </a:defRPr>
            </a:lvl1pPr>
            <a:lvl2pPr marL="176213" indent="-173038">
              <a:spcAft>
                <a:spcPts val="600"/>
              </a:spcAft>
              <a:buClr>
                <a:srgbClr val="007A45"/>
              </a:buClr>
              <a:buSzPct val="70000"/>
              <a:buFont typeface="Wingdings" pitchFamily="2" charset="2"/>
              <a:buChar char="n"/>
              <a:defRPr sz="1400">
                <a:latin typeface="Arial" panose="020B0604020202020204" pitchFamily="34" charset="0"/>
                <a:cs typeface="Arial" panose="020B0604020202020204" pitchFamily="34" charset="0"/>
              </a:defRPr>
            </a:lvl2pPr>
            <a:lvl3pPr marL="404813" indent="-168275">
              <a:spcAft>
                <a:spcPts val="600"/>
              </a:spcAft>
              <a:buClr>
                <a:srgbClr val="D67E52"/>
              </a:buClr>
              <a:buSzPct val="75000"/>
              <a:buFont typeface="Wingdings" pitchFamily="2" charset="2"/>
              <a:buChar char="u"/>
              <a:defRPr>
                <a:latin typeface="Arial" panose="020B0604020202020204" pitchFamily="34" charset="0"/>
                <a:cs typeface="Arial" panose="020B0604020202020204" pitchFamily="34" charset="0"/>
              </a:defRPr>
            </a:lvl3pPr>
            <a:lvl4pPr marL="623888" indent="-228600">
              <a:lnSpc>
                <a:spcPct val="100000"/>
              </a:lnSpc>
              <a:spcBef>
                <a:spcPts val="0"/>
              </a:spcBef>
              <a:spcAft>
                <a:spcPts val="600"/>
              </a:spcAft>
              <a:buClr>
                <a:srgbClr val="6A9BBC"/>
              </a:buClr>
              <a:buSzPct val="125000"/>
              <a:buFont typeface="Webdings" pitchFamily="18" charset="2"/>
              <a:buChar char=""/>
              <a:defRPr sz="1200">
                <a:latin typeface="Arial" panose="020B0604020202020204" pitchFamily="34" charset="0"/>
                <a:cs typeface="Arial" panose="020B0604020202020204" pitchFamily="34" charset="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Box 3"/>
          <p:cNvSpPr txBox="1"/>
          <p:nvPr userDrawn="1"/>
        </p:nvSpPr>
        <p:spPr>
          <a:xfrm>
            <a:off x="2057400" y="6527800"/>
            <a:ext cx="3810000" cy="381000"/>
          </a:xfrm>
          <a:prstGeom prst="rect">
            <a:avLst/>
          </a:prstGeom>
          <a:noFill/>
        </p:spPr>
        <p:txBody>
          <a:bodyPr wrap="square" rtlCol="0">
            <a:spAutoFit/>
          </a:bodyPr>
          <a:lstStyle/>
          <a:p>
            <a:pPr algn="ctr" eaLnBrk="1" fontAlgn="auto" hangingPunct="1">
              <a:spcBef>
                <a:spcPts val="0"/>
              </a:spcBef>
              <a:spcAft>
                <a:spcPts val="0"/>
              </a:spcAft>
              <a:buClrTx/>
              <a:buFontTx/>
              <a:buNone/>
            </a:pPr>
            <a:r>
              <a:rPr lang="en-US" sz="1800" dirty="0">
                <a:solidFill>
                  <a:srgbClr val="FF0000"/>
                </a:solidFill>
                <a:latin typeface="Arial" panose="020B0604020202020204" pitchFamily="34" charset="0"/>
              </a:rPr>
              <a:t>INTERNAL USE ONLY</a:t>
            </a:r>
          </a:p>
        </p:txBody>
      </p:sp>
    </p:spTree>
    <p:extLst>
      <p:ext uri="{BB962C8B-B14F-4D97-AF65-F5344CB8AC3E}">
        <p14:creationId xmlns:p14="http://schemas.microsoft.com/office/powerpoint/2010/main" val="1901591447"/>
      </p:ext>
    </p:extLst>
  </p:cSld>
  <p:clrMapOvr>
    <a:masterClrMapping/>
  </p:clrMapOvr>
  <p:transition>
    <p:fad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29" name="Picture 9"/>
          <p:cNvPicPr>
            <a:picLocks noChangeAspect="1" noChangeArrowheads="1"/>
          </p:cNvPicPr>
          <p:nvPr userDrawn="1"/>
        </p:nvPicPr>
        <p:blipFill>
          <a:blip r:embed="rId2"/>
          <a:srcRect l="36438" b="9197"/>
          <a:stretch>
            <a:fillRect/>
          </a:stretch>
        </p:blipFill>
        <p:spPr bwMode="auto">
          <a:xfrm>
            <a:off x="0" y="669108"/>
            <a:ext cx="2367235" cy="3371669"/>
          </a:xfrm>
          <a:prstGeom prst="rect">
            <a:avLst/>
          </a:prstGeom>
          <a:noFill/>
          <a:ln w="9525">
            <a:noFill/>
            <a:miter lim="800000"/>
            <a:headEnd/>
            <a:tailEnd/>
          </a:ln>
          <a:effectLst/>
        </p:spPr>
      </p:pic>
      <p:sp>
        <p:nvSpPr>
          <p:cNvPr id="30" name="Rectangle 197"/>
          <p:cNvSpPr>
            <a:spLocks noChangeArrowheads="1"/>
          </p:cNvSpPr>
          <p:nvPr userDrawn="1"/>
        </p:nvSpPr>
        <p:spPr bwMode="ltGray">
          <a:xfrm>
            <a:off x="1244" y="4025071"/>
            <a:ext cx="9142756" cy="74387"/>
          </a:xfrm>
          <a:prstGeom prst="rect">
            <a:avLst/>
          </a:prstGeom>
          <a:solidFill>
            <a:schemeClr val="bg1">
              <a:lumMod val="85000"/>
            </a:schemeClr>
          </a:solidFill>
          <a:ln w="12700" algn="ctr">
            <a:noFill/>
            <a:miter lim="800000"/>
            <a:headEnd/>
            <a:tailEnd/>
          </a:ln>
          <a:effectLst/>
        </p:spPr>
        <p:txBody>
          <a:bodyPr wrap="none" anchor="ct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31" name="Rectangle 2"/>
          <p:cNvSpPr>
            <a:spLocks noChangeArrowheads="1"/>
          </p:cNvSpPr>
          <p:nvPr userDrawn="1"/>
        </p:nvSpPr>
        <p:spPr bwMode="auto">
          <a:xfrm>
            <a:off x="338245" y="241300"/>
            <a:ext cx="7831138" cy="268288"/>
          </a:xfrm>
          <a:prstGeom prst="rect">
            <a:avLst/>
          </a:prstGeom>
          <a:noFill/>
          <a:ln w="12700" algn="ctr">
            <a:noFill/>
            <a:miter lim="800000"/>
            <a:headEnd/>
            <a:tailEnd/>
          </a:ln>
        </p:spPr>
        <p:txBody>
          <a:bodyPr lIns="0" tIns="44450" rIns="88900" bIns="44450" anchor="ctr"/>
          <a:lstStyle/>
          <a:p>
            <a:pPr fontAlgn="auto">
              <a:lnSpc>
                <a:spcPct val="90000"/>
              </a:lnSpc>
              <a:spcBef>
                <a:spcPct val="5000"/>
              </a:spcBef>
              <a:spcAft>
                <a:spcPts val="0"/>
              </a:spcAft>
              <a:buClrTx/>
              <a:buFontTx/>
              <a:buNone/>
              <a:tabLst>
                <a:tab pos="3544888" algn="r"/>
              </a:tabLst>
            </a:pPr>
            <a:r>
              <a:rPr lang="en-US" altLang="en-US" sz="1800" b="1" dirty="0">
                <a:solidFill>
                  <a:srgbClr val="00644F"/>
                </a:solidFill>
                <a:latin typeface="Arial" panose="020B0604020202020204" pitchFamily="34" charset="0"/>
              </a:rPr>
              <a:t>N O R T H E R N   T R U S T</a:t>
            </a:r>
          </a:p>
        </p:txBody>
      </p:sp>
      <p:sp>
        <p:nvSpPr>
          <p:cNvPr id="40" name="Text Placeholder 39"/>
          <p:cNvSpPr>
            <a:spLocks noGrp="1"/>
          </p:cNvSpPr>
          <p:nvPr>
            <p:ph type="body" sz="quarter" idx="10" hasCustomPrompt="1"/>
          </p:nvPr>
        </p:nvSpPr>
        <p:spPr>
          <a:xfrm>
            <a:off x="2795588" y="1515263"/>
            <a:ext cx="5852160" cy="611275"/>
          </a:xfrm>
          <a:prstGeom prst="rect">
            <a:avLst/>
          </a:prstGeom>
          <a:noFill/>
          <a:ln w="12700">
            <a:noFill/>
            <a:miter lim="800000"/>
            <a:headEnd/>
            <a:tailEnd/>
          </a:ln>
        </p:spPr>
        <p:txBody>
          <a:bodyPr lIns="0" tIns="44450" rIns="88900" bIns="44450" anchor="b"/>
          <a:lstStyle>
            <a:lvl1pPr marL="0" indent="0" algn="l" rtl="0" eaLnBrk="0" fontAlgn="base" hangingPunct="0">
              <a:lnSpc>
                <a:spcPct val="95000"/>
              </a:lnSpc>
              <a:spcBef>
                <a:spcPct val="5000"/>
              </a:spcBef>
              <a:spcAft>
                <a:spcPct val="0"/>
              </a:spcAft>
              <a:buNone/>
              <a:tabLst>
                <a:tab pos="3544888" algn="r"/>
              </a:tabLst>
              <a:defRPr lang="en-US" altLang="en-US" sz="2700" b="1" kern="1200" smtClean="0">
                <a:solidFill>
                  <a:schemeClr val="tx2"/>
                </a:solidFill>
                <a:latin typeface="Arial" panose="020B0604020202020204" pitchFamily="34" charset="0"/>
                <a:ea typeface="+mn-ea"/>
                <a:cs typeface="Arial" panose="020B0604020202020204" pitchFamily="34" charset="0"/>
              </a:defRPr>
            </a:lvl1pPr>
            <a:lvl2pPr algn="l" rtl="0" eaLnBrk="0" fontAlgn="base" hangingPunct="0">
              <a:lnSpc>
                <a:spcPct val="95000"/>
              </a:lnSpc>
              <a:spcBef>
                <a:spcPct val="5000"/>
              </a:spcBef>
              <a:spcAft>
                <a:spcPct val="0"/>
              </a:spcAft>
              <a:tabLst>
                <a:tab pos="3544888" algn="r"/>
              </a:tabLst>
              <a:defRPr lang="en-US" altLang="en-US" sz="2700" b="1" kern="1200" smtClean="0">
                <a:solidFill>
                  <a:schemeClr val="tx2"/>
                </a:solidFill>
                <a:latin typeface="Century Gothic" pitchFamily="34" charset="0"/>
                <a:ea typeface="+mn-ea"/>
                <a:cs typeface="Arial" charset="0"/>
              </a:defRPr>
            </a:lvl2pPr>
            <a:lvl3pPr algn="l" rtl="0" eaLnBrk="0" fontAlgn="base" hangingPunct="0">
              <a:lnSpc>
                <a:spcPct val="95000"/>
              </a:lnSpc>
              <a:spcBef>
                <a:spcPct val="5000"/>
              </a:spcBef>
              <a:spcAft>
                <a:spcPct val="0"/>
              </a:spcAft>
              <a:tabLst>
                <a:tab pos="3544888" algn="r"/>
              </a:tabLst>
              <a:defRPr lang="en-US" altLang="en-US" sz="2700" b="1" kern="1200" smtClean="0">
                <a:solidFill>
                  <a:schemeClr val="tx2"/>
                </a:solidFill>
                <a:latin typeface="Century Gothic" pitchFamily="34" charset="0"/>
                <a:ea typeface="+mn-ea"/>
                <a:cs typeface="Arial" charset="0"/>
              </a:defRPr>
            </a:lvl3pPr>
            <a:lvl4pPr algn="l" rtl="0" eaLnBrk="0" fontAlgn="base" hangingPunct="0">
              <a:lnSpc>
                <a:spcPct val="95000"/>
              </a:lnSpc>
              <a:spcBef>
                <a:spcPct val="5000"/>
              </a:spcBef>
              <a:spcAft>
                <a:spcPct val="0"/>
              </a:spcAft>
              <a:tabLst>
                <a:tab pos="3544888" algn="r"/>
              </a:tabLst>
              <a:defRPr lang="en-US" altLang="en-US" sz="2700" b="1" kern="1200" smtClean="0">
                <a:solidFill>
                  <a:schemeClr val="tx2"/>
                </a:solidFill>
                <a:latin typeface="Century Gothic" pitchFamily="34" charset="0"/>
                <a:ea typeface="+mn-ea"/>
                <a:cs typeface="Arial" charset="0"/>
              </a:defRPr>
            </a:lvl4pPr>
            <a:lvl5pPr algn="l" rtl="0" eaLnBrk="0" fontAlgn="base" hangingPunct="0">
              <a:lnSpc>
                <a:spcPct val="95000"/>
              </a:lnSpc>
              <a:spcBef>
                <a:spcPct val="5000"/>
              </a:spcBef>
              <a:spcAft>
                <a:spcPct val="0"/>
              </a:spcAft>
              <a:tabLst>
                <a:tab pos="3544888" algn="r"/>
              </a:tabLst>
              <a:defRPr lang="en-US" altLang="en-US" sz="2700" b="1" kern="1200" dirty="0" smtClean="0">
                <a:solidFill>
                  <a:schemeClr val="tx2"/>
                </a:solidFill>
                <a:latin typeface="Century Gothic" pitchFamily="34" charset="0"/>
                <a:ea typeface="+mn-ea"/>
                <a:cs typeface="Arial" charset="0"/>
              </a:defRPr>
            </a:lvl5pPr>
          </a:lstStyle>
          <a:p>
            <a:pPr lvl="0"/>
            <a:r>
              <a:rPr lang="en-US" dirty="0"/>
              <a:t>Low Toner Title Here</a:t>
            </a:r>
          </a:p>
        </p:txBody>
      </p:sp>
      <p:sp>
        <p:nvSpPr>
          <p:cNvPr id="42" name="Text Placeholder 41"/>
          <p:cNvSpPr>
            <a:spLocks noGrp="1"/>
          </p:cNvSpPr>
          <p:nvPr>
            <p:ph type="body" sz="quarter" idx="11" hasCustomPrompt="1"/>
          </p:nvPr>
        </p:nvSpPr>
        <p:spPr>
          <a:xfrm>
            <a:off x="2795588" y="2133867"/>
            <a:ext cx="5852160" cy="292608"/>
          </a:xfrm>
          <a:prstGeom prst="rect">
            <a:avLst/>
          </a:prstGeom>
          <a:noFill/>
          <a:ln w="12700">
            <a:noFill/>
            <a:miter lim="800000"/>
            <a:headEnd/>
            <a:tailEnd/>
          </a:ln>
        </p:spPr>
        <p:txBody>
          <a:bodyPr lIns="0" tIns="44450" rIns="88900" bIns="44450"/>
          <a:lstStyle>
            <a:lvl1pPr marL="0" indent="0" algn="l" rtl="0" eaLnBrk="0" fontAlgn="base" hangingPunct="0">
              <a:lnSpc>
                <a:spcPct val="95000"/>
              </a:lnSpc>
              <a:spcBef>
                <a:spcPct val="5000"/>
              </a:spcBef>
              <a:spcAft>
                <a:spcPct val="0"/>
              </a:spcAft>
              <a:buNone/>
              <a:tabLst>
                <a:tab pos="3544888" algn="r"/>
              </a:tabLst>
              <a:defRPr lang="en-US" altLang="en-US" sz="2000" kern="1200" smtClean="0">
                <a:solidFill>
                  <a:schemeClr val="tx2"/>
                </a:solidFill>
                <a:latin typeface="Arial" panose="020B0604020202020204" pitchFamily="34" charset="0"/>
                <a:ea typeface="+mn-ea"/>
                <a:cs typeface="Arial" panose="020B0604020202020204" pitchFamily="34" charset="0"/>
              </a:defRPr>
            </a:lvl1pPr>
            <a:lvl2pPr algn="l" rtl="0" eaLnBrk="0" fontAlgn="base" hangingPunct="0">
              <a:lnSpc>
                <a:spcPct val="95000"/>
              </a:lnSpc>
              <a:spcBef>
                <a:spcPct val="5000"/>
              </a:spcBef>
              <a:spcAft>
                <a:spcPct val="0"/>
              </a:spcAft>
              <a:tabLst>
                <a:tab pos="3544888" algn="r"/>
              </a:tabLst>
              <a:defRPr lang="en-US" altLang="en-US" sz="2000" kern="1200" smtClean="0">
                <a:solidFill>
                  <a:schemeClr val="tx2"/>
                </a:solidFill>
                <a:latin typeface="Century Gothic" pitchFamily="34" charset="0"/>
                <a:ea typeface="+mn-ea"/>
                <a:cs typeface="Arial" charset="0"/>
              </a:defRPr>
            </a:lvl2pPr>
            <a:lvl3pPr algn="l" rtl="0" eaLnBrk="0" fontAlgn="base" hangingPunct="0">
              <a:lnSpc>
                <a:spcPct val="95000"/>
              </a:lnSpc>
              <a:spcBef>
                <a:spcPct val="5000"/>
              </a:spcBef>
              <a:spcAft>
                <a:spcPct val="0"/>
              </a:spcAft>
              <a:tabLst>
                <a:tab pos="3544888" algn="r"/>
              </a:tabLst>
              <a:defRPr lang="en-US" altLang="en-US" sz="2000" kern="1200" smtClean="0">
                <a:solidFill>
                  <a:schemeClr val="tx2"/>
                </a:solidFill>
                <a:latin typeface="Century Gothic" pitchFamily="34" charset="0"/>
                <a:ea typeface="+mn-ea"/>
                <a:cs typeface="Arial" charset="0"/>
              </a:defRPr>
            </a:lvl3pPr>
            <a:lvl4pPr algn="l" rtl="0" eaLnBrk="0" fontAlgn="base" hangingPunct="0">
              <a:lnSpc>
                <a:spcPct val="95000"/>
              </a:lnSpc>
              <a:spcBef>
                <a:spcPct val="5000"/>
              </a:spcBef>
              <a:spcAft>
                <a:spcPct val="0"/>
              </a:spcAft>
              <a:tabLst>
                <a:tab pos="3544888" algn="r"/>
              </a:tabLst>
              <a:defRPr lang="en-US" altLang="en-US" sz="2000" kern="1200" smtClean="0">
                <a:solidFill>
                  <a:schemeClr val="tx2"/>
                </a:solidFill>
                <a:latin typeface="Century Gothic" pitchFamily="34" charset="0"/>
                <a:ea typeface="+mn-ea"/>
                <a:cs typeface="Arial" charset="0"/>
              </a:defRPr>
            </a:lvl4pPr>
            <a:lvl5pPr algn="l" rtl="0" eaLnBrk="0" fontAlgn="base" hangingPunct="0">
              <a:lnSpc>
                <a:spcPct val="95000"/>
              </a:lnSpc>
              <a:spcBef>
                <a:spcPct val="5000"/>
              </a:spcBef>
              <a:spcAft>
                <a:spcPct val="0"/>
              </a:spcAft>
              <a:tabLst>
                <a:tab pos="3544888" algn="r"/>
              </a:tabLst>
              <a:defRPr lang="en-US" altLang="en-US" sz="2000" kern="1200" dirty="0">
                <a:solidFill>
                  <a:schemeClr val="tx2"/>
                </a:solidFill>
                <a:latin typeface="Century Gothic" pitchFamily="34" charset="0"/>
                <a:ea typeface="+mn-ea"/>
                <a:cs typeface="Arial" charset="0"/>
              </a:defRPr>
            </a:lvl5pPr>
          </a:lstStyle>
          <a:p>
            <a:pPr lvl="0"/>
            <a:r>
              <a:rPr lang="en-US" dirty="0"/>
              <a:t>Sub-title text here</a:t>
            </a:r>
          </a:p>
        </p:txBody>
      </p:sp>
      <p:sp>
        <p:nvSpPr>
          <p:cNvPr id="7" name="Text Box 260"/>
          <p:cNvSpPr txBox="1">
            <a:spLocks noChangeArrowheads="1"/>
          </p:cNvSpPr>
          <p:nvPr userDrawn="1"/>
        </p:nvSpPr>
        <p:spPr bwMode="auto">
          <a:xfrm>
            <a:off x="193675" y="6545263"/>
            <a:ext cx="2874963" cy="246221"/>
          </a:xfrm>
          <a:prstGeom prst="rect">
            <a:avLst/>
          </a:prstGeom>
          <a:noFill/>
          <a:ln w="12700">
            <a:noFill/>
            <a:miter lim="800000"/>
            <a:headEnd/>
            <a:tailEnd/>
          </a:ln>
          <a:effectLst/>
        </p:spPr>
        <p:txBody>
          <a:bodyPr lIns="0">
            <a:spAutoFit/>
          </a:bodyPr>
          <a:lstStyle/>
          <a:p>
            <a:pPr fontAlgn="auto">
              <a:lnSpc>
                <a:spcPct val="125000"/>
              </a:lnSpc>
              <a:spcBef>
                <a:spcPts val="0"/>
              </a:spcBef>
              <a:spcAft>
                <a:spcPts val="0"/>
              </a:spcAft>
              <a:buClrTx/>
              <a:buFontTx/>
              <a:buNone/>
              <a:defRPr/>
            </a:pPr>
            <a:r>
              <a:rPr lang="en-US" sz="800" dirty="0">
                <a:solidFill>
                  <a:srgbClr val="000000"/>
                </a:solidFill>
                <a:latin typeface="Arial" panose="020B0604020202020204" pitchFamily="34" charset="0"/>
              </a:rPr>
              <a:t>© 2016 Northern Trust Corporation</a:t>
            </a:r>
            <a:endParaRPr lang="en-US" sz="800" dirty="0">
              <a:solidFill>
                <a:srgbClr val="000000"/>
              </a:solidFill>
              <a:latin typeface="Symbol" pitchFamily="18" charset="2"/>
            </a:endParaRPr>
          </a:p>
        </p:txBody>
      </p:sp>
      <p:grpSp>
        <p:nvGrpSpPr>
          <p:cNvPr id="8" name="Group 7"/>
          <p:cNvGrpSpPr/>
          <p:nvPr userDrawn="1"/>
        </p:nvGrpSpPr>
        <p:grpSpPr>
          <a:xfrm>
            <a:off x="6126163" y="6173788"/>
            <a:ext cx="2874962" cy="600570"/>
            <a:chOff x="6126163" y="6173788"/>
            <a:chExt cx="2874962" cy="600570"/>
          </a:xfrm>
        </p:grpSpPr>
        <p:grpSp>
          <p:nvGrpSpPr>
            <p:cNvPr id="9" name="Group 30"/>
            <p:cNvGrpSpPr>
              <a:grpSpLocks/>
            </p:cNvGrpSpPr>
            <p:nvPr userDrawn="1"/>
          </p:nvGrpSpPr>
          <p:grpSpPr bwMode="auto">
            <a:xfrm>
              <a:off x="6846888" y="6173788"/>
              <a:ext cx="2095500" cy="473075"/>
              <a:chOff x="4313" y="3889"/>
              <a:chExt cx="1320" cy="298"/>
            </a:xfrm>
          </p:grpSpPr>
          <p:sp>
            <p:nvSpPr>
              <p:cNvPr id="11" name="AutoShape 114"/>
              <p:cNvSpPr>
                <a:spLocks noChangeAspect="1" noChangeArrowheads="1" noTextEdit="1"/>
              </p:cNvSpPr>
              <p:nvPr/>
            </p:nvSpPr>
            <p:spPr bwMode="black">
              <a:xfrm>
                <a:off x="4313" y="3889"/>
                <a:ext cx="1320" cy="298"/>
              </a:xfrm>
              <a:prstGeom prst="rect">
                <a:avLst/>
              </a:prstGeom>
              <a:noFill/>
              <a:ln w="9525">
                <a:noFill/>
                <a:miter lim="800000"/>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12" name="Freeform 115"/>
              <p:cNvSpPr>
                <a:spLocks noEditPoints="1"/>
              </p:cNvSpPr>
              <p:nvPr/>
            </p:nvSpPr>
            <p:spPr bwMode="black">
              <a:xfrm>
                <a:off x="4453" y="3905"/>
                <a:ext cx="20" cy="19"/>
              </a:xfrm>
              <a:custGeom>
                <a:avLst/>
                <a:gdLst/>
                <a:ahLst/>
                <a:cxnLst>
                  <a:cxn ang="0">
                    <a:pos x="106" y="1"/>
                  </a:cxn>
                  <a:cxn ang="0">
                    <a:pos x="82" y="6"/>
                  </a:cxn>
                  <a:cxn ang="0">
                    <a:pos x="61" y="15"/>
                  </a:cxn>
                  <a:cxn ang="0">
                    <a:pos x="43" y="28"/>
                  </a:cxn>
                  <a:cxn ang="0">
                    <a:pos x="27" y="43"/>
                  </a:cxn>
                  <a:cxn ang="0">
                    <a:pos x="15" y="63"/>
                  </a:cxn>
                  <a:cxn ang="0">
                    <a:pos x="6" y="84"/>
                  </a:cxn>
                  <a:cxn ang="0">
                    <a:pos x="1" y="106"/>
                  </a:cxn>
                  <a:cxn ang="0">
                    <a:pos x="1" y="130"/>
                  </a:cxn>
                  <a:cxn ang="0">
                    <a:pos x="6" y="153"/>
                  </a:cxn>
                  <a:cxn ang="0">
                    <a:pos x="15" y="174"/>
                  </a:cxn>
                  <a:cxn ang="0">
                    <a:pos x="27" y="193"/>
                  </a:cxn>
                  <a:cxn ang="0">
                    <a:pos x="43" y="209"/>
                  </a:cxn>
                  <a:cxn ang="0">
                    <a:pos x="62" y="222"/>
                  </a:cxn>
                  <a:cxn ang="0">
                    <a:pos x="83" y="230"/>
                  </a:cxn>
                  <a:cxn ang="0">
                    <a:pos x="107" y="235"/>
                  </a:cxn>
                  <a:cxn ang="0">
                    <a:pos x="131" y="235"/>
                  </a:cxn>
                  <a:cxn ang="0">
                    <a:pos x="154" y="230"/>
                  </a:cxn>
                  <a:cxn ang="0">
                    <a:pos x="175" y="222"/>
                  </a:cxn>
                  <a:cxn ang="0">
                    <a:pos x="194" y="209"/>
                  </a:cxn>
                  <a:cxn ang="0">
                    <a:pos x="209" y="193"/>
                  </a:cxn>
                  <a:cxn ang="0">
                    <a:pos x="222" y="174"/>
                  </a:cxn>
                  <a:cxn ang="0">
                    <a:pos x="231" y="153"/>
                  </a:cxn>
                  <a:cxn ang="0">
                    <a:pos x="236" y="130"/>
                  </a:cxn>
                  <a:cxn ang="0">
                    <a:pos x="236" y="106"/>
                  </a:cxn>
                  <a:cxn ang="0">
                    <a:pos x="231" y="83"/>
                  </a:cxn>
                  <a:cxn ang="0">
                    <a:pos x="222" y="61"/>
                  </a:cxn>
                  <a:cxn ang="0">
                    <a:pos x="209" y="43"/>
                  </a:cxn>
                  <a:cxn ang="0">
                    <a:pos x="193" y="27"/>
                  </a:cxn>
                  <a:cxn ang="0">
                    <a:pos x="174" y="14"/>
                  </a:cxn>
                  <a:cxn ang="0">
                    <a:pos x="153" y="5"/>
                  </a:cxn>
                  <a:cxn ang="0">
                    <a:pos x="130" y="1"/>
                  </a:cxn>
                  <a:cxn ang="0">
                    <a:pos x="119" y="170"/>
                  </a:cxn>
                  <a:cxn ang="0">
                    <a:pos x="108" y="169"/>
                  </a:cxn>
                  <a:cxn ang="0">
                    <a:pos x="99" y="166"/>
                  </a:cxn>
                  <a:cxn ang="0">
                    <a:pos x="81" y="155"/>
                  </a:cxn>
                  <a:cxn ang="0">
                    <a:pos x="70" y="139"/>
                  </a:cxn>
                  <a:cxn ang="0">
                    <a:pos x="67" y="129"/>
                  </a:cxn>
                  <a:cxn ang="0">
                    <a:pos x="66" y="118"/>
                  </a:cxn>
                  <a:cxn ang="0">
                    <a:pos x="67" y="108"/>
                  </a:cxn>
                  <a:cxn ang="0">
                    <a:pos x="70" y="98"/>
                  </a:cxn>
                  <a:cxn ang="0">
                    <a:pos x="81" y="82"/>
                  </a:cxn>
                  <a:cxn ang="0">
                    <a:pos x="98" y="71"/>
                  </a:cxn>
                  <a:cxn ang="0">
                    <a:pos x="118" y="67"/>
                  </a:cxn>
                  <a:cxn ang="0">
                    <a:pos x="128" y="68"/>
                  </a:cxn>
                  <a:cxn ang="0">
                    <a:pos x="138" y="71"/>
                  </a:cxn>
                  <a:cxn ang="0">
                    <a:pos x="155" y="82"/>
                  </a:cxn>
                  <a:cxn ang="0">
                    <a:pos x="166" y="98"/>
                  </a:cxn>
                  <a:cxn ang="0">
                    <a:pos x="170" y="108"/>
                  </a:cxn>
                  <a:cxn ang="0">
                    <a:pos x="171" y="118"/>
                  </a:cxn>
                  <a:cxn ang="0">
                    <a:pos x="170" y="129"/>
                  </a:cxn>
                  <a:cxn ang="0">
                    <a:pos x="167" y="139"/>
                  </a:cxn>
                  <a:cxn ang="0">
                    <a:pos x="155" y="155"/>
                  </a:cxn>
                  <a:cxn ang="0">
                    <a:pos x="139" y="166"/>
                  </a:cxn>
                  <a:cxn ang="0">
                    <a:pos x="129" y="169"/>
                  </a:cxn>
                  <a:cxn ang="0">
                    <a:pos x="119" y="170"/>
                  </a:cxn>
                </a:cxnLst>
                <a:rect l="0" t="0" r="r" b="b"/>
                <a:pathLst>
                  <a:path w="236" h="237">
                    <a:moveTo>
                      <a:pt x="118" y="0"/>
                    </a:moveTo>
                    <a:lnTo>
                      <a:pt x="106" y="1"/>
                    </a:lnTo>
                    <a:lnTo>
                      <a:pt x="93" y="3"/>
                    </a:lnTo>
                    <a:lnTo>
                      <a:pt x="82" y="6"/>
                    </a:lnTo>
                    <a:lnTo>
                      <a:pt x="72" y="10"/>
                    </a:lnTo>
                    <a:lnTo>
                      <a:pt x="61" y="15"/>
                    </a:lnTo>
                    <a:lnTo>
                      <a:pt x="52" y="21"/>
                    </a:lnTo>
                    <a:lnTo>
                      <a:pt x="43" y="28"/>
                    </a:lnTo>
                    <a:lnTo>
                      <a:pt x="35" y="35"/>
                    </a:lnTo>
                    <a:lnTo>
                      <a:pt x="27" y="43"/>
                    </a:lnTo>
                    <a:lnTo>
                      <a:pt x="20" y="52"/>
                    </a:lnTo>
                    <a:lnTo>
                      <a:pt x="15" y="63"/>
                    </a:lnTo>
                    <a:lnTo>
                      <a:pt x="10" y="73"/>
                    </a:lnTo>
                    <a:lnTo>
                      <a:pt x="6" y="84"/>
                    </a:lnTo>
                    <a:lnTo>
                      <a:pt x="3" y="95"/>
                    </a:lnTo>
                    <a:lnTo>
                      <a:pt x="1" y="106"/>
                    </a:lnTo>
                    <a:lnTo>
                      <a:pt x="0" y="118"/>
                    </a:lnTo>
                    <a:lnTo>
                      <a:pt x="1" y="130"/>
                    </a:lnTo>
                    <a:lnTo>
                      <a:pt x="3" y="142"/>
                    </a:lnTo>
                    <a:lnTo>
                      <a:pt x="6" y="153"/>
                    </a:lnTo>
                    <a:lnTo>
                      <a:pt x="10" y="164"/>
                    </a:lnTo>
                    <a:lnTo>
                      <a:pt x="15" y="174"/>
                    </a:lnTo>
                    <a:lnTo>
                      <a:pt x="20" y="184"/>
                    </a:lnTo>
                    <a:lnTo>
                      <a:pt x="27" y="193"/>
                    </a:lnTo>
                    <a:lnTo>
                      <a:pt x="35" y="201"/>
                    </a:lnTo>
                    <a:lnTo>
                      <a:pt x="43" y="209"/>
                    </a:lnTo>
                    <a:lnTo>
                      <a:pt x="52" y="216"/>
                    </a:lnTo>
                    <a:lnTo>
                      <a:pt x="62" y="222"/>
                    </a:lnTo>
                    <a:lnTo>
                      <a:pt x="72" y="226"/>
                    </a:lnTo>
                    <a:lnTo>
                      <a:pt x="83" y="230"/>
                    </a:lnTo>
                    <a:lnTo>
                      <a:pt x="95" y="233"/>
                    </a:lnTo>
                    <a:lnTo>
                      <a:pt x="107" y="235"/>
                    </a:lnTo>
                    <a:lnTo>
                      <a:pt x="119" y="237"/>
                    </a:lnTo>
                    <a:lnTo>
                      <a:pt x="131" y="235"/>
                    </a:lnTo>
                    <a:lnTo>
                      <a:pt x="143" y="233"/>
                    </a:lnTo>
                    <a:lnTo>
                      <a:pt x="154" y="230"/>
                    </a:lnTo>
                    <a:lnTo>
                      <a:pt x="165" y="226"/>
                    </a:lnTo>
                    <a:lnTo>
                      <a:pt x="175" y="222"/>
                    </a:lnTo>
                    <a:lnTo>
                      <a:pt x="184" y="216"/>
                    </a:lnTo>
                    <a:lnTo>
                      <a:pt x="194" y="209"/>
                    </a:lnTo>
                    <a:lnTo>
                      <a:pt x="202" y="201"/>
                    </a:lnTo>
                    <a:lnTo>
                      <a:pt x="209" y="193"/>
                    </a:lnTo>
                    <a:lnTo>
                      <a:pt x="216" y="184"/>
                    </a:lnTo>
                    <a:lnTo>
                      <a:pt x="222" y="174"/>
                    </a:lnTo>
                    <a:lnTo>
                      <a:pt x="227" y="164"/>
                    </a:lnTo>
                    <a:lnTo>
                      <a:pt x="231" y="153"/>
                    </a:lnTo>
                    <a:lnTo>
                      <a:pt x="234" y="142"/>
                    </a:lnTo>
                    <a:lnTo>
                      <a:pt x="236" y="130"/>
                    </a:lnTo>
                    <a:lnTo>
                      <a:pt x="236" y="118"/>
                    </a:lnTo>
                    <a:lnTo>
                      <a:pt x="236" y="106"/>
                    </a:lnTo>
                    <a:lnTo>
                      <a:pt x="234" y="95"/>
                    </a:lnTo>
                    <a:lnTo>
                      <a:pt x="231" y="83"/>
                    </a:lnTo>
                    <a:lnTo>
                      <a:pt x="227" y="73"/>
                    </a:lnTo>
                    <a:lnTo>
                      <a:pt x="222" y="61"/>
                    </a:lnTo>
                    <a:lnTo>
                      <a:pt x="216" y="52"/>
                    </a:lnTo>
                    <a:lnTo>
                      <a:pt x="209" y="43"/>
                    </a:lnTo>
                    <a:lnTo>
                      <a:pt x="201" y="34"/>
                    </a:lnTo>
                    <a:lnTo>
                      <a:pt x="193" y="27"/>
                    </a:lnTo>
                    <a:lnTo>
                      <a:pt x="184" y="20"/>
                    </a:lnTo>
                    <a:lnTo>
                      <a:pt x="174" y="14"/>
                    </a:lnTo>
                    <a:lnTo>
                      <a:pt x="164" y="9"/>
                    </a:lnTo>
                    <a:lnTo>
                      <a:pt x="153" y="5"/>
                    </a:lnTo>
                    <a:lnTo>
                      <a:pt x="141" y="2"/>
                    </a:lnTo>
                    <a:lnTo>
                      <a:pt x="130" y="1"/>
                    </a:lnTo>
                    <a:lnTo>
                      <a:pt x="118" y="0"/>
                    </a:lnTo>
                    <a:close/>
                    <a:moveTo>
                      <a:pt x="119" y="170"/>
                    </a:moveTo>
                    <a:lnTo>
                      <a:pt x="114" y="170"/>
                    </a:lnTo>
                    <a:lnTo>
                      <a:pt x="108" y="169"/>
                    </a:lnTo>
                    <a:lnTo>
                      <a:pt x="103" y="168"/>
                    </a:lnTo>
                    <a:lnTo>
                      <a:pt x="99" y="166"/>
                    </a:lnTo>
                    <a:lnTo>
                      <a:pt x="89" y="161"/>
                    </a:lnTo>
                    <a:lnTo>
                      <a:pt x="81" y="155"/>
                    </a:lnTo>
                    <a:lnTo>
                      <a:pt x="75" y="147"/>
                    </a:lnTo>
                    <a:lnTo>
                      <a:pt x="70" y="139"/>
                    </a:lnTo>
                    <a:lnTo>
                      <a:pt x="68" y="134"/>
                    </a:lnTo>
                    <a:lnTo>
                      <a:pt x="67" y="129"/>
                    </a:lnTo>
                    <a:lnTo>
                      <a:pt x="66" y="124"/>
                    </a:lnTo>
                    <a:lnTo>
                      <a:pt x="66" y="118"/>
                    </a:lnTo>
                    <a:lnTo>
                      <a:pt x="66" y="113"/>
                    </a:lnTo>
                    <a:lnTo>
                      <a:pt x="67" y="108"/>
                    </a:lnTo>
                    <a:lnTo>
                      <a:pt x="68" y="103"/>
                    </a:lnTo>
                    <a:lnTo>
                      <a:pt x="70" y="98"/>
                    </a:lnTo>
                    <a:lnTo>
                      <a:pt x="75" y="90"/>
                    </a:lnTo>
                    <a:lnTo>
                      <a:pt x="81" y="82"/>
                    </a:lnTo>
                    <a:lnTo>
                      <a:pt x="89" y="76"/>
                    </a:lnTo>
                    <a:lnTo>
                      <a:pt x="98" y="71"/>
                    </a:lnTo>
                    <a:lnTo>
                      <a:pt x="108" y="68"/>
                    </a:lnTo>
                    <a:lnTo>
                      <a:pt x="118" y="67"/>
                    </a:lnTo>
                    <a:lnTo>
                      <a:pt x="123" y="67"/>
                    </a:lnTo>
                    <a:lnTo>
                      <a:pt x="128" y="68"/>
                    </a:lnTo>
                    <a:lnTo>
                      <a:pt x="133" y="69"/>
                    </a:lnTo>
                    <a:lnTo>
                      <a:pt x="138" y="71"/>
                    </a:lnTo>
                    <a:lnTo>
                      <a:pt x="147" y="75"/>
                    </a:lnTo>
                    <a:lnTo>
                      <a:pt x="155" y="82"/>
                    </a:lnTo>
                    <a:lnTo>
                      <a:pt x="162" y="89"/>
                    </a:lnTo>
                    <a:lnTo>
                      <a:pt x="166" y="98"/>
                    </a:lnTo>
                    <a:lnTo>
                      <a:pt x="168" y="103"/>
                    </a:lnTo>
                    <a:lnTo>
                      <a:pt x="170" y="108"/>
                    </a:lnTo>
                    <a:lnTo>
                      <a:pt x="170" y="113"/>
                    </a:lnTo>
                    <a:lnTo>
                      <a:pt x="171" y="118"/>
                    </a:lnTo>
                    <a:lnTo>
                      <a:pt x="170" y="124"/>
                    </a:lnTo>
                    <a:lnTo>
                      <a:pt x="170" y="129"/>
                    </a:lnTo>
                    <a:lnTo>
                      <a:pt x="168" y="134"/>
                    </a:lnTo>
                    <a:lnTo>
                      <a:pt x="167" y="139"/>
                    </a:lnTo>
                    <a:lnTo>
                      <a:pt x="162" y="147"/>
                    </a:lnTo>
                    <a:lnTo>
                      <a:pt x="155" y="155"/>
                    </a:lnTo>
                    <a:lnTo>
                      <a:pt x="148" y="161"/>
                    </a:lnTo>
                    <a:lnTo>
                      <a:pt x="139" y="166"/>
                    </a:lnTo>
                    <a:lnTo>
                      <a:pt x="134" y="168"/>
                    </a:lnTo>
                    <a:lnTo>
                      <a:pt x="129" y="169"/>
                    </a:lnTo>
                    <a:lnTo>
                      <a:pt x="124" y="170"/>
                    </a:lnTo>
                    <a:lnTo>
                      <a:pt x="119" y="170"/>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13" name="Freeform 116"/>
              <p:cNvSpPr>
                <a:spLocks noEditPoints="1"/>
              </p:cNvSpPr>
              <p:nvPr/>
            </p:nvSpPr>
            <p:spPr bwMode="black">
              <a:xfrm>
                <a:off x="4313" y="3889"/>
                <a:ext cx="299" cy="298"/>
              </a:xfrm>
              <a:custGeom>
                <a:avLst/>
                <a:gdLst/>
                <a:ahLst/>
                <a:cxnLst>
                  <a:cxn ang="0">
                    <a:pos x="474" y="3056"/>
                  </a:cxn>
                  <a:cxn ang="0">
                    <a:pos x="3644" y="1921"/>
                  </a:cxn>
                  <a:cxn ang="0">
                    <a:pos x="2111" y="1099"/>
                  </a:cxn>
                  <a:cxn ang="0">
                    <a:pos x="2504" y="1108"/>
                  </a:cxn>
                  <a:cxn ang="0">
                    <a:pos x="2944" y="1849"/>
                  </a:cxn>
                  <a:cxn ang="0">
                    <a:pos x="2692" y="2156"/>
                  </a:cxn>
                  <a:cxn ang="0">
                    <a:pos x="2623" y="1984"/>
                  </a:cxn>
                  <a:cxn ang="0">
                    <a:pos x="2242" y="2247"/>
                  </a:cxn>
                  <a:cxn ang="0">
                    <a:pos x="2397" y="810"/>
                  </a:cxn>
                  <a:cxn ang="0">
                    <a:pos x="2061" y="419"/>
                  </a:cxn>
                  <a:cxn ang="0">
                    <a:pos x="2415" y="892"/>
                  </a:cxn>
                  <a:cxn ang="0">
                    <a:pos x="2179" y="1236"/>
                  </a:cxn>
                  <a:cxn ang="0">
                    <a:pos x="2187" y="2663"/>
                  </a:cxn>
                  <a:cxn ang="0">
                    <a:pos x="2088" y="2408"/>
                  </a:cxn>
                  <a:cxn ang="0">
                    <a:pos x="2224" y="2400"/>
                  </a:cxn>
                  <a:cxn ang="0">
                    <a:pos x="2158" y="2431"/>
                  </a:cxn>
                  <a:cxn ang="0">
                    <a:pos x="2324" y="2187"/>
                  </a:cxn>
                  <a:cxn ang="0">
                    <a:pos x="2503" y="2176"/>
                  </a:cxn>
                  <a:cxn ang="0">
                    <a:pos x="2281" y="796"/>
                  </a:cxn>
                  <a:cxn ang="0">
                    <a:pos x="1962" y="770"/>
                  </a:cxn>
                  <a:cxn ang="0">
                    <a:pos x="2444" y="2597"/>
                  </a:cxn>
                  <a:cxn ang="0">
                    <a:pos x="2686" y="2294"/>
                  </a:cxn>
                  <a:cxn ang="0">
                    <a:pos x="2480" y="2669"/>
                  </a:cxn>
                  <a:cxn ang="0">
                    <a:pos x="1545" y="2897"/>
                  </a:cxn>
                  <a:cxn ang="0">
                    <a:pos x="1010" y="2658"/>
                  </a:cxn>
                  <a:cxn ang="0">
                    <a:pos x="1285" y="2505"/>
                  </a:cxn>
                  <a:cxn ang="0">
                    <a:pos x="1698" y="2617"/>
                  </a:cxn>
                  <a:cxn ang="0">
                    <a:pos x="1738" y="467"/>
                  </a:cxn>
                  <a:cxn ang="0">
                    <a:pos x="1986" y="286"/>
                  </a:cxn>
                  <a:cxn ang="0">
                    <a:pos x="1882" y="3424"/>
                  </a:cxn>
                  <a:cxn ang="0">
                    <a:pos x="1767" y="3350"/>
                  </a:cxn>
                  <a:cxn ang="0">
                    <a:pos x="1554" y="2992"/>
                  </a:cxn>
                  <a:cxn ang="0">
                    <a:pos x="2089" y="3162"/>
                  </a:cxn>
                  <a:cxn ang="0">
                    <a:pos x="1085" y="1733"/>
                  </a:cxn>
                  <a:cxn ang="0">
                    <a:pos x="1348" y="2614"/>
                  </a:cxn>
                  <a:cxn ang="0">
                    <a:pos x="971" y="2172"/>
                  </a:cxn>
                  <a:cxn ang="0">
                    <a:pos x="972" y="2781"/>
                  </a:cxn>
                  <a:cxn ang="0">
                    <a:pos x="656" y="2746"/>
                  </a:cxn>
                  <a:cxn ang="0">
                    <a:pos x="757" y="1148"/>
                  </a:cxn>
                  <a:cxn ang="0">
                    <a:pos x="901" y="1394"/>
                  </a:cxn>
                  <a:cxn ang="0">
                    <a:pos x="1609" y="662"/>
                  </a:cxn>
                  <a:cxn ang="0">
                    <a:pos x="1297" y="1632"/>
                  </a:cxn>
                  <a:cxn ang="0">
                    <a:pos x="1477" y="2650"/>
                  </a:cxn>
                  <a:cxn ang="0">
                    <a:pos x="1537" y="2086"/>
                  </a:cxn>
                  <a:cxn ang="0">
                    <a:pos x="563" y="621"/>
                  </a:cxn>
                  <a:cxn ang="0">
                    <a:pos x="1666" y="515"/>
                  </a:cxn>
                  <a:cxn ang="0">
                    <a:pos x="1449" y="915"/>
                  </a:cxn>
                  <a:cxn ang="0">
                    <a:pos x="1045" y="1175"/>
                  </a:cxn>
                  <a:cxn ang="0">
                    <a:pos x="688" y="1142"/>
                  </a:cxn>
                  <a:cxn ang="0">
                    <a:pos x="521" y="2438"/>
                  </a:cxn>
                  <a:cxn ang="0">
                    <a:pos x="1062" y="2910"/>
                  </a:cxn>
                  <a:cxn ang="0">
                    <a:pos x="1401" y="3018"/>
                  </a:cxn>
                  <a:cxn ang="0">
                    <a:pos x="1698" y="3555"/>
                  </a:cxn>
                  <a:cxn ang="0">
                    <a:pos x="1986" y="3460"/>
                  </a:cxn>
                  <a:cxn ang="0">
                    <a:pos x="2293" y="2922"/>
                  </a:cxn>
                  <a:cxn ang="0">
                    <a:pos x="2723" y="2658"/>
                  </a:cxn>
                  <a:cxn ang="0">
                    <a:pos x="2983" y="1665"/>
                  </a:cxn>
                  <a:cxn ang="0">
                    <a:pos x="3242" y="1082"/>
                  </a:cxn>
                  <a:cxn ang="0">
                    <a:pos x="2825" y="986"/>
                  </a:cxn>
                  <a:cxn ang="0">
                    <a:pos x="2407" y="418"/>
                  </a:cxn>
                  <a:cxn ang="0">
                    <a:pos x="1945" y="98"/>
                  </a:cxn>
                  <a:cxn ang="0">
                    <a:pos x="3185" y="2921"/>
                  </a:cxn>
                  <a:cxn ang="0">
                    <a:pos x="3157" y="932"/>
                  </a:cxn>
                </a:cxnLst>
                <a:rect l="0" t="0" r="r" b="b"/>
                <a:pathLst>
                  <a:path w="3646" h="3654">
                    <a:moveTo>
                      <a:pt x="1828" y="0"/>
                    </a:moveTo>
                    <a:lnTo>
                      <a:pt x="1734" y="2"/>
                    </a:lnTo>
                    <a:lnTo>
                      <a:pt x="1641" y="9"/>
                    </a:lnTo>
                    <a:lnTo>
                      <a:pt x="1550" y="21"/>
                    </a:lnTo>
                    <a:lnTo>
                      <a:pt x="1460" y="37"/>
                    </a:lnTo>
                    <a:lnTo>
                      <a:pt x="1372" y="57"/>
                    </a:lnTo>
                    <a:lnTo>
                      <a:pt x="1285" y="82"/>
                    </a:lnTo>
                    <a:lnTo>
                      <a:pt x="1200" y="111"/>
                    </a:lnTo>
                    <a:lnTo>
                      <a:pt x="1117" y="144"/>
                    </a:lnTo>
                    <a:lnTo>
                      <a:pt x="1037" y="180"/>
                    </a:lnTo>
                    <a:lnTo>
                      <a:pt x="957" y="220"/>
                    </a:lnTo>
                    <a:lnTo>
                      <a:pt x="881" y="265"/>
                    </a:lnTo>
                    <a:lnTo>
                      <a:pt x="807" y="312"/>
                    </a:lnTo>
                    <a:lnTo>
                      <a:pt x="736" y="363"/>
                    </a:lnTo>
                    <a:lnTo>
                      <a:pt x="666" y="417"/>
                    </a:lnTo>
                    <a:lnTo>
                      <a:pt x="600" y="475"/>
                    </a:lnTo>
                    <a:lnTo>
                      <a:pt x="536" y="535"/>
                    </a:lnTo>
                    <a:lnTo>
                      <a:pt x="476" y="598"/>
                    </a:lnTo>
                    <a:lnTo>
                      <a:pt x="419" y="665"/>
                    </a:lnTo>
                    <a:lnTo>
                      <a:pt x="363" y="734"/>
                    </a:lnTo>
                    <a:lnTo>
                      <a:pt x="313" y="806"/>
                    </a:lnTo>
                    <a:lnTo>
                      <a:pt x="265" y="880"/>
                    </a:lnTo>
                    <a:lnTo>
                      <a:pt x="221" y="956"/>
                    </a:lnTo>
                    <a:lnTo>
                      <a:pt x="181" y="1035"/>
                    </a:lnTo>
                    <a:lnTo>
                      <a:pt x="144" y="1116"/>
                    </a:lnTo>
                    <a:lnTo>
                      <a:pt x="111" y="1199"/>
                    </a:lnTo>
                    <a:lnTo>
                      <a:pt x="82" y="1283"/>
                    </a:lnTo>
                    <a:lnTo>
                      <a:pt x="57" y="1371"/>
                    </a:lnTo>
                    <a:lnTo>
                      <a:pt x="37" y="1458"/>
                    </a:lnTo>
                    <a:lnTo>
                      <a:pt x="21" y="1549"/>
                    </a:lnTo>
                    <a:lnTo>
                      <a:pt x="9" y="1640"/>
                    </a:lnTo>
                    <a:lnTo>
                      <a:pt x="2" y="1733"/>
                    </a:lnTo>
                    <a:lnTo>
                      <a:pt x="0" y="1828"/>
                    </a:lnTo>
                    <a:lnTo>
                      <a:pt x="2" y="1921"/>
                    </a:lnTo>
                    <a:lnTo>
                      <a:pt x="9" y="2014"/>
                    </a:lnTo>
                    <a:lnTo>
                      <a:pt x="21" y="2105"/>
                    </a:lnTo>
                    <a:lnTo>
                      <a:pt x="37" y="2196"/>
                    </a:lnTo>
                    <a:lnTo>
                      <a:pt x="57" y="2284"/>
                    </a:lnTo>
                    <a:lnTo>
                      <a:pt x="82" y="2371"/>
                    </a:lnTo>
                    <a:lnTo>
                      <a:pt x="110" y="2455"/>
                    </a:lnTo>
                    <a:lnTo>
                      <a:pt x="144" y="2539"/>
                    </a:lnTo>
                    <a:lnTo>
                      <a:pt x="180" y="2619"/>
                    </a:lnTo>
                    <a:lnTo>
                      <a:pt x="220" y="2698"/>
                    </a:lnTo>
                    <a:lnTo>
                      <a:pt x="264" y="2774"/>
                    </a:lnTo>
                    <a:lnTo>
                      <a:pt x="311" y="2848"/>
                    </a:lnTo>
                    <a:lnTo>
                      <a:pt x="362" y="2920"/>
                    </a:lnTo>
                    <a:lnTo>
                      <a:pt x="417" y="2989"/>
                    </a:lnTo>
                    <a:lnTo>
                      <a:pt x="474" y="3056"/>
                    </a:lnTo>
                    <a:lnTo>
                      <a:pt x="534" y="3119"/>
                    </a:lnTo>
                    <a:lnTo>
                      <a:pt x="597" y="3179"/>
                    </a:lnTo>
                    <a:lnTo>
                      <a:pt x="663" y="3237"/>
                    </a:lnTo>
                    <a:lnTo>
                      <a:pt x="733" y="3291"/>
                    </a:lnTo>
                    <a:lnTo>
                      <a:pt x="804" y="3342"/>
                    </a:lnTo>
                    <a:lnTo>
                      <a:pt x="878" y="3389"/>
                    </a:lnTo>
                    <a:lnTo>
                      <a:pt x="954" y="3434"/>
                    </a:lnTo>
                    <a:lnTo>
                      <a:pt x="1033" y="3474"/>
                    </a:lnTo>
                    <a:lnTo>
                      <a:pt x="1113" y="3510"/>
                    </a:lnTo>
                    <a:lnTo>
                      <a:pt x="1196" y="3543"/>
                    </a:lnTo>
                    <a:lnTo>
                      <a:pt x="1281" y="3572"/>
                    </a:lnTo>
                    <a:lnTo>
                      <a:pt x="1368" y="3597"/>
                    </a:lnTo>
                    <a:lnTo>
                      <a:pt x="1456" y="3617"/>
                    </a:lnTo>
                    <a:lnTo>
                      <a:pt x="1546" y="3633"/>
                    </a:lnTo>
                    <a:lnTo>
                      <a:pt x="1637" y="3645"/>
                    </a:lnTo>
                    <a:lnTo>
                      <a:pt x="1729" y="3652"/>
                    </a:lnTo>
                    <a:lnTo>
                      <a:pt x="1824" y="3654"/>
                    </a:lnTo>
                    <a:lnTo>
                      <a:pt x="1917" y="3652"/>
                    </a:lnTo>
                    <a:lnTo>
                      <a:pt x="2009" y="3645"/>
                    </a:lnTo>
                    <a:lnTo>
                      <a:pt x="2101" y="3633"/>
                    </a:lnTo>
                    <a:lnTo>
                      <a:pt x="2191" y="3617"/>
                    </a:lnTo>
                    <a:lnTo>
                      <a:pt x="2279" y="3597"/>
                    </a:lnTo>
                    <a:lnTo>
                      <a:pt x="2366" y="3572"/>
                    </a:lnTo>
                    <a:lnTo>
                      <a:pt x="2450" y="3543"/>
                    </a:lnTo>
                    <a:lnTo>
                      <a:pt x="2533" y="3510"/>
                    </a:lnTo>
                    <a:lnTo>
                      <a:pt x="2613" y="3474"/>
                    </a:lnTo>
                    <a:lnTo>
                      <a:pt x="2693" y="3434"/>
                    </a:lnTo>
                    <a:lnTo>
                      <a:pt x="2769" y="3389"/>
                    </a:lnTo>
                    <a:lnTo>
                      <a:pt x="2842" y="3342"/>
                    </a:lnTo>
                    <a:lnTo>
                      <a:pt x="2915" y="3291"/>
                    </a:lnTo>
                    <a:lnTo>
                      <a:pt x="2983" y="3237"/>
                    </a:lnTo>
                    <a:lnTo>
                      <a:pt x="3049" y="3179"/>
                    </a:lnTo>
                    <a:lnTo>
                      <a:pt x="3112" y="3119"/>
                    </a:lnTo>
                    <a:lnTo>
                      <a:pt x="3172" y="3056"/>
                    </a:lnTo>
                    <a:lnTo>
                      <a:pt x="3230" y="2989"/>
                    </a:lnTo>
                    <a:lnTo>
                      <a:pt x="3284" y="2920"/>
                    </a:lnTo>
                    <a:lnTo>
                      <a:pt x="3335" y="2848"/>
                    </a:lnTo>
                    <a:lnTo>
                      <a:pt x="3382" y="2774"/>
                    </a:lnTo>
                    <a:lnTo>
                      <a:pt x="3426" y="2698"/>
                    </a:lnTo>
                    <a:lnTo>
                      <a:pt x="3467" y="2619"/>
                    </a:lnTo>
                    <a:lnTo>
                      <a:pt x="3503" y="2539"/>
                    </a:lnTo>
                    <a:lnTo>
                      <a:pt x="3536" y="2455"/>
                    </a:lnTo>
                    <a:lnTo>
                      <a:pt x="3565" y="2371"/>
                    </a:lnTo>
                    <a:lnTo>
                      <a:pt x="3589" y="2284"/>
                    </a:lnTo>
                    <a:lnTo>
                      <a:pt x="3609" y="2196"/>
                    </a:lnTo>
                    <a:lnTo>
                      <a:pt x="3625" y="2105"/>
                    </a:lnTo>
                    <a:lnTo>
                      <a:pt x="3637" y="2014"/>
                    </a:lnTo>
                    <a:lnTo>
                      <a:pt x="3644" y="1921"/>
                    </a:lnTo>
                    <a:lnTo>
                      <a:pt x="3646" y="1828"/>
                    </a:lnTo>
                    <a:lnTo>
                      <a:pt x="3644" y="1733"/>
                    </a:lnTo>
                    <a:lnTo>
                      <a:pt x="3637" y="1640"/>
                    </a:lnTo>
                    <a:lnTo>
                      <a:pt x="3625" y="1550"/>
                    </a:lnTo>
                    <a:lnTo>
                      <a:pt x="3609" y="1460"/>
                    </a:lnTo>
                    <a:lnTo>
                      <a:pt x="3589" y="1372"/>
                    </a:lnTo>
                    <a:lnTo>
                      <a:pt x="3565" y="1285"/>
                    </a:lnTo>
                    <a:lnTo>
                      <a:pt x="3536" y="1201"/>
                    </a:lnTo>
                    <a:lnTo>
                      <a:pt x="3504" y="1117"/>
                    </a:lnTo>
                    <a:lnTo>
                      <a:pt x="3467" y="1037"/>
                    </a:lnTo>
                    <a:lnTo>
                      <a:pt x="3426" y="959"/>
                    </a:lnTo>
                    <a:lnTo>
                      <a:pt x="3382" y="882"/>
                    </a:lnTo>
                    <a:lnTo>
                      <a:pt x="3335" y="808"/>
                    </a:lnTo>
                    <a:lnTo>
                      <a:pt x="3285" y="736"/>
                    </a:lnTo>
                    <a:lnTo>
                      <a:pt x="3231" y="668"/>
                    </a:lnTo>
                    <a:lnTo>
                      <a:pt x="3173" y="601"/>
                    </a:lnTo>
                    <a:lnTo>
                      <a:pt x="3113" y="538"/>
                    </a:lnTo>
                    <a:lnTo>
                      <a:pt x="3050" y="478"/>
                    </a:lnTo>
                    <a:lnTo>
                      <a:pt x="2984" y="420"/>
                    </a:lnTo>
                    <a:lnTo>
                      <a:pt x="2916" y="366"/>
                    </a:lnTo>
                    <a:lnTo>
                      <a:pt x="2844" y="315"/>
                    </a:lnTo>
                    <a:lnTo>
                      <a:pt x="2770" y="268"/>
                    </a:lnTo>
                    <a:lnTo>
                      <a:pt x="2694" y="223"/>
                    </a:lnTo>
                    <a:lnTo>
                      <a:pt x="2615" y="183"/>
                    </a:lnTo>
                    <a:lnTo>
                      <a:pt x="2535" y="146"/>
                    </a:lnTo>
                    <a:lnTo>
                      <a:pt x="2452" y="114"/>
                    </a:lnTo>
                    <a:lnTo>
                      <a:pt x="2368" y="84"/>
                    </a:lnTo>
                    <a:lnTo>
                      <a:pt x="2281" y="59"/>
                    </a:lnTo>
                    <a:lnTo>
                      <a:pt x="2194" y="38"/>
                    </a:lnTo>
                    <a:lnTo>
                      <a:pt x="2105" y="22"/>
                    </a:lnTo>
                    <a:lnTo>
                      <a:pt x="2013" y="10"/>
                    </a:lnTo>
                    <a:lnTo>
                      <a:pt x="1921" y="3"/>
                    </a:lnTo>
                    <a:lnTo>
                      <a:pt x="1828" y="0"/>
                    </a:lnTo>
                    <a:close/>
                    <a:moveTo>
                      <a:pt x="2239" y="962"/>
                    </a:moveTo>
                    <a:lnTo>
                      <a:pt x="2226" y="969"/>
                    </a:lnTo>
                    <a:lnTo>
                      <a:pt x="2214" y="978"/>
                    </a:lnTo>
                    <a:lnTo>
                      <a:pt x="2202" y="986"/>
                    </a:lnTo>
                    <a:lnTo>
                      <a:pt x="2191" y="995"/>
                    </a:lnTo>
                    <a:lnTo>
                      <a:pt x="2181" y="1004"/>
                    </a:lnTo>
                    <a:lnTo>
                      <a:pt x="2171" y="1014"/>
                    </a:lnTo>
                    <a:lnTo>
                      <a:pt x="2161" y="1024"/>
                    </a:lnTo>
                    <a:lnTo>
                      <a:pt x="2152" y="1034"/>
                    </a:lnTo>
                    <a:lnTo>
                      <a:pt x="2144" y="1044"/>
                    </a:lnTo>
                    <a:lnTo>
                      <a:pt x="2136" y="1055"/>
                    </a:lnTo>
                    <a:lnTo>
                      <a:pt x="2129" y="1066"/>
                    </a:lnTo>
                    <a:lnTo>
                      <a:pt x="2123" y="1077"/>
                    </a:lnTo>
                    <a:lnTo>
                      <a:pt x="2116" y="1088"/>
                    </a:lnTo>
                    <a:lnTo>
                      <a:pt x="2111" y="1099"/>
                    </a:lnTo>
                    <a:lnTo>
                      <a:pt x="2106" y="1110"/>
                    </a:lnTo>
                    <a:lnTo>
                      <a:pt x="2102" y="1121"/>
                    </a:lnTo>
                    <a:lnTo>
                      <a:pt x="2098" y="1134"/>
                    </a:lnTo>
                    <a:lnTo>
                      <a:pt x="2095" y="1145"/>
                    </a:lnTo>
                    <a:lnTo>
                      <a:pt x="2092" y="1156"/>
                    </a:lnTo>
                    <a:lnTo>
                      <a:pt x="2091" y="1167"/>
                    </a:lnTo>
                    <a:lnTo>
                      <a:pt x="2089" y="1178"/>
                    </a:lnTo>
                    <a:lnTo>
                      <a:pt x="2088" y="1190"/>
                    </a:lnTo>
                    <a:lnTo>
                      <a:pt x="2088" y="1200"/>
                    </a:lnTo>
                    <a:lnTo>
                      <a:pt x="2089" y="1211"/>
                    </a:lnTo>
                    <a:lnTo>
                      <a:pt x="2090" y="1222"/>
                    </a:lnTo>
                    <a:lnTo>
                      <a:pt x="2092" y="1232"/>
                    </a:lnTo>
                    <a:lnTo>
                      <a:pt x="2094" y="1242"/>
                    </a:lnTo>
                    <a:lnTo>
                      <a:pt x="2097" y="1252"/>
                    </a:lnTo>
                    <a:lnTo>
                      <a:pt x="2101" y="1262"/>
                    </a:lnTo>
                    <a:lnTo>
                      <a:pt x="2105" y="1271"/>
                    </a:lnTo>
                    <a:lnTo>
                      <a:pt x="2110" y="1280"/>
                    </a:lnTo>
                    <a:lnTo>
                      <a:pt x="2115" y="1289"/>
                    </a:lnTo>
                    <a:lnTo>
                      <a:pt x="2123" y="1299"/>
                    </a:lnTo>
                    <a:lnTo>
                      <a:pt x="2131" y="1309"/>
                    </a:lnTo>
                    <a:lnTo>
                      <a:pt x="2139" y="1316"/>
                    </a:lnTo>
                    <a:lnTo>
                      <a:pt x="2149" y="1323"/>
                    </a:lnTo>
                    <a:lnTo>
                      <a:pt x="2158" y="1329"/>
                    </a:lnTo>
                    <a:lnTo>
                      <a:pt x="2168" y="1333"/>
                    </a:lnTo>
                    <a:lnTo>
                      <a:pt x="2178" y="1337"/>
                    </a:lnTo>
                    <a:lnTo>
                      <a:pt x="2188" y="1339"/>
                    </a:lnTo>
                    <a:lnTo>
                      <a:pt x="2199" y="1341"/>
                    </a:lnTo>
                    <a:lnTo>
                      <a:pt x="2210" y="1342"/>
                    </a:lnTo>
                    <a:lnTo>
                      <a:pt x="2221" y="1342"/>
                    </a:lnTo>
                    <a:lnTo>
                      <a:pt x="2232" y="1341"/>
                    </a:lnTo>
                    <a:lnTo>
                      <a:pt x="2244" y="1339"/>
                    </a:lnTo>
                    <a:lnTo>
                      <a:pt x="2255" y="1337"/>
                    </a:lnTo>
                    <a:lnTo>
                      <a:pt x="2267" y="1334"/>
                    </a:lnTo>
                    <a:lnTo>
                      <a:pt x="2278" y="1330"/>
                    </a:lnTo>
                    <a:lnTo>
                      <a:pt x="2290" y="1326"/>
                    </a:lnTo>
                    <a:lnTo>
                      <a:pt x="2301" y="1321"/>
                    </a:lnTo>
                    <a:lnTo>
                      <a:pt x="2313" y="1316"/>
                    </a:lnTo>
                    <a:lnTo>
                      <a:pt x="2324" y="1310"/>
                    </a:lnTo>
                    <a:lnTo>
                      <a:pt x="2346" y="1296"/>
                    </a:lnTo>
                    <a:lnTo>
                      <a:pt x="2368" y="1282"/>
                    </a:lnTo>
                    <a:lnTo>
                      <a:pt x="2388" y="1266"/>
                    </a:lnTo>
                    <a:lnTo>
                      <a:pt x="2406" y="1250"/>
                    </a:lnTo>
                    <a:lnTo>
                      <a:pt x="2422" y="1233"/>
                    </a:lnTo>
                    <a:lnTo>
                      <a:pt x="2437" y="1216"/>
                    </a:lnTo>
                    <a:lnTo>
                      <a:pt x="2455" y="1192"/>
                    </a:lnTo>
                    <a:lnTo>
                      <a:pt x="2472" y="1166"/>
                    </a:lnTo>
                    <a:lnTo>
                      <a:pt x="2489" y="1138"/>
                    </a:lnTo>
                    <a:lnTo>
                      <a:pt x="2504" y="1108"/>
                    </a:lnTo>
                    <a:lnTo>
                      <a:pt x="2518" y="1078"/>
                    </a:lnTo>
                    <a:lnTo>
                      <a:pt x="2531" y="1047"/>
                    </a:lnTo>
                    <a:lnTo>
                      <a:pt x="2543" y="1015"/>
                    </a:lnTo>
                    <a:lnTo>
                      <a:pt x="2553" y="982"/>
                    </a:lnTo>
                    <a:lnTo>
                      <a:pt x="2556" y="983"/>
                    </a:lnTo>
                    <a:lnTo>
                      <a:pt x="2559" y="983"/>
                    </a:lnTo>
                    <a:lnTo>
                      <a:pt x="2561" y="984"/>
                    </a:lnTo>
                    <a:lnTo>
                      <a:pt x="2564" y="985"/>
                    </a:lnTo>
                    <a:lnTo>
                      <a:pt x="2566" y="985"/>
                    </a:lnTo>
                    <a:lnTo>
                      <a:pt x="2569" y="986"/>
                    </a:lnTo>
                    <a:lnTo>
                      <a:pt x="2572" y="986"/>
                    </a:lnTo>
                    <a:lnTo>
                      <a:pt x="2574" y="987"/>
                    </a:lnTo>
                    <a:lnTo>
                      <a:pt x="2603" y="995"/>
                    </a:lnTo>
                    <a:lnTo>
                      <a:pt x="2632" y="1005"/>
                    </a:lnTo>
                    <a:lnTo>
                      <a:pt x="2658" y="1016"/>
                    </a:lnTo>
                    <a:lnTo>
                      <a:pt x="2683" y="1028"/>
                    </a:lnTo>
                    <a:lnTo>
                      <a:pt x="2707" y="1040"/>
                    </a:lnTo>
                    <a:lnTo>
                      <a:pt x="2731" y="1053"/>
                    </a:lnTo>
                    <a:lnTo>
                      <a:pt x="2755" y="1066"/>
                    </a:lnTo>
                    <a:lnTo>
                      <a:pt x="2779" y="1079"/>
                    </a:lnTo>
                    <a:lnTo>
                      <a:pt x="2774" y="1096"/>
                    </a:lnTo>
                    <a:lnTo>
                      <a:pt x="2769" y="1111"/>
                    </a:lnTo>
                    <a:lnTo>
                      <a:pt x="2765" y="1126"/>
                    </a:lnTo>
                    <a:lnTo>
                      <a:pt x="2763" y="1142"/>
                    </a:lnTo>
                    <a:lnTo>
                      <a:pt x="2759" y="1168"/>
                    </a:lnTo>
                    <a:lnTo>
                      <a:pt x="2757" y="1191"/>
                    </a:lnTo>
                    <a:lnTo>
                      <a:pt x="2757" y="1211"/>
                    </a:lnTo>
                    <a:lnTo>
                      <a:pt x="2757" y="1227"/>
                    </a:lnTo>
                    <a:lnTo>
                      <a:pt x="2758" y="1239"/>
                    </a:lnTo>
                    <a:lnTo>
                      <a:pt x="2758" y="1247"/>
                    </a:lnTo>
                    <a:lnTo>
                      <a:pt x="2758" y="1266"/>
                    </a:lnTo>
                    <a:lnTo>
                      <a:pt x="2758" y="1285"/>
                    </a:lnTo>
                    <a:lnTo>
                      <a:pt x="2759" y="1304"/>
                    </a:lnTo>
                    <a:lnTo>
                      <a:pt x="2761" y="1324"/>
                    </a:lnTo>
                    <a:lnTo>
                      <a:pt x="2763" y="1344"/>
                    </a:lnTo>
                    <a:lnTo>
                      <a:pt x="2766" y="1364"/>
                    </a:lnTo>
                    <a:lnTo>
                      <a:pt x="2770" y="1385"/>
                    </a:lnTo>
                    <a:lnTo>
                      <a:pt x="2775" y="1406"/>
                    </a:lnTo>
                    <a:lnTo>
                      <a:pt x="2781" y="1429"/>
                    </a:lnTo>
                    <a:lnTo>
                      <a:pt x="2787" y="1453"/>
                    </a:lnTo>
                    <a:lnTo>
                      <a:pt x="2795" y="1480"/>
                    </a:lnTo>
                    <a:lnTo>
                      <a:pt x="2804" y="1507"/>
                    </a:lnTo>
                    <a:lnTo>
                      <a:pt x="2825" y="1568"/>
                    </a:lnTo>
                    <a:lnTo>
                      <a:pt x="2851" y="1637"/>
                    </a:lnTo>
                    <a:lnTo>
                      <a:pt x="2874" y="1695"/>
                    </a:lnTo>
                    <a:lnTo>
                      <a:pt x="2898" y="1748"/>
                    </a:lnTo>
                    <a:lnTo>
                      <a:pt x="2922" y="1799"/>
                    </a:lnTo>
                    <a:lnTo>
                      <a:pt x="2944" y="1849"/>
                    </a:lnTo>
                    <a:lnTo>
                      <a:pt x="2953" y="1874"/>
                    </a:lnTo>
                    <a:lnTo>
                      <a:pt x="2962" y="1898"/>
                    </a:lnTo>
                    <a:lnTo>
                      <a:pt x="2970" y="1923"/>
                    </a:lnTo>
                    <a:lnTo>
                      <a:pt x="2977" y="1949"/>
                    </a:lnTo>
                    <a:lnTo>
                      <a:pt x="2982" y="1974"/>
                    </a:lnTo>
                    <a:lnTo>
                      <a:pt x="2986" y="2002"/>
                    </a:lnTo>
                    <a:lnTo>
                      <a:pt x="2988" y="2029"/>
                    </a:lnTo>
                    <a:lnTo>
                      <a:pt x="2989" y="2058"/>
                    </a:lnTo>
                    <a:lnTo>
                      <a:pt x="2988" y="2074"/>
                    </a:lnTo>
                    <a:lnTo>
                      <a:pt x="2986" y="2090"/>
                    </a:lnTo>
                    <a:lnTo>
                      <a:pt x="2984" y="2106"/>
                    </a:lnTo>
                    <a:lnTo>
                      <a:pt x="2981" y="2122"/>
                    </a:lnTo>
                    <a:lnTo>
                      <a:pt x="2975" y="2152"/>
                    </a:lnTo>
                    <a:lnTo>
                      <a:pt x="2966" y="2182"/>
                    </a:lnTo>
                    <a:lnTo>
                      <a:pt x="2956" y="2209"/>
                    </a:lnTo>
                    <a:lnTo>
                      <a:pt x="2945" y="2235"/>
                    </a:lnTo>
                    <a:lnTo>
                      <a:pt x="2932" y="2260"/>
                    </a:lnTo>
                    <a:lnTo>
                      <a:pt x="2918" y="2283"/>
                    </a:lnTo>
                    <a:lnTo>
                      <a:pt x="2901" y="2304"/>
                    </a:lnTo>
                    <a:lnTo>
                      <a:pt x="2884" y="2324"/>
                    </a:lnTo>
                    <a:lnTo>
                      <a:pt x="2865" y="2343"/>
                    </a:lnTo>
                    <a:lnTo>
                      <a:pt x="2846" y="2361"/>
                    </a:lnTo>
                    <a:lnTo>
                      <a:pt x="2826" y="2376"/>
                    </a:lnTo>
                    <a:lnTo>
                      <a:pt x="2804" y="2390"/>
                    </a:lnTo>
                    <a:lnTo>
                      <a:pt x="2782" y="2402"/>
                    </a:lnTo>
                    <a:lnTo>
                      <a:pt x="2759" y="2412"/>
                    </a:lnTo>
                    <a:lnTo>
                      <a:pt x="2760" y="2390"/>
                    </a:lnTo>
                    <a:lnTo>
                      <a:pt x="2760" y="2368"/>
                    </a:lnTo>
                    <a:lnTo>
                      <a:pt x="2759" y="2345"/>
                    </a:lnTo>
                    <a:lnTo>
                      <a:pt x="2758" y="2323"/>
                    </a:lnTo>
                    <a:lnTo>
                      <a:pt x="2757" y="2301"/>
                    </a:lnTo>
                    <a:lnTo>
                      <a:pt x="2755" y="2280"/>
                    </a:lnTo>
                    <a:lnTo>
                      <a:pt x="2752" y="2259"/>
                    </a:lnTo>
                    <a:lnTo>
                      <a:pt x="2749" y="2238"/>
                    </a:lnTo>
                    <a:lnTo>
                      <a:pt x="2745" y="2218"/>
                    </a:lnTo>
                    <a:lnTo>
                      <a:pt x="2741" y="2200"/>
                    </a:lnTo>
                    <a:lnTo>
                      <a:pt x="2736" y="2185"/>
                    </a:lnTo>
                    <a:lnTo>
                      <a:pt x="2732" y="2172"/>
                    </a:lnTo>
                    <a:lnTo>
                      <a:pt x="2728" y="2162"/>
                    </a:lnTo>
                    <a:lnTo>
                      <a:pt x="2723" y="2155"/>
                    </a:lnTo>
                    <a:lnTo>
                      <a:pt x="2719" y="2150"/>
                    </a:lnTo>
                    <a:lnTo>
                      <a:pt x="2714" y="2147"/>
                    </a:lnTo>
                    <a:lnTo>
                      <a:pt x="2712" y="2146"/>
                    </a:lnTo>
                    <a:lnTo>
                      <a:pt x="2709" y="2146"/>
                    </a:lnTo>
                    <a:lnTo>
                      <a:pt x="2706" y="2147"/>
                    </a:lnTo>
                    <a:lnTo>
                      <a:pt x="2704" y="2147"/>
                    </a:lnTo>
                    <a:lnTo>
                      <a:pt x="2698" y="2151"/>
                    </a:lnTo>
                    <a:lnTo>
                      <a:pt x="2692" y="2156"/>
                    </a:lnTo>
                    <a:lnTo>
                      <a:pt x="2685" y="2163"/>
                    </a:lnTo>
                    <a:lnTo>
                      <a:pt x="2678" y="2172"/>
                    </a:lnTo>
                    <a:lnTo>
                      <a:pt x="2671" y="2183"/>
                    </a:lnTo>
                    <a:lnTo>
                      <a:pt x="2662" y="2195"/>
                    </a:lnTo>
                    <a:lnTo>
                      <a:pt x="2649" y="2212"/>
                    </a:lnTo>
                    <a:lnTo>
                      <a:pt x="2636" y="2228"/>
                    </a:lnTo>
                    <a:lnTo>
                      <a:pt x="2620" y="2244"/>
                    </a:lnTo>
                    <a:lnTo>
                      <a:pt x="2606" y="2259"/>
                    </a:lnTo>
                    <a:lnTo>
                      <a:pt x="2590" y="2274"/>
                    </a:lnTo>
                    <a:lnTo>
                      <a:pt x="2575" y="2288"/>
                    </a:lnTo>
                    <a:lnTo>
                      <a:pt x="2559" y="2301"/>
                    </a:lnTo>
                    <a:lnTo>
                      <a:pt x="2543" y="2314"/>
                    </a:lnTo>
                    <a:lnTo>
                      <a:pt x="2511" y="2338"/>
                    </a:lnTo>
                    <a:lnTo>
                      <a:pt x="2480" y="2360"/>
                    </a:lnTo>
                    <a:lnTo>
                      <a:pt x="2451" y="2379"/>
                    </a:lnTo>
                    <a:lnTo>
                      <a:pt x="2424" y="2395"/>
                    </a:lnTo>
                    <a:lnTo>
                      <a:pt x="2417" y="2391"/>
                    </a:lnTo>
                    <a:lnTo>
                      <a:pt x="2410" y="2387"/>
                    </a:lnTo>
                    <a:lnTo>
                      <a:pt x="2403" y="2382"/>
                    </a:lnTo>
                    <a:lnTo>
                      <a:pt x="2397" y="2378"/>
                    </a:lnTo>
                    <a:lnTo>
                      <a:pt x="2391" y="2372"/>
                    </a:lnTo>
                    <a:lnTo>
                      <a:pt x="2385" y="2367"/>
                    </a:lnTo>
                    <a:lnTo>
                      <a:pt x="2379" y="2361"/>
                    </a:lnTo>
                    <a:lnTo>
                      <a:pt x="2374" y="2355"/>
                    </a:lnTo>
                    <a:lnTo>
                      <a:pt x="2400" y="2342"/>
                    </a:lnTo>
                    <a:lnTo>
                      <a:pt x="2425" y="2327"/>
                    </a:lnTo>
                    <a:lnTo>
                      <a:pt x="2450" y="2311"/>
                    </a:lnTo>
                    <a:lnTo>
                      <a:pt x="2473" y="2294"/>
                    </a:lnTo>
                    <a:lnTo>
                      <a:pt x="2485" y="2285"/>
                    </a:lnTo>
                    <a:lnTo>
                      <a:pt x="2496" y="2275"/>
                    </a:lnTo>
                    <a:lnTo>
                      <a:pt x="2506" y="2265"/>
                    </a:lnTo>
                    <a:lnTo>
                      <a:pt x="2516" y="2255"/>
                    </a:lnTo>
                    <a:lnTo>
                      <a:pt x="2526" y="2244"/>
                    </a:lnTo>
                    <a:lnTo>
                      <a:pt x="2536" y="2233"/>
                    </a:lnTo>
                    <a:lnTo>
                      <a:pt x="2544" y="2222"/>
                    </a:lnTo>
                    <a:lnTo>
                      <a:pt x="2553" y="2210"/>
                    </a:lnTo>
                    <a:lnTo>
                      <a:pt x="2564" y="2193"/>
                    </a:lnTo>
                    <a:lnTo>
                      <a:pt x="2574" y="2174"/>
                    </a:lnTo>
                    <a:lnTo>
                      <a:pt x="2585" y="2156"/>
                    </a:lnTo>
                    <a:lnTo>
                      <a:pt x="2594" y="2136"/>
                    </a:lnTo>
                    <a:lnTo>
                      <a:pt x="2602" y="2116"/>
                    </a:lnTo>
                    <a:lnTo>
                      <a:pt x="2609" y="2095"/>
                    </a:lnTo>
                    <a:lnTo>
                      <a:pt x="2615" y="2074"/>
                    </a:lnTo>
                    <a:lnTo>
                      <a:pt x="2620" y="2052"/>
                    </a:lnTo>
                    <a:lnTo>
                      <a:pt x="2623" y="2030"/>
                    </a:lnTo>
                    <a:lnTo>
                      <a:pt x="2624" y="2007"/>
                    </a:lnTo>
                    <a:lnTo>
                      <a:pt x="2623" y="1995"/>
                    </a:lnTo>
                    <a:lnTo>
                      <a:pt x="2623" y="1984"/>
                    </a:lnTo>
                    <a:lnTo>
                      <a:pt x="2622" y="1972"/>
                    </a:lnTo>
                    <a:lnTo>
                      <a:pt x="2620" y="1961"/>
                    </a:lnTo>
                    <a:lnTo>
                      <a:pt x="2617" y="1949"/>
                    </a:lnTo>
                    <a:lnTo>
                      <a:pt x="2615" y="1938"/>
                    </a:lnTo>
                    <a:lnTo>
                      <a:pt x="2611" y="1926"/>
                    </a:lnTo>
                    <a:lnTo>
                      <a:pt x="2607" y="1914"/>
                    </a:lnTo>
                    <a:lnTo>
                      <a:pt x="2602" y="1903"/>
                    </a:lnTo>
                    <a:lnTo>
                      <a:pt x="2597" y="1891"/>
                    </a:lnTo>
                    <a:lnTo>
                      <a:pt x="2590" y="1880"/>
                    </a:lnTo>
                    <a:lnTo>
                      <a:pt x="2583" y="1868"/>
                    </a:lnTo>
                    <a:lnTo>
                      <a:pt x="2576" y="1857"/>
                    </a:lnTo>
                    <a:lnTo>
                      <a:pt x="2567" y="1848"/>
                    </a:lnTo>
                    <a:lnTo>
                      <a:pt x="2558" y="1840"/>
                    </a:lnTo>
                    <a:lnTo>
                      <a:pt x="2548" y="1833"/>
                    </a:lnTo>
                    <a:lnTo>
                      <a:pt x="2537" y="1828"/>
                    </a:lnTo>
                    <a:lnTo>
                      <a:pt x="2526" y="1823"/>
                    </a:lnTo>
                    <a:lnTo>
                      <a:pt x="2515" y="1820"/>
                    </a:lnTo>
                    <a:lnTo>
                      <a:pt x="2504" y="1819"/>
                    </a:lnTo>
                    <a:lnTo>
                      <a:pt x="2492" y="1818"/>
                    </a:lnTo>
                    <a:lnTo>
                      <a:pt x="2480" y="1819"/>
                    </a:lnTo>
                    <a:lnTo>
                      <a:pt x="2469" y="1820"/>
                    </a:lnTo>
                    <a:lnTo>
                      <a:pt x="2458" y="1823"/>
                    </a:lnTo>
                    <a:lnTo>
                      <a:pt x="2446" y="1828"/>
                    </a:lnTo>
                    <a:lnTo>
                      <a:pt x="2436" y="1832"/>
                    </a:lnTo>
                    <a:lnTo>
                      <a:pt x="2425" y="1838"/>
                    </a:lnTo>
                    <a:lnTo>
                      <a:pt x="2415" y="1844"/>
                    </a:lnTo>
                    <a:lnTo>
                      <a:pt x="2404" y="1851"/>
                    </a:lnTo>
                    <a:lnTo>
                      <a:pt x="2392" y="1859"/>
                    </a:lnTo>
                    <a:lnTo>
                      <a:pt x="2379" y="1869"/>
                    </a:lnTo>
                    <a:lnTo>
                      <a:pt x="2366" y="1880"/>
                    </a:lnTo>
                    <a:lnTo>
                      <a:pt x="2351" y="1892"/>
                    </a:lnTo>
                    <a:lnTo>
                      <a:pt x="2338" y="1907"/>
                    </a:lnTo>
                    <a:lnTo>
                      <a:pt x="2324" y="1922"/>
                    </a:lnTo>
                    <a:lnTo>
                      <a:pt x="2311" y="1940"/>
                    </a:lnTo>
                    <a:lnTo>
                      <a:pt x="2298" y="1958"/>
                    </a:lnTo>
                    <a:lnTo>
                      <a:pt x="2286" y="1979"/>
                    </a:lnTo>
                    <a:lnTo>
                      <a:pt x="2275" y="2002"/>
                    </a:lnTo>
                    <a:lnTo>
                      <a:pt x="2265" y="2025"/>
                    </a:lnTo>
                    <a:lnTo>
                      <a:pt x="2256" y="2050"/>
                    </a:lnTo>
                    <a:lnTo>
                      <a:pt x="2248" y="2077"/>
                    </a:lnTo>
                    <a:lnTo>
                      <a:pt x="2245" y="2091"/>
                    </a:lnTo>
                    <a:lnTo>
                      <a:pt x="2243" y="2105"/>
                    </a:lnTo>
                    <a:lnTo>
                      <a:pt x="2240" y="2120"/>
                    </a:lnTo>
                    <a:lnTo>
                      <a:pt x="2239" y="2135"/>
                    </a:lnTo>
                    <a:lnTo>
                      <a:pt x="2237" y="2166"/>
                    </a:lnTo>
                    <a:lnTo>
                      <a:pt x="2237" y="2195"/>
                    </a:lnTo>
                    <a:lnTo>
                      <a:pt x="2239" y="2222"/>
                    </a:lnTo>
                    <a:lnTo>
                      <a:pt x="2242" y="2247"/>
                    </a:lnTo>
                    <a:lnTo>
                      <a:pt x="2247" y="2271"/>
                    </a:lnTo>
                    <a:lnTo>
                      <a:pt x="2252" y="2294"/>
                    </a:lnTo>
                    <a:lnTo>
                      <a:pt x="2259" y="2314"/>
                    </a:lnTo>
                    <a:lnTo>
                      <a:pt x="2267" y="2334"/>
                    </a:lnTo>
                    <a:lnTo>
                      <a:pt x="2262" y="2335"/>
                    </a:lnTo>
                    <a:lnTo>
                      <a:pt x="2256" y="2336"/>
                    </a:lnTo>
                    <a:lnTo>
                      <a:pt x="2250" y="2338"/>
                    </a:lnTo>
                    <a:lnTo>
                      <a:pt x="2244" y="2339"/>
                    </a:lnTo>
                    <a:lnTo>
                      <a:pt x="2239" y="2340"/>
                    </a:lnTo>
                    <a:lnTo>
                      <a:pt x="2233" y="2341"/>
                    </a:lnTo>
                    <a:lnTo>
                      <a:pt x="2227" y="2341"/>
                    </a:lnTo>
                    <a:lnTo>
                      <a:pt x="2221" y="2342"/>
                    </a:lnTo>
                    <a:lnTo>
                      <a:pt x="2215" y="2343"/>
                    </a:lnTo>
                    <a:lnTo>
                      <a:pt x="2210" y="2344"/>
                    </a:lnTo>
                    <a:lnTo>
                      <a:pt x="2204" y="2345"/>
                    </a:lnTo>
                    <a:lnTo>
                      <a:pt x="2199" y="2346"/>
                    </a:lnTo>
                    <a:lnTo>
                      <a:pt x="2194" y="2347"/>
                    </a:lnTo>
                    <a:lnTo>
                      <a:pt x="2189" y="2348"/>
                    </a:lnTo>
                    <a:lnTo>
                      <a:pt x="2184" y="2350"/>
                    </a:lnTo>
                    <a:lnTo>
                      <a:pt x="2179" y="2352"/>
                    </a:lnTo>
                    <a:lnTo>
                      <a:pt x="2170" y="2337"/>
                    </a:lnTo>
                    <a:lnTo>
                      <a:pt x="2161" y="2323"/>
                    </a:lnTo>
                    <a:lnTo>
                      <a:pt x="2152" y="2311"/>
                    </a:lnTo>
                    <a:lnTo>
                      <a:pt x="2143" y="2300"/>
                    </a:lnTo>
                    <a:lnTo>
                      <a:pt x="2134" y="2291"/>
                    </a:lnTo>
                    <a:lnTo>
                      <a:pt x="2126" y="2282"/>
                    </a:lnTo>
                    <a:lnTo>
                      <a:pt x="2119" y="2276"/>
                    </a:lnTo>
                    <a:lnTo>
                      <a:pt x="2112" y="2270"/>
                    </a:lnTo>
                    <a:lnTo>
                      <a:pt x="2101" y="2260"/>
                    </a:lnTo>
                    <a:lnTo>
                      <a:pt x="2088" y="2250"/>
                    </a:lnTo>
                    <a:lnTo>
                      <a:pt x="2074" y="2239"/>
                    </a:lnTo>
                    <a:lnTo>
                      <a:pt x="2060" y="2228"/>
                    </a:lnTo>
                    <a:lnTo>
                      <a:pt x="2044" y="2217"/>
                    </a:lnTo>
                    <a:lnTo>
                      <a:pt x="2027" y="2207"/>
                    </a:lnTo>
                    <a:lnTo>
                      <a:pt x="2009" y="2196"/>
                    </a:lnTo>
                    <a:lnTo>
                      <a:pt x="1989" y="2187"/>
                    </a:lnTo>
                    <a:lnTo>
                      <a:pt x="1988" y="1470"/>
                    </a:lnTo>
                    <a:lnTo>
                      <a:pt x="1988" y="869"/>
                    </a:lnTo>
                    <a:lnTo>
                      <a:pt x="2275" y="867"/>
                    </a:lnTo>
                    <a:lnTo>
                      <a:pt x="2291" y="867"/>
                    </a:lnTo>
                    <a:lnTo>
                      <a:pt x="2307" y="864"/>
                    </a:lnTo>
                    <a:lnTo>
                      <a:pt x="2322" y="860"/>
                    </a:lnTo>
                    <a:lnTo>
                      <a:pt x="2336" y="855"/>
                    </a:lnTo>
                    <a:lnTo>
                      <a:pt x="2350" y="848"/>
                    </a:lnTo>
                    <a:lnTo>
                      <a:pt x="2364" y="841"/>
                    </a:lnTo>
                    <a:lnTo>
                      <a:pt x="2376" y="832"/>
                    </a:lnTo>
                    <a:lnTo>
                      <a:pt x="2387" y="821"/>
                    </a:lnTo>
                    <a:lnTo>
                      <a:pt x="2397" y="810"/>
                    </a:lnTo>
                    <a:lnTo>
                      <a:pt x="2406" y="798"/>
                    </a:lnTo>
                    <a:lnTo>
                      <a:pt x="2414" y="785"/>
                    </a:lnTo>
                    <a:lnTo>
                      <a:pt x="2421" y="771"/>
                    </a:lnTo>
                    <a:lnTo>
                      <a:pt x="2426" y="756"/>
                    </a:lnTo>
                    <a:lnTo>
                      <a:pt x="2430" y="741"/>
                    </a:lnTo>
                    <a:lnTo>
                      <a:pt x="2432" y="726"/>
                    </a:lnTo>
                    <a:lnTo>
                      <a:pt x="2433" y="710"/>
                    </a:lnTo>
                    <a:lnTo>
                      <a:pt x="2432" y="694"/>
                    </a:lnTo>
                    <a:lnTo>
                      <a:pt x="2430" y="678"/>
                    </a:lnTo>
                    <a:lnTo>
                      <a:pt x="2426" y="663"/>
                    </a:lnTo>
                    <a:lnTo>
                      <a:pt x="2421" y="649"/>
                    </a:lnTo>
                    <a:lnTo>
                      <a:pt x="2414" y="635"/>
                    </a:lnTo>
                    <a:lnTo>
                      <a:pt x="2406" y="622"/>
                    </a:lnTo>
                    <a:lnTo>
                      <a:pt x="2397" y="610"/>
                    </a:lnTo>
                    <a:lnTo>
                      <a:pt x="2387" y="598"/>
                    </a:lnTo>
                    <a:lnTo>
                      <a:pt x="2376" y="588"/>
                    </a:lnTo>
                    <a:lnTo>
                      <a:pt x="2364" y="579"/>
                    </a:lnTo>
                    <a:lnTo>
                      <a:pt x="2350" y="571"/>
                    </a:lnTo>
                    <a:lnTo>
                      <a:pt x="2336" y="564"/>
                    </a:lnTo>
                    <a:lnTo>
                      <a:pt x="2322" y="559"/>
                    </a:lnTo>
                    <a:lnTo>
                      <a:pt x="2307" y="555"/>
                    </a:lnTo>
                    <a:lnTo>
                      <a:pt x="2291" y="553"/>
                    </a:lnTo>
                    <a:lnTo>
                      <a:pt x="2275" y="552"/>
                    </a:lnTo>
                    <a:lnTo>
                      <a:pt x="2170" y="552"/>
                    </a:lnTo>
                    <a:lnTo>
                      <a:pt x="1986" y="552"/>
                    </a:lnTo>
                    <a:lnTo>
                      <a:pt x="1982" y="552"/>
                    </a:lnTo>
                    <a:lnTo>
                      <a:pt x="1979" y="551"/>
                    </a:lnTo>
                    <a:lnTo>
                      <a:pt x="1976" y="549"/>
                    </a:lnTo>
                    <a:lnTo>
                      <a:pt x="1974" y="547"/>
                    </a:lnTo>
                    <a:lnTo>
                      <a:pt x="1972" y="545"/>
                    </a:lnTo>
                    <a:lnTo>
                      <a:pt x="1972" y="543"/>
                    </a:lnTo>
                    <a:lnTo>
                      <a:pt x="1971" y="540"/>
                    </a:lnTo>
                    <a:lnTo>
                      <a:pt x="1971" y="537"/>
                    </a:lnTo>
                    <a:lnTo>
                      <a:pt x="1973" y="531"/>
                    </a:lnTo>
                    <a:lnTo>
                      <a:pt x="1975" y="525"/>
                    </a:lnTo>
                    <a:lnTo>
                      <a:pt x="1979" y="520"/>
                    </a:lnTo>
                    <a:lnTo>
                      <a:pt x="1983" y="515"/>
                    </a:lnTo>
                    <a:lnTo>
                      <a:pt x="1994" y="506"/>
                    </a:lnTo>
                    <a:lnTo>
                      <a:pt x="2004" y="496"/>
                    </a:lnTo>
                    <a:lnTo>
                      <a:pt x="2014" y="485"/>
                    </a:lnTo>
                    <a:lnTo>
                      <a:pt x="2023" y="473"/>
                    </a:lnTo>
                    <a:lnTo>
                      <a:pt x="2032" y="462"/>
                    </a:lnTo>
                    <a:lnTo>
                      <a:pt x="2039" y="449"/>
                    </a:lnTo>
                    <a:lnTo>
                      <a:pt x="2047" y="436"/>
                    </a:lnTo>
                    <a:lnTo>
                      <a:pt x="2053" y="422"/>
                    </a:lnTo>
                    <a:lnTo>
                      <a:pt x="2056" y="421"/>
                    </a:lnTo>
                    <a:lnTo>
                      <a:pt x="2058" y="420"/>
                    </a:lnTo>
                    <a:lnTo>
                      <a:pt x="2061" y="419"/>
                    </a:lnTo>
                    <a:lnTo>
                      <a:pt x="2064" y="418"/>
                    </a:lnTo>
                    <a:lnTo>
                      <a:pt x="2067" y="417"/>
                    </a:lnTo>
                    <a:lnTo>
                      <a:pt x="2070" y="417"/>
                    </a:lnTo>
                    <a:lnTo>
                      <a:pt x="2073" y="416"/>
                    </a:lnTo>
                    <a:lnTo>
                      <a:pt x="2075" y="415"/>
                    </a:lnTo>
                    <a:lnTo>
                      <a:pt x="2090" y="411"/>
                    </a:lnTo>
                    <a:lnTo>
                      <a:pt x="2105" y="408"/>
                    </a:lnTo>
                    <a:lnTo>
                      <a:pt x="2120" y="405"/>
                    </a:lnTo>
                    <a:lnTo>
                      <a:pt x="2135" y="404"/>
                    </a:lnTo>
                    <a:lnTo>
                      <a:pt x="2150" y="403"/>
                    </a:lnTo>
                    <a:lnTo>
                      <a:pt x="2165" y="402"/>
                    </a:lnTo>
                    <a:lnTo>
                      <a:pt x="2180" y="402"/>
                    </a:lnTo>
                    <a:lnTo>
                      <a:pt x="2195" y="403"/>
                    </a:lnTo>
                    <a:lnTo>
                      <a:pt x="2224" y="406"/>
                    </a:lnTo>
                    <a:lnTo>
                      <a:pt x="2252" y="410"/>
                    </a:lnTo>
                    <a:lnTo>
                      <a:pt x="2277" y="416"/>
                    </a:lnTo>
                    <a:lnTo>
                      <a:pt x="2298" y="423"/>
                    </a:lnTo>
                    <a:lnTo>
                      <a:pt x="2307" y="427"/>
                    </a:lnTo>
                    <a:lnTo>
                      <a:pt x="2320" y="433"/>
                    </a:lnTo>
                    <a:lnTo>
                      <a:pt x="2335" y="443"/>
                    </a:lnTo>
                    <a:lnTo>
                      <a:pt x="2352" y="455"/>
                    </a:lnTo>
                    <a:lnTo>
                      <a:pt x="2371" y="471"/>
                    </a:lnTo>
                    <a:lnTo>
                      <a:pt x="2390" y="489"/>
                    </a:lnTo>
                    <a:lnTo>
                      <a:pt x="2400" y="499"/>
                    </a:lnTo>
                    <a:lnTo>
                      <a:pt x="2410" y="510"/>
                    </a:lnTo>
                    <a:lnTo>
                      <a:pt x="2419" y="523"/>
                    </a:lnTo>
                    <a:lnTo>
                      <a:pt x="2429" y="536"/>
                    </a:lnTo>
                    <a:lnTo>
                      <a:pt x="2438" y="550"/>
                    </a:lnTo>
                    <a:lnTo>
                      <a:pt x="2447" y="564"/>
                    </a:lnTo>
                    <a:lnTo>
                      <a:pt x="2455" y="580"/>
                    </a:lnTo>
                    <a:lnTo>
                      <a:pt x="2463" y="597"/>
                    </a:lnTo>
                    <a:lnTo>
                      <a:pt x="2471" y="616"/>
                    </a:lnTo>
                    <a:lnTo>
                      <a:pt x="2477" y="635"/>
                    </a:lnTo>
                    <a:lnTo>
                      <a:pt x="2483" y="654"/>
                    </a:lnTo>
                    <a:lnTo>
                      <a:pt x="2489" y="675"/>
                    </a:lnTo>
                    <a:lnTo>
                      <a:pt x="2493" y="697"/>
                    </a:lnTo>
                    <a:lnTo>
                      <a:pt x="2497" y="720"/>
                    </a:lnTo>
                    <a:lnTo>
                      <a:pt x="2499" y="744"/>
                    </a:lnTo>
                    <a:lnTo>
                      <a:pt x="2500" y="770"/>
                    </a:lnTo>
                    <a:lnTo>
                      <a:pt x="2500" y="797"/>
                    </a:lnTo>
                    <a:lnTo>
                      <a:pt x="2499" y="824"/>
                    </a:lnTo>
                    <a:lnTo>
                      <a:pt x="2497" y="853"/>
                    </a:lnTo>
                    <a:lnTo>
                      <a:pt x="2493" y="883"/>
                    </a:lnTo>
                    <a:lnTo>
                      <a:pt x="2478" y="884"/>
                    </a:lnTo>
                    <a:lnTo>
                      <a:pt x="2462" y="885"/>
                    </a:lnTo>
                    <a:lnTo>
                      <a:pt x="2446" y="887"/>
                    </a:lnTo>
                    <a:lnTo>
                      <a:pt x="2431" y="889"/>
                    </a:lnTo>
                    <a:lnTo>
                      <a:pt x="2415" y="892"/>
                    </a:lnTo>
                    <a:lnTo>
                      <a:pt x="2399" y="896"/>
                    </a:lnTo>
                    <a:lnTo>
                      <a:pt x="2383" y="900"/>
                    </a:lnTo>
                    <a:lnTo>
                      <a:pt x="2367" y="904"/>
                    </a:lnTo>
                    <a:lnTo>
                      <a:pt x="2350" y="909"/>
                    </a:lnTo>
                    <a:lnTo>
                      <a:pt x="2334" y="915"/>
                    </a:lnTo>
                    <a:lnTo>
                      <a:pt x="2319" y="921"/>
                    </a:lnTo>
                    <a:lnTo>
                      <a:pt x="2303" y="928"/>
                    </a:lnTo>
                    <a:lnTo>
                      <a:pt x="2287" y="935"/>
                    </a:lnTo>
                    <a:lnTo>
                      <a:pt x="2271" y="943"/>
                    </a:lnTo>
                    <a:lnTo>
                      <a:pt x="2255" y="952"/>
                    </a:lnTo>
                    <a:lnTo>
                      <a:pt x="2239" y="962"/>
                    </a:lnTo>
                    <a:close/>
                    <a:moveTo>
                      <a:pt x="2475" y="973"/>
                    </a:moveTo>
                    <a:lnTo>
                      <a:pt x="2472" y="982"/>
                    </a:lnTo>
                    <a:lnTo>
                      <a:pt x="2470" y="991"/>
                    </a:lnTo>
                    <a:lnTo>
                      <a:pt x="2467" y="1001"/>
                    </a:lnTo>
                    <a:lnTo>
                      <a:pt x="2465" y="1010"/>
                    </a:lnTo>
                    <a:lnTo>
                      <a:pt x="2462" y="1019"/>
                    </a:lnTo>
                    <a:lnTo>
                      <a:pt x="2459" y="1029"/>
                    </a:lnTo>
                    <a:lnTo>
                      <a:pt x="2455" y="1038"/>
                    </a:lnTo>
                    <a:lnTo>
                      <a:pt x="2452" y="1048"/>
                    </a:lnTo>
                    <a:lnTo>
                      <a:pt x="2445" y="1067"/>
                    </a:lnTo>
                    <a:lnTo>
                      <a:pt x="2438" y="1084"/>
                    </a:lnTo>
                    <a:lnTo>
                      <a:pt x="2431" y="1101"/>
                    </a:lnTo>
                    <a:lnTo>
                      <a:pt x="2423" y="1116"/>
                    </a:lnTo>
                    <a:lnTo>
                      <a:pt x="2415" y="1132"/>
                    </a:lnTo>
                    <a:lnTo>
                      <a:pt x="2407" y="1145"/>
                    </a:lnTo>
                    <a:lnTo>
                      <a:pt x="2399" y="1158"/>
                    </a:lnTo>
                    <a:lnTo>
                      <a:pt x="2390" y="1169"/>
                    </a:lnTo>
                    <a:lnTo>
                      <a:pt x="2374" y="1190"/>
                    </a:lnTo>
                    <a:lnTo>
                      <a:pt x="2358" y="1207"/>
                    </a:lnTo>
                    <a:lnTo>
                      <a:pt x="2342" y="1221"/>
                    </a:lnTo>
                    <a:lnTo>
                      <a:pt x="2329" y="1233"/>
                    </a:lnTo>
                    <a:lnTo>
                      <a:pt x="2319" y="1240"/>
                    </a:lnTo>
                    <a:lnTo>
                      <a:pt x="2309" y="1248"/>
                    </a:lnTo>
                    <a:lnTo>
                      <a:pt x="2298" y="1254"/>
                    </a:lnTo>
                    <a:lnTo>
                      <a:pt x="2288" y="1259"/>
                    </a:lnTo>
                    <a:lnTo>
                      <a:pt x="2278" y="1264"/>
                    </a:lnTo>
                    <a:lnTo>
                      <a:pt x="2268" y="1267"/>
                    </a:lnTo>
                    <a:lnTo>
                      <a:pt x="2258" y="1269"/>
                    </a:lnTo>
                    <a:lnTo>
                      <a:pt x="2248" y="1271"/>
                    </a:lnTo>
                    <a:lnTo>
                      <a:pt x="2239" y="1271"/>
                    </a:lnTo>
                    <a:lnTo>
                      <a:pt x="2229" y="1270"/>
                    </a:lnTo>
                    <a:lnTo>
                      <a:pt x="2220" y="1268"/>
                    </a:lnTo>
                    <a:lnTo>
                      <a:pt x="2211" y="1264"/>
                    </a:lnTo>
                    <a:lnTo>
                      <a:pt x="2202" y="1259"/>
                    </a:lnTo>
                    <a:lnTo>
                      <a:pt x="2194" y="1253"/>
                    </a:lnTo>
                    <a:lnTo>
                      <a:pt x="2186" y="1246"/>
                    </a:lnTo>
                    <a:lnTo>
                      <a:pt x="2179" y="1236"/>
                    </a:lnTo>
                    <a:lnTo>
                      <a:pt x="2174" y="1230"/>
                    </a:lnTo>
                    <a:lnTo>
                      <a:pt x="2171" y="1223"/>
                    </a:lnTo>
                    <a:lnTo>
                      <a:pt x="2168" y="1215"/>
                    </a:lnTo>
                    <a:lnTo>
                      <a:pt x="2167" y="1207"/>
                    </a:lnTo>
                    <a:lnTo>
                      <a:pt x="2166" y="1198"/>
                    </a:lnTo>
                    <a:lnTo>
                      <a:pt x="2166" y="1190"/>
                    </a:lnTo>
                    <a:lnTo>
                      <a:pt x="2166" y="1181"/>
                    </a:lnTo>
                    <a:lnTo>
                      <a:pt x="2168" y="1171"/>
                    </a:lnTo>
                    <a:lnTo>
                      <a:pt x="2170" y="1162"/>
                    </a:lnTo>
                    <a:lnTo>
                      <a:pt x="2173" y="1153"/>
                    </a:lnTo>
                    <a:lnTo>
                      <a:pt x="2177" y="1143"/>
                    </a:lnTo>
                    <a:lnTo>
                      <a:pt x="2182" y="1133"/>
                    </a:lnTo>
                    <a:lnTo>
                      <a:pt x="2187" y="1123"/>
                    </a:lnTo>
                    <a:lnTo>
                      <a:pt x="2193" y="1113"/>
                    </a:lnTo>
                    <a:lnTo>
                      <a:pt x="2199" y="1103"/>
                    </a:lnTo>
                    <a:lnTo>
                      <a:pt x="2207" y="1094"/>
                    </a:lnTo>
                    <a:lnTo>
                      <a:pt x="2220" y="1080"/>
                    </a:lnTo>
                    <a:lnTo>
                      <a:pt x="2234" y="1066"/>
                    </a:lnTo>
                    <a:lnTo>
                      <a:pt x="2248" y="1053"/>
                    </a:lnTo>
                    <a:lnTo>
                      <a:pt x="2262" y="1042"/>
                    </a:lnTo>
                    <a:lnTo>
                      <a:pt x="2277" y="1031"/>
                    </a:lnTo>
                    <a:lnTo>
                      <a:pt x="2293" y="1020"/>
                    </a:lnTo>
                    <a:lnTo>
                      <a:pt x="2309" y="1011"/>
                    </a:lnTo>
                    <a:lnTo>
                      <a:pt x="2325" y="1003"/>
                    </a:lnTo>
                    <a:lnTo>
                      <a:pt x="2342" y="996"/>
                    </a:lnTo>
                    <a:lnTo>
                      <a:pt x="2361" y="989"/>
                    </a:lnTo>
                    <a:lnTo>
                      <a:pt x="2379" y="984"/>
                    </a:lnTo>
                    <a:lnTo>
                      <a:pt x="2397" y="980"/>
                    </a:lnTo>
                    <a:lnTo>
                      <a:pt x="2416" y="977"/>
                    </a:lnTo>
                    <a:lnTo>
                      <a:pt x="2435" y="974"/>
                    </a:lnTo>
                    <a:lnTo>
                      <a:pt x="2455" y="973"/>
                    </a:lnTo>
                    <a:lnTo>
                      <a:pt x="2475" y="973"/>
                    </a:lnTo>
                    <a:close/>
                    <a:moveTo>
                      <a:pt x="2340" y="2585"/>
                    </a:moveTo>
                    <a:lnTo>
                      <a:pt x="2335" y="2593"/>
                    </a:lnTo>
                    <a:lnTo>
                      <a:pt x="2330" y="2601"/>
                    </a:lnTo>
                    <a:lnTo>
                      <a:pt x="2324" y="2608"/>
                    </a:lnTo>
                    <a:lnTo>
                      <a:pt x="2317" y="2614"/>
                    </a:lnTo>
                    <a:lnTo>
                      <a:pt x="2310" y="2621"/>
                    </a:lnTo>
                    <a:lnTo>
                      <a:pt x="2303" y="2627"/>
                    </a:lnTo>
                    <a:lnTo>
                      <a:pt x="2295" y="2632"/>
                    </a:lnTo>
                    <a:lnTo>
                      <a:pt x="2286" y="2637"/>
                    </a:lnTo>
                    <a:lnTo>
                      <a:pt x="2277" y="2642"/>
                    </a:lnTo>
                    <a:lnTo>
                      <a:pt x="2268" y="2646"/>
                    </a:lnTo>
                    <a:lnTo>
                      <a:pt x="2259" y="2650"/>
                    </a:lnTo>
                    <a:lnTo>
                      <a:pt x="2249" y="2653"/>
                    </a:lnTo>
                    <a:lnTo>
                      <a:pt x="2229" y="2658"/>
                    </a:lnTo>
                    <a:lnTo>
                      <a:pt x="2208" y="2662"/>
                    </a:lnTo>
                    <a:lnTo>
                      <a:pt x="2187" y="2663"/>
                    </a:lnTo>
                    <a:lnTo>
                      <a:pt x="2166" y="2663"/>
                    </a:lnTo>
                    <a:lnTo>
                      <a:pt x="2156" y="2662"/>
                    </a:lnTo>
                    <a:lnTo>
                      <a:pt x="2145" y="2660"/>
                    </a:lnTo>
                    <a:lnTo>
                      <a:pt x="2135" y="2658"/>
                    </a:lnTo>
                    <a:lnTo>
                      <a:pt x="2125" y="2656"/>
                    </a:lnTo>
                    <a:lnTo>
                      <a:pt x="2115" y="2653"/>
                    </a:lnTo>
                    <a:lnTo>
                      <a:pt x="2106" y="2649"/>
                    </a:lnTo>
                    <a:lnTo>
                      <a:pt x="2097" y="2645"/>
                    </a:lnTo>
                    <a:lnTo>
                      <a:pt x="2088" y="2640"/>
                    </a:lnTo>
                    <a:lnTo>
                      <a:pt x="2079" y="2635"/>
                    </a:lnTo>
                    <a:lnTo>
                      <a:pt x="2070" y="2629"/>
                    </a:lnTo>
                    <a:lnTo>
                      <a:pt x="2062" y="2623"/>
                    </a:lnTo>
                    <a:lnTo>
                      <a:pt x="2055" y="2616"/>
                    </a:lnTo>
                    <a:lnTo>
                      <a:pt x="2046" y="2609"/>
                    </a:lnTo>
                    <a:lnTo>
                      <a:pt x="2035" y="2599"/>
                    </a:lnTo>
                    <a:lnTo>
                      <a:pt x="2029" y="2591"/>
                    </a:lnTo>
                    <a:lnTo>
                      <a:pt x="2024" y="2583"/>
                    </a:lnTo>
                    <a:lnTo>
                      <a:pt x="2018" y="2573"/>
                    </a:lnTo>
                    <a:lnTo>
                      <a:pt x="2013" y="2560"/>
                    </a:lnTo>
                    <a:lnTo>
                      <a:pt x="2008" y="2546"/>
                    </a:lnTo>
                    <a:lnTo>
                      <a:pt x="2003" y="2529"/>
                    </a:lnTo>
                    <a:lnTo>
                      <a:pt x="1999" y="2509"/>
                    </a:lnTo>
                    <a:lnTo>
                      <a:pt x="1995" y="2487"/>
                    </a:lnTo>
                    <a:lnTo>
                      <a:pt x="1992" y="2462"/>
                    </a:lnTo>
                    <a:lnTo>
                      <a:pt x="1990" y="2434"/>
                    </a:lnTo>
                    <a:lnTo>
                      <a:pt x="1989" y="2403"/>
                    </a:lnTo>
                    <a:lnTo>
                      <a:pt x="1989" y="2367"/>
                    </a:lnTo>
                    <a:lnTo>
                      <a:pt x="1989" y="2296"/>
                    </a:lnTo>
                    <a:lnTo>
                      <a:pt x="1989" y="2260"/>
                    </a:lnTo>
                    <a:lnTo>
                      <a:pt x="1992" y="2261"/>
                    </a:lnTo>
                    <a:lnTo>
                      <a:pt x="1994" y="2263"/>
                    </a:lnTo>
                    <a:lnTo>
                      <a:pt x="1997" y="2264"/>
                    </a:lnTo>
                    <a:lnTo>
                      <a:pt x="2000" y="2265"/>
                    </a:lnTo>
                    <a:lnTo>
                      <a:pt x="2003" y="2267"/>
                    </a:lnTo>
                    <a:lnTo>
                      <a:pt x="2005" y="2268"/>
                    </a:lnTo>
                    <a:lnTo>
                      <a:pt x="2008" y="2269"/>
                    </a:lnTo>
                    <a:lnTo>
                      <a:pt x="2010" y="2271"/>
                    </a:lnTo>
                    <a:lnTo>
                      <a:pt x="2030" y="2283"/>
                    </a:lnTo>
                    <a:lnTo>
                      <a:pt x="2048" y="2296"/>
                    </a:lnTo>
                    <a:lnTo>
                      <a:pt x="2064" y="2309"/>
                    </a:lnTo>
                    <a:lnTo>
                      <a:pt x="2080" y="2322"/>
                    </a:lnTo>
                    <a:lnTo>
                      <a:pt x="2094" y="2335"/>
                    </a:lnTo>
                    <a:lnTo>
                      <a:pt x="2107" y="2348"/>
                    </a:lnTo>
                    <a:lnTo>
                      <a:pt x="2118" y="2362"/>
                    </a:lnTo>
                    <a:lnTo>
                      <a:pt x="2128" y="2375"/>
                    </a:lnTo>
                    <a:lnTo>
                      <a:pt x="2113" y="2385"/>
                    </a:lnTo>
                    <a:lnTo>
                      <a:pt x="2100" y="2396"/>
                    </a:lnTo>
                    <a:lnTo>
                      <a:pt x="2088" y="2408"/>
                    </a:lnTo>
                    <a:lnTo>
                      <a:pt x="2078" y="2422"/>
                    </a:lnTo>
                    <a:lnTo>
                      <a:pt x="2068" y="2436"/>
                    </a:lnTo>
                    <a:lnTo>
                      <a:pt x="2060" y="2450"/>
                    </a:lnTo>
                    <a:lnTo>
                      <a:pt x="2054" y="2466"/>
                    </a:lnTo>
                    <a:lnTo>
                      <a:pt x="2050" y="2481"/>
                    </a:lnTo>
                    <a:lnTo>
                      <a:pt x="2049" y="2492"/>
                    </a:lnTo>
                    <a:lnTo>
                      <a:pt x="2047" y="2502"/>
                    </a:lnTo>
                    <a:lnTo>
                      <a:pt x="2047" y="2512"/>
                    </a:lnTo>
                    <a:lnTo>
                      <a:pt x="2047" y="2522"/>
                    </a:lnTo>
                    <a:lnTo>
                      <a:pt x="2049" y="2533"/>
                    </a:lnTo>
                    <a:lnTo>
                      <a:pt x="2050" y="2542"/>
                    </a:lnTo>
                    <a:lnTo>
                      <a:pt x="2053" y="2551"/>
                    </a:lnTo>
                    <a:lnTo>
                      <a:pt x="2057" y="2560"/>
                    </a:lnTo>
                    <a:lnTo>
                      <a:pt x="2061" y="2568"/>
                    </a:lnTo>
                    <a:lnTo>
                      <a:pt x="2066" y="2576"/>
                    </a:lnTo>
                    <a:lnTo>
                      <a:pt x="2071" y="2583"/>
                    </a:lnTo>
                    <a:lnTo>
                      <a:pt x="2079" y="2589"/>
                    </a:lnTo>
                    <a:lnTo>
                      <a:pt x="2087" y="2595"/>
                    </a:lnTo>
                    <a:lnTo>
                      <a:pt x="2095" y="2599"/>
                    </a:lnTo>
                    <a:lnTo>
                      <a:pt x="2104" y="2603"/>
                    </a:lnTo>
                    <a:lnTo>
                      <a:pt x="2114" y="2606"/>
                    </a:lnTo>
                    <a:lnTo>
                      <a:pt x="2127" y="2607"/>
                    </a:lnTo>
                    <a:lnTo>
                      <a:pt x="2140" y="2606"/>
                    </a:lnTo>
                    <a:lnTo>
                      <a:pt x="2151" y="2604"/>
                    </a:lnTo>
                    <a:lnTo>
                      <a:pt x="2160" y="2600"/>
                    </a:lnTo>
                    <a:lnTo>
                      <a:pt x="2169" y="2595"/>
                    </a:lnTo>
                    <a:lnTo>
                      <a:pt x="2176" y="2588"/>
                    </a:lnTo>
                    <a:lnTo>
                      <a:pt x="2183" y="2581"/>
                    </a:lnTo>
                    <a:lnTo>
                      <a:pt x="2189" y="2573"/>
                    </a:lnTo>
                    <a:lnTo>
                      <a:pt x="2194" y="2564"/>
                    </a:lnTo>
                    <a:lnTo>
                      <a:pt x="2198" y="2555"/>
                    </a:lnTo>
                    <a:lnTo>
                      <a:pt x="2201" y="2545"/>
                    </a:lnTo>
                    <a:lnTo>
                      <a:pt x="2205" y="2536"/>
                    </a:lnTo>
                    <a:lnTo>
                      <a:pt x="2209" y="2517"/>
                    </a:lnTo>
                    <a:lnTo>
                      <a:pt x="2213" y="2500"/>
                    </a:lnTo>
                    <a:lnTo>
                      <a:pt x="2214" y="2488"/>
                    </a:lnTo>
                    <a:lnTo>
                      <a:pt x="2215" y="2476"/>
                    </a:lnTo>
                    <a:lnTo>
                      <a:pt x="2215" y="2464"/>
                    </a:lnTo>
                    <a:lnTo>
                      <a:pt x="2214" y="2452"/>
                    </a:lnTo>
                    <a:lnTo>
                      <a:pt x="2212" y="2440"/>
                    </a:lnTo>
                    <a:lnTo>
                      <a:pt x="2210" y="2429"/>
                    </a:lnTo>
                    <a:lnTo>
                      <a:pt x="2207" y="2418"/>
                    </a:lnTo>
                    <a:lnTo>
                      <a:pt x="2204" y="2407"/>
                    </a:lnTo>
                    <a:lnTo>
                      <a:pt x="2208" y="2405"/>
                    </a:lnTo>
                    <a:lnTo>
                      <a:pt x="2212" y="2404"/>
                    </a:lnTo>
                    <a:lnTo>
                      <a:pt x="2216" y="2403"/>
                    </a:lnTo>
                    <a:lnTo>
                      <a:pt x="2220" y="2402"/>
                    </a:lnTo>
                    <a:lnTo>
                      <a:pt x="2224" y="2400"/>
                    </a:lnTo>
                    <a:lnTo>
                      <a:pt x="2228" y="2399"/>
                    </a:lnTo>
                    <a:lnTo>
                      <a:pt x="2232" y="2399"/>
                    </a:lnTo>
                    <a:lnTo>
                      <a:pt x="2237" y="2398"/>
                    </a:lnTo>
                    <a:lnTo>
                      <a:pt x="2244" y="2397"/>
                    </a:lnTo>
                    <a:lnTo>
                      <a:pt x="2251" y="2395"/>
                    </a:lnTo>
                    <a:lnTo>
                      <a:pt x="2259" y="2394"/>
                    </a:lnTo>
                    <a:lnTo>
                      <a:pt x="2266" y="2392"/>
                    </a:lnTo>
                    <a:lnTo>
                      <a:pt x="2274" y="2390"/>
                    </a:lnTo>
                    <a:lnTo>
                      <a:pt x="2281" y="2388"/>
                    </a:lnTo>
                    <a:lnTo>
                      <a:pt x="2289" y="2386"/>
                    </a:lnTo>
                    <a:lnTo>
                      <a:pt x="2297" y="2384"/>
                    </a:lnTo>
                    <a:lnTo>
                      <a:pt x="2302" y="2392"/>
                    </a:lnTo>
                    <a:lnTo>
                      <a:pt x="2309" y="2399"/>
                    </a:lnTo>
                    <a:lnTo>
                      <a:pt x="2315" y="2406"/>
                    </a:lnTo>
                    <a:lnTo>
                      <a:pt x="2322" y="2412"/>
                    </a:lnTo>
                    <a:lnTo>
                      <a:pt x="2329" y="2418"/>
                    </a:lnTo>
                    <a:lnTo>
                      <a:pt x="2336" y="2424"/>
                    </a:lnTo>
                    <a:lnTo>
                      <a:pt x="2343" y="2430"/>
                    </a:lnTo>
                    <a:lnTo>
                      <a:pt x="2350" y="2435"/>
                    </a:lnTo>
                    <a:lnTo>
                      <a:pt x="2341" y="2438"/>
                    </a:lnTo>
                    <a:lnTo>
                      <a:pt x="2332" y="2442"/>
                    </a:lnTo>
                    <a:lnTo>
                      <a:pt x="2324" y="2446"/>
                    </a:lnTo>
                    <a:lnTo>
                      <a:pt x="2317" y="2451"/>
                    </a:lnTo>
                    <a:lnTo>
                      <a:pt x="2311" y="2456"/>
                    </a:lnTo>
                    <a:lnTo>
                      <a:pt x="2305" y="2461"/>
                    </a:lnTo>
                    <a:lnTo>
                      <a:pt x="2300" y="2466"/>
                    </a:lnTo>
                    <a:lnTo>
                      <a:pt x="2296" y="2472"/>
                    </a:lnTo>
                    <a:lnTo>
                      <a:pt x="2292" y="2478"/>
                    </a:lnTo>
                    <a:lnTo>
                      <a:pt x="2290" y="2484"/>
                    </a:lnTo>
                    <a:lnTo>
                      <a:pt x="2287" y="2490"/>
                    </a:lnTo>
                    <a:lnTo>
                      <a:pt x="2286" y="2496"/>
                    </a:lnTo>
                    <a:lnTo>
                      <a:pt x="2284" y="2502"/>
                    </a:lnTo>
                    <a:lnTo>
                      <a:pt x="2284" y="2509"/>
                    </a:lnTo>
                    <a:lnTo>
                      <a:pt x="2284" y="2515"/>
                    </a:lnTo>
                    <a:lnTo>
                      <a:pt x="2284" y="2521"/>
                    </a:lnTo>
                    <a:lnTo>
                      <a:pt x="2287" y="2534"/>
                    </a:lnTo>
                    <a:lnTo>
                      <a:pt x="2291" y="2546"/>
                    </a:lnTo>
                    <a:lnTo>
                      <a:pt x="2296" y="2556"/>
                    </a:lnTo>
                    <a:lnTo>
                      <a:pt x="2303" y="2566"/>
                    </a:lnTo>
                    <a:lnTo>
                      <a:pt x="2307" y="2570"/>
                    </a:lnTo>
                    <a:lnTo>
                      <a:pt x="2311" y="2573"/>
                    </a:lnTo>
                    <a:lnTo>
                      <a:pt x="2315" y="2577"/>
                    </a:lnTo>
                    <a:lnTo>
                      <a:pt x="2320" y="2579"/>
                    </a:lnTo>
                    <a:lnTo>
                      <a:pt x="2325" y="2582"/>
                    </a:lnTo>
                    <a:lnTo>
                      <a:pt x="2329" y="2583"/>
                    </a:lnTo>
                    <a:lnTo>
                      <a:pt x="2335" y="2585"/>
                    </a:lnTo>
                    <a:lnTo>
                      <a:pt x="2340" y="2585"/>
                    </a:lnTo>
                    <a:close/>
                    <a:moveTo>
                      <a:pt x="2158" y="2431"/>
                    </a:moveTo>
                    <a:lnTo>
                      <a:pt x="2160" y="2439"/>
                    </a:lnTo>
                    <a:lnTo>
                      <a:pt x="2162" y="2446"/>
                    </a:lnTo>
                    <a:lnTo>
                      <a:pt x="2164" y="2453"/>
                    </a:lnTo>
                    <a:lnTo>
                      <a:pt x="2165" y="2460"/>
                    </a:lnTo>
                    <a:lnTo>
                      <a:pt x="2166" y="2467"/>
                    </a:lnTo>
                    <a:lnTo>
                      <a:pt x="2166" y="2474"/>
                    </a:lnTo>
                    <a:lnTo>
                      <a:pt x="2166" y="2481"/>
                    </a:lnTo>
                    <a:lnTo>
                      <a:pt x="2166" y="2488"/>
                    </a:lnTo>
                    <a:lnTo>
                      <a:pt x="2164" y="2502"/>
                    </a:lnTo>
                    <a:lnTo>
                      <a:pt x="2161" y="2516"/>
                    </a:lnTo>
                    <a:lnTo>
                      <a:pt x="2157" y="2530"/>
                    </a:lnTo>
                    <a:lnTo>
                      <a:pt x="2151" y="2540"/>
                    </a:lnTo>
                    <a:lnTo>
                      <a:pt x="2148" y="2544"/>
                    </a:lnTo>
                    <a:lnTo>
                      <a:pt x="2145" y="2547"/>
                    </a:lnTo>
                    <a:lnTo>
                      <a:pt x="2141" y="2550"/>
                    </a:lnTo>
                    <a:lnTo>
                      <a:pt x="2138" y="2552"/>
                    </a:lnTo>
                    <a:lnTo>
                      <a:pt x="2134" y="2552"/>
                    </a:lnTo>
                    <a:lnTo>
                      <a:pt x="2130" y="2552"/>
                    </a:lnTo>
                    <a:lnTo>
                      <a:pt x="2126" y="2550"/>
                    </a:lnTo>
                    <a:lnTo>
                      <a:pt x="2121" y="2547"/>
                    </a:lnTo>
                    <a:lnTo>
                      <a:pt x="2119" y="2545"/>
                    </a:lnTo>
                    <a:lnTo>
                      <a:pt x="2116" y="2542"/>
                    </a:lnTo>
                    <a:lnTo>
                      <a:pt x="2114" y="2538"/>
                    </a:lnTo>
                    <a:lnTo>
                      <a:pt x="2112" y="2534"/>
                    </a:lnTo>
                    <a:lnTo>
                      <a:pt x="2110" y="2525"/>
                    </a:lnTo>
                    <a:lnTo>
                      <a:pt x="2109" y="2514"/>
                    </a:lnTo>
                    <a:lnTo>
                      <a:pt x="2110" y="2503"/>
                    </a:lnTo>
                    <a:lnTo>
                      <a:pt x="2112" y="2491"/>
                    </a:lnTo>
                    <a:lnTo>
                      <a:pt x="2117" y="2478"/>
                    </a:lnTo>
                    <a:lnTo>
                      <a:pt x="2124" y="2466"/>
                    </a:lnTo>
                    <a:lnTo>
                      <a:pt x="2127" y="2461"/>
                    </a:lnTo>
                    <a:lnTo>
                      <a:pt x="2131" y="2457"/>
                    </a:lnTo>
                    <a:lnTo>
                      <a:pt x="2134" y="2452"/>
                    </a:lnTo>
                    <a:lnTo>
                      <a:pt x="2139" y="2448"/>
                    </a:lnTo>
                    <a:lnTo>
                      <a:pt x="2143" y="2444"/>
                    </a:lnTo>
                    <a:lnTo>
                      <a:pt x="2148" y="2439"/>
                    </a:lnTo>
                    <a:lnTo>
                      <a:pt x="2153" y="2435"/>
                    </a:lnTo>
                    <a:lnTo>
                      <a:pt x="2158" y="2431"/>
                    </a:lnTo>
                    <a:close/>
                    <a:moveTo>
                      <a:pt x="2343" y="2308"/>
                    </a:moveTo>
                    <a:lnTo>
                      <a:pt x="2339" y="2298"/>
                    </a:lnTo>
                    <a:lnTo>
                      <a:pt x="2335" y="2288"/>
                    </a:lnTo>
                    <a:lnTo>
                      <a:pt x="2332" y="2277"/>
                    </a:lnTo>
                    <a:lnTo>
                      <a:pt x="2330" y="2266"/>
                    </a:lnTo>
                    <a:lnTo>
                      <a:pt x="2328" y="2254"/>
                    </a:lnTo>
                    <a:lnTo>
                      <a:pt x="2326" y="2242"/>
                    </a:lnTo>
                    <a:lnTo>
                      <a:pt x="2326" y="2229"/>
                    </a:lnTo>
                    <a:lnTo>
                      <a:pt x="2325" y="2215"/>
                    </a:lnTo>
                    <a:lnTo>
                      <a:pt x="2324" y="2187"/>
                    </a:lnTo>
                    <a:lnTo>
                      <a:pt x="2325" y="2159"/>
                    </a:lnTo>
                    <a:lnTo>
                      <a:pt x="2328" y="2134"/>
                    </a:lnTo>
                    <a:lnTo>
                      <a:pt x="2332" y="2111"/>
                    </a:lnTo>
                    <a:lnTo>
                      <a:pt x="2338" y="2089"/>
                    </a:lnTo>
                    <a:lnTo>
                      <a:pt x="2344" y="2069"/>
                    </a:lnTo>
                    <a:lnTo>
                      <a:pt x="2351" y="2051"/>
                    </a:lnTo>
                    <a:lnTo>
                      <a:pt x="2360" y="2034"/>
                    </a:lnTo>
                    <a:lnTo>
                      <a:pt x="2369" y="2019"/>
                    </a:lnTo>
                    <a:lnTo>
                      <a:pt x="2377" y="2005"/>
                    </a:lnTo>
                    <a:lnTo>
                      <a:pt x="2385" y="1992"/>
                    </a:lnTo>
                    <a:lnTo>
                      <a:pt x="2394" y="1981"/>
                    </a:lnTo>
                    <a:lnTo>
                      <a:pt x="2409" y="1962"/>
                    </a:lnTo>
                    <a:lnTo>
                      <a:pt x="2420" y="1948"/>
                    </a:lnTo>
                    <a:lnTo>
                      <a:pt x="2429" y="1939"/>
                    </a:lnTo>
                    <a:lnTo>
                      <a:pt x="2438" y="1931"/>
                    </a:lnTo>
                    <a:lnTo>
                      <a:pt x="2449" y="1923"/>
                    </a:lnTo>
                    <a:lnTo>
                      <a:pt x="2460" y="1917"/>
                    </a:lnTo>
                    <a:lnTo>
                      <a:pt x="2471" y="1912"/>
                    </a:lnTo>
                    <a:lnTo>
                      <a:pt x="2483" y="1908"/>
                    </a:lnTo>
                    <a:lnTo>
                      <a:pt x="2495" y="1907"/>
                    </a:lnTo>
                    <a:lnTo>
                      <a:pt x="2507" y="1907"/>
                    </a:lnTo>
                    <a:lnTo>
                      <a:pt x="2512" y="1907"/>
                    </a:lnTo>
                    <a:lnTo>
                      <a:pt x="2517" y="1909"/>
                    </a:lnTo>
                    <a:lnTo>
                      <a:pt x="2523" y="1910"/>
                    </a:lnTo>
                    <a:lnTo>
                      <a:pt x="2528" y="1913"/>
                    </a:lnTo>
                    <a:lnTo>
                      <a:pt x="2532" y="1916"/>
                    </a:lnTo>
                    <a:lnTo>
                      <a:pt x="2537" y="1919"/>
                    </a:lnTo>
                    <a:lnTo>
                      <a:pt x="2541" y="1924"/>
                    </a:lnTo>
                    <a:lnTo>
                      <a:pt x="2545" y="1928"/>
                    </a:lnTo>
                    <a:lnTo>
                      <a:pt x="2548" y="1934"/>
                    </a:lnTo>
                    <a:lnTo>
                      <a:pt x="2551" y="1940"/>
                    </a:lnTo>
                    <a:lnTo>
                      <a:pt x="2553" y="1947"/>
                    </a:lnTo>
                    <a:lnTo>
                      <a:pt x="2555" y="1955"/>
                    </a:lnTo>
                    <a:lnTo>
                      <a:pt x="2557" y="1964"/>
                    </a:lnTo>
                    <a:lnTo>
                      <a:pt x="2558" y="1973"/>
                    </a:lnTo>
                    <a:lnTo>
                      <a:pt x="2558" y="1983"/>
                    </a:lnTo>
                    <a:lnTo>
                      <a:pt x="2558" y="1994"/>
                    </a:lnTo>
                    <a:lnTo>
                      <a:pt x="2557" y="2016"/>
                    </a:lnTo>
                    <a:lnTo>
                      <a:pt x="2555" y="2034"/>
                    </a:lnTo>
                    <a:lnTo>
                      <a:pt x="2553" y="2052"/>
                    </a:lnTo>
                    <a:lnTo>
                      <a:pt x="2549" y="2070"/>
                    </a:lnTo>
                    <a:lnTo>
                      <a:pt x="2544" y="2088"/>
                    </a:lnTo>
                    <a:lnTo>
                      <a:pt x="2538" y="2106"/>
                    </a:lnTo>
                    <a:lnTo>
                      <a:pt x="2531" y="2125"/>
                    </a:lnTo>
                    <a:lnTo>
                      <a:pt x="2521" y="2146"/>
                    </a:lnTo>
                    <a:lnTo>
                      <a:pt x="2516" y="2155"/>
                    </a:lnTo>
                    <a:lnTo>
                      <a:pt x="2510" y="2165"/>
                    </a:lnTo>
                    <a:lnTo>
                      <a:pt x="2503" y="2176"/>
                    </a:lnTo>
                    <a:lnTo>
                      <a:pt x="2496" y="2187"/>
                    </a:lnTo>
                    <a:lnTo>
                      <a:pt x="2487" y="2198"/>
                    </a:lnTo>
                    <a:lnTo>
                      <a:pt x="2478" y="2208"/>
                    </a:lnTo>
                    <a:lnTo>
                      <a:pt x="2468" y="2219"/>
                    </a:lnTo>
                    <a:lnTo>
                      <a:pt x="2457" y="2230"/>
                    </a:lnTo>
                    <a:lnTo>
                      <a:pt x="2446" y="2241"/>
                    </a:lnTo>
                    <a:lnTo>
                      <a:pt x="2433" y="2251"/>
                    </a:lnTo>
                    <a:lnTo>
                      <a:pt x="2420" y="2262"/>
                    </a:lnTo>
                    <a:lnTo>
                      <a:pt x="2406" y="2272"/>
                    </a:lnTo>
                    <a:lnTo>
                      <a:pt x="2392" y="2281"/>
                    </a:lnTo>
                    <a:lnTo>
                      <a:pt x="2376" y="2291"/>
                    </a:lnTo>
                    <a:lnTo>
                      <a:pt x="2361" y="2299"/>
                    </a:lnTo>
                    <a:lnTo>
                      <a:pt x="2343" y="2308"/>
                    </a:lnTo>
                    <a:close/>
                    <a:moveTo>
                      <a:pt x="2030" y="632"/>
                    </a:moveTo>
                    <a:lnTo>
                      <a:pt x="2170" y="631"/>
                    </a:lnTo>
                    <a:lnTo>
                      <a:pt x="2281" y="631"/>
                    </a:lnTo>
                    <a:lnTo>
                      <a:pt x="2289" y="632"/>
                    </a:lnTo>
                    <a:lnTo>
                      <a:pt x="2297" y="633"/>
                    </a:lnTo>
                    <a:lnTo>
                      <a:pt x="2305" y="635"/>
                    </a:lnTo>
                    <a:lnTo>
                      <a:pt x="2313" y="638"/>
                    </a:lnTo>
                    <a:lnTo>
                      <a:pt x="2320" y="641"/>
                    </a:lnTo>
                    <a:lnTo>
                      <a:pt x="2327" y="645"/>
                    </a:lnTo>
                    <a:lnTo>
                      <a:pt x="2333" y="650"/>
                    </a:lnTo>
                    <a:lnTo>
                      <a:pt x="2339" y="655"/>
                    </a:lnTo>
                    <a:lnTo>
                      <a:pt x="2344" y="661"/>
                    </a:lnTo>
                    <a:lnTo>
                      <a:pt x="2349" y="667"/>
                    </a:lnTo>
                    <a:lnTo>
                      <a:pt x="2354" y="674"/>
                    </a:lnTo>
                    <a:lnTo>
                      <a:pt x="2357" y="681"/>
                    </a:lnTo>
                    <a:lnTo>
                      <a:pt x="2360" y="689"/>
                    </a:lnTo>
                    <a:lnTo>
                      <a:pt x="2362" y="697"/>
                    </a:lnTo>
                    <a:lnTo>
                      <a:pt x="2363" y="705"/>
                    </a:lnTo>
                    <a:lnTo>
                      <a:pt x="2364" y="713"/>
                    </a:lnTo>
                    <a:lnTo>
                      <a:pt x="2363" y="721"/>
                    </a:lnTo>
                    <a:lnTo>
                      <a:pt x="2362" y="730"/>
                    </a:lnTo>
                    <a:lnTo>
                      <a:pt x="2360" y="737"/>
                    </a:lnTo>
                    <a:lnTo>
                      <a:pt x="2357" y="745"/>
                    </a:lnTo>
                    <a:lnTo>
                      <a:pt x="2354" y="752"/>
                    </a:lnTo>
                    <a:lnTo>
                      <a:pt x="2349" y="759"/>
                    </a:lnTo>
                    <a:lnTo>
                      <a:pt x="2344" y="765"/>
                    </a:lnTo>
                    <a:lnTo>
                      <a:pt x="2339" y="771"/>
                    </a:lnTo>
                    <a:lnTo>
                      <a:pt x="2333" y="776"/>
                    </a:lnTo>
                    <a:lnTo>
                      <a:pt x="2327" y="781"/>
                    </a:lnTo>
                    <a:lnTo>
                      <a:pt x="2320" y="786"/>
                    </a:lnTo>
                    <a:lnTo>
                      <a:pt x="2313" y="790"/>
                    </a:lnTo>
                    <a:lnTo>
                      <a:pt x="2305" y="792"/>
                    </a:lnTo>
                    <a:lnTo>
                      <a:pt x="2297" y="794"/>
                    </a:lnTo>
                    <a:lnTo>
                      <a:pt x="2289" y="796"/>
                    </a:lnTo>
                    <a:lnTo>
                      <a:pt x="2281" y="796"/>
                    </a:lnTo>
                    <a:lnTo>
                      <a:pt x="2032" y="796"/>
                    </a:lnTo>
                    <a:lnTo>
                      <a:pt x="2035" y="787"/>
                    </a:lnTo>
                    <a:lnTo>
                      <a:pt x="2038" y="777"/>
                    </a:lnTo>
                    <a:lnTo>
                      <a:pt x="2040" y="767"/>
                    </a:lnTo>
                    <a:lnTo>
                      <a:pt x="2042" y="757"/>
                    </a:lnTo>
                    <a:lnTo>
                      <a:pt x="2044" y="747"/>
                    </a:lnTo>
                    <a:lnTo>
                      <a:pt x="2045" y="737"/>
                    </a:lnTo>
                    <a:lnTo>
                      <a:pt x="2046" y="727"/>
                    </a:lnTo>
                    <a:lnTo>
                      <a:pt x="2046" y="717"/>
                    </a:lnTo>
                    <a:lnTo>
                      <a:pt x="2046" y="706"/>
                    </a:lnTo>
                    <a:lnTo>
                      <a:pt x="2045" y="695"/>
                    </a:lnTo>
                    <a:lnTo>
                      <a:pt x="2044" y="684"/>
                    </a:lnTo>
                    <a:lnTo>
                      <a:pt x="2042" y="673"/>
                    </a:lnTo>
                    <a:lnTo>
                      <a:pt x="2039" y="662"/>
                    </a:lnTo>
                    <a:lnTo>
                      <a:pt x="2037" y="652"/>
                    </a:lnTo>
                    <a:lnTo>
                      <a:pt x="2033" y="642"/>
                    </a:lnTo>
                    <a:lnTo>
                      <a:pt x="2030" y="632"/>
                    </a:lnTo>
                    <a:close/>
                    <a:moveTo>
                      <a:pt x="1924" y="453"/>
                    </a:moveTo>
                    <a:lnTo>
                      <a:pt x="1917" y="460"/>
                    </a:lnTo>
                    <a:lnTo>
                      <a:pt x="1911" y="467"/>
                    </a:lnTo>
                    <a:lnTo>
                      <a:pt x="1906" y="476"/>
                    </a:lnTo>
                    <a:lnTo>
                      <a:pt x="1902" y="486"/>
                    </a:lnTo>
                    <a:lnTo>
                      <a:pt x="1898" y="496"/>
                    </a:lnTo>
                    <a:lnTo>
                      <a:pt x="1896" y="507"/>
                    </a:lnTo>
                    <a:lnTo>
                      <a:pt x="1895" y="518"/>
                    </a:lnTo>
                    <a:lnTo>
                      <a:pt x="1895" y="529"/>
                    </a:lnTo>
                    <a:lnTo>
                      <a:pt x="1895" y="541"/>
                    </a:lnTo>
                    <a:lnTo>
                      <a:pt x="1896" y="552"/>
                    </a:lnTo>
                    <a:lnTo>
                      <a:pt x="1898" y="562"/>
                    </a:lnTo>
                    <a:lnTo>
                      <a:pt x="1901" y="572"/>
                    </a:lnTo>
                    <a:lnTo>
                      <a:pt x="1905" y="581"/>
                    </a:lnTo>
                    <a:lnTo>
                      <a:pt x="1910" y="589"/>
                    </a:lnTo>
                    <a:lnTo>
                      <a:pt x="1915" y="596"/>
                    </a:lnTo>
                    <a:lnTo>
                      <a:pt x="1921" y="602"/>
                    </a:lnTo>
                    <a:lnTo>
                      <a:pt x="1932" y="614"/>
                    </a:lnTo>
                    <a:lnTo>
                      <a:pt x="1942" y="626"/>
                    </a:lnTo>
                    <a:lnTo>
                      <a:pt x="1951" y="639"/>
                    </a:lnTo>
                    <a:lnTo>
                      <a:pt x="1958" y="653"/>
                    </a:lnTo>
                    <a:lnTo>
                      <a:pt x="1964" y="668"/>
                    </a:lnTo>
                    <a:lnTo>
                      <a:pt x="1969" y="684"/>
                    </a:lnTo>
                    <a:lnTo>
                      <a:pt x="1971" y="700"/>
                    </a:lnTo>
                    <a:lnTo>
                      <a:pt x="1972" y="716"/>
                    </a:lnTo>
                    <a:lnTo>
                      <a:pt x="1972" y="726"/>
                    </a:lnTo>
                    <a:lnTo>
                      <a:pt x="1971" y="735"/>
                    </a:lnTo>
                    <a:lnTo>
                      <a:pt x="1970" y="744"/>
                    </a:lnTo>
                    <a:lnTo>
                      <a:pt x="1968" y="753"/>
                    </a:lnTo>
                    <a:lnTo>
                      <a:pt x="1965" y="762"/>
                    </a:lnTo>
                    <a:lnTo>
                      <a:pt x="1962" y="770"/>
                    </a:lnTo>
                    <a:lnTo>
                      <a:pt x="1959" y="778"/>
                    </a:lnTo>
                    <a:lnTo>
                      <a:pt x="1955" y="787"/>
                    </a:lnTo>
                    <a:lnTo>
                      <a:pt x="1951" y="795"/>
                    </a:lnTo>
                    <a:lnTo>
                      <a:pt x="1946" y="803"/>
                    </a:lnTo>
                    <a:lnTo>
                      <a:pt x="1941" y="810"/>
                    </a:lnTo>
                    <a:lnTo>
                      <a:pt x="1935" y="816"/>
                    </a:lnTo>
                    <a:lnTo>
                      <a:pt x="1929" y="823"/>
                    </a:lnTo>
                    <a:lnTo>
                      <a:pt x="1922" y="829"/>
                    </a:lnTo>
                    <a:lnTo>
                      <a:pt x="1916" y="835"/>
                    </a:lnTo>
                    <a:lnTo>
                      <a:pt x="1909" y="840"/>
                    </a:lnTo>
                    <a:lnTo>
                      <a:pt x="1909" y="1473"/>
                    </a:lnTo>
                    <a:lnTo>
                      <a:pt x="1909" y="2293"/>
                    </a:lnTo>
                    <a:lnTo>
                      <a:pt x="1909" y="2481"/>
                    </a:lnTo>
                    <a:lnTo>
                      <a:pt x="1910" y="2503"/>
                    </a:lnTo>
                    <a:lnTo>
                      <a:pt x="1912" y="2525"/>
                    </a:lnTo>
                    <a:lnTo>
                      <a:pt x="1917" y="2545"/>
                    </a:lnTo>
                    <a:lnTo>
                      <a:pt x="1923" y="2564"/>
                    </a:lnTo>
                    <a:lnTo>
                      <a:pt x="1931" y="2583"/>
                    </a:lnTo>
                    <a:lnTo>
                      <a:pt x="1940" y="2600"/>
                    </a:lnTo>
                    <a:lnTo>
                      <a:pt x="1950" y="2617"/>
                    </a:lnTo>
                    <a:lnTo>
                      <a:pt x="1962" y="2632"/>
                    </a:lnTo>
                    <a:lnTo>
                      <a:pt x="1975" y="2647"/>
                    </a:lnTo>
                    <a:lnTo>
                      <a:pt x="1989" y="2660"/>
                    </a:lnTo>
                    <a:lnTo>
                      <a:pt x="2005" y="2673"/>
                    </a:lnTo>
                    <a:lnTo>
                      <a:pt x="2021" y="2684"/>
                    </a:lnTo>
                    <a:lnTo>
                      <a:pt x="2038" y="2694"/>
                    </a:lnTo>
                    <a:lnTo>
                      <a:pt x="2056" y="2704"/>
                    </a:lnTo>
                    <a:lnTo>
                      <a:pt x="2075" y="2712"/>
                    </a:lnTo>
                    <a:lnTo>
                      <a:pt x="2095" y="2718"/>
                    </a:lnTo>
                    <a:lnTo>
                      <a:pt x="2115" y="2723"/>
                    </a:lnTo>
                    <a:lnTo>
                      <a:pt x="2135" y="2727"/>
                    </a:lnTo>
                    <a:lnTo>
                      <a:pt x="2156" y="2729"/>
                    </a:lnTo>
                    <a:lnTo>
                      <a:pt x="2178" y="2730"/>
                    </a:lnTo>
                    <a:lnTo>
                      <a:pt x="2199" y="2730"/>
                    </a:lnTo>
                    <a:lnTo>
                      <a:pt x="2221" y="2728"/>
                    </a:lnTo>
                    <a:lnTo>
                      <a:pt x="2242" y="2725"/>
                    </a:lnTo>
                    <a:lnTo>
                      <a:pt x="2264" y="2720"/>
                    </a:lnTo>
                    <a:lnTo>
                      <a:pt x="2286" y="2714"/>
                    </a:lnTo>
                    <a:lnTo>
                      <a:pt x="2307" y="2706"/>
                    </a:lnTo>
                    <a:lnTo>
                      <a:pt x="2328" y="2695"/>
                    </a:lnTo>
                    <a:lnTo>
                      <a:pt x="2349" y="2684"/>
                    </a:lnTo>
                    <a:lnTo>
                      <a:pt x="2371" y="2671"/>
                    </a:lnTo>
                    <a:lnTo>
                      <a:pt x="2391" y="2656"/>
                    </a:lnTo>
                    <a:lnTo>
                      <a:pt x="2411" y="2639"/>
                    </a:lnTo>
                    <a:lnTo>
                      <a:pt x="2429" y="2621"/>
                    </a:lnTo>
                    <a:lnTo>
                      <a:pt x="2435" y="2613"/>
                    </a:lnTo>
                    <a:lnTo>
                      <a:pt x="2440" y="2605"/>
                    </a:lnTo>
                    <a:lnTo>
                      <a:pt x="2444" y="2597"/>
                    </a:lnTo>
                    <a:lnTo>
                      <a:pt x="2448" y="2588"/>
                    </a:lnTo>
                    <a:lnTo>
                      <a:pt x="2450" y="2579"/>
                    </a:lnTo>
                    <a:lnTo>
                      <a:pt x="2451" y="2571"/>
                    </a:lnTo>
                    <a:lnTo>
                      <a:pt x="2451" y="2563"/>
                    </a:lnTo>
                    <a:lnTo>
                      <a:pt x="2450" y="2555"/>
                    </a:lnTo>
                    <a:lnTo>
                      <a:pt x="2449" y="2548"/>
                    </a:lnTo>
                    <a:lnTo>
                      <a:pt x="2445" y="2541"/>
                    </a:lnTo>
                    <a:lnTo>
                      <a:pt x="2441" y="2535"/>
                    </a:lnTo>
                    <a:lnTo>
                      <a:pt x="2436" y="2530"/>
                    </a:lnTo>
                    <a:lnTo>
                      <a:pt x="2429" y="2526"/>
                    </a:lnTo>
                    <a:lnTo>
                      <a:pt x="2420" y="2522"/>
                    </a:lnTo>
                    <a:lnTo>
                      <a:pt x="2411" y="2520"/>
                    </a:lnTo>
                    <a:lnTo>
                      <a:pt x="2400" y="2519"/>
                    </a:lnTo>
                    <a:lnTo>
                      <a:pt x="2386" y="2518"/>
                    </a:lnTo>
                    <a:lnTo>
                      <a:pt x="2376" y="2516"/>
                    </a:lnTo>
                    <a:lnTo>
                      <a:pt x="2371" y="2514"/>
                    </a:lnTo>
                    <a:lnTo>
                      <a:pt x="2368" y="2512"/>
                    </a:lnTo>
                    <a:lnTo>
                      <a:pt x="2366" y="2510"/>
                    </a:lnTo>
                    <a:lnTo>
                      <a:pt x="2364" y="2507"/>
                    </a:lnTo>
                    <a:lnTo>
                      <a:pt x="2364" y="2505"/>
                    </a:lnTo>
                    <a:lnTo>
                      <a:pt x="2365" y="2502"/>
                    </a:lnTo>
                    <a:lnTo>
                      <a:pt x="2368" y="2499"/>
                    </a:lnTo>
                    <a:lnTo>
                      <a:pt x="2372" y="2496"/>
                    </a:lnTo>
                    <a:lnTo>
                      <a:pt x="2377" y="2492"/>
                    </a:lnTo>
                    <a:lnTo>
                      <a:pt x="2384" y="2489"/>
                    </a:lnTo>
                    <a:lnTo>
                      <a:pt x="2393" y="2486"/>
                    </a:lnTo>
                    <a:lnTo>
                      <a:pt x="2403" y="2482"/>
                    </a:lnTo>
                    <a:lnTo>
                      <a:pt x="2410" y="2479"/>
                    </a:lnTo>
                    <a:lnTo>
                      <a:pt x="2428" y="2471"/>
                    </a:lnTo>
                    <a:lnTo>
                      <a:pt x="2456" y="2457"/>
                    </a:lnTo>
                    <a:lnTo>
                      <a:pt x="2491" y="2439"/>
                    </a:lnTo>
                    <a:lnTo>
                      <a:pt x="2510" y="2428"/>
                    </a:lnTo>
                    <a:lnTo>
                      <a:pt x="2530" y="2416"/>
                    </a:lnTo>
                    <a:lnTo>
                      <a:pt x="2550" y="2403"/>
                    </a:lnTo>
                    <a:lnTo>
                      <a:pt x="2571" y="2389"/>
                    </a:lnTo>
                    <a:lnTo>
                      <a:pt x="2591" y="2374"/>
                    </a:lnTo>
                    <a:lnTo>
                      <a:pt x="2611" y="2358"/>
                    </a:lnTo>
                    <a:lnTo>
                      <a:pt x="2631" y="2341"/>
                    </a:lnTo>
                    <a:lnTo>
                      <a:pt x="2650" y="2323"/>
                    </a:lnTo>
                    <a:lnTo>
                      <a:pt x="2661" y="2308"/>
                    </a:lnTo>
                    <a:lnTo>
                      <a:pt x="2670" y="2295"/>
                    </a:lnTo>
                    <a:lnTo>
                      <a:pt x="2673" y="2291"/>
                    </a:lnTo>
                    <a:lnTo>
                      <a:pt x="2676" y="2288"/>
                    </a:lnTo>
                    <a:lnTo>
                      <a:pt x="2679" y="2286"/>
                    </a:lnTo>
                    <a:lnTo>
                      <a:pt x="2681" y="2286"/>
                    </a:lnTo>
                    <a:lnTo>
                      <a:pt x="2683" y="2287"/>
                    </a:lnTo>
                    <a:lnTo>
                      <a:pt x="2685" y="2290"/>
                    </a:lnTo>
                    <a:lnTo>
                      <a:pt x="2686" y="2294"/>
                    </a:lnTo>
                    <a:lnTo>
                      <a:pt x="2687" y="2300"/>
                    </a:lnTo>
                    <a:lnTo>
                      <a:pt x="2690" y="2318"/>
                    </a:lnTo>
                    <a:lnTo>
                      <a:pt x="2693" y="2344"/>
                    </a:lnTo>
                    <a:lnTo>
                      <a:pt x="2694" y="2363"/>
                    </a:lnTo>
                    <a:lnTo>
                      <a:pt x="2694" y="2382"/>
                    </a:lnTo>
                    <a:lnTo>
                      <a:pt x="2694" y="2401"/>
                    </a:lnTo>
                    <a:lnTo>
                      <a:pt x="2693" y="2421"/>
                    </a:lnTo>
                    <a:lnTo>
                      <a:pt x="2692" y="2441"/>
                    </a:lnTo>
                    <a:lnTo>
                      <a:pt x="2690" y="2461"/>
                    </a:lnTo>
                    <a:lnTo>
                      <a:pt x="2688" y="2480"/>
                    </a:lnTo>
                    <a:lnTo>
                      <a:pt x="2685" y="2500"/>
                    </a:lnTo>
                    <a:lnTo>
                      <a:pt x="2678" y="2539"/>
                    </a:lnTo>
                    <a:lnTo>
                      <a:pt x="2670" y="2575"/>
                    </a:lnTo>
                    <a:lnTo>
                      <a:pt x="2665" y="2592"/>
                    </a:lnTo>
                    <a:lnTo>
                      <a:pt x="2660" y="2608"/>
                    </a:lnTo>
                    <a:lnTo>
                      <a:pt x="2654" y="2624"/>
                    </a:lnTo>
                    <a:lnTo>
                      <a:pt x="2649" y="2638"/>
                    </a:lnTo>
                    <a:lnTo>
                      <a:pt x="2640" y="2658"/>
                    </a:lnTo>
                    <a:lnTo>
                      <a:pt x="2631" y="2676"/>
                    </a:lnTo>
                    <a:lnTo>
                      <a:pt x="2626" y="2684"/>
                    </a:lnTo>
                    <a:lnTo>
                      <a:pt x="2621" y="2690"/>
                    </a:lnTo>
                    <a:lnTo>
                      <a:pt x="2617" y="2696"/>
                    </a:lnTo>
                    <a:lnTo>
                      <a:pt x="2613" y="2700"/>
                    </a:lnTo>
                    <a:lnTo>
                      <a:pt x="2609" y="2702"/>
                    </a:lnTo>
                    <a:lnTo>
                      <a:pt x="2606" y="2703"/>
                    </a:lnTo>
                    <a:lnTo>
                      <a:pt x="2602" y="2701"/>
                    </a:lnTo>
                    <a:lnTo>
                      <a:pt x="2598" y="2696"/>
                    </a:lnTo>
                    <a:lnTo>
                      <a:pt x="2594" y="2690"/>
                    </a:lnTo>
                    <a:lnTo>
                      <a:pt x="2591" y="2682"/>
                    </a:lnTo>
                    <a:lnTo>
                      <a:pt x="2587" y="2671"/>
                    </a:lnTo>
                    <a:lnTo>
                      <a:pt x="2583" y="2657"/>
                    </a:lnTo>
                    <a:lnTo>
                      <a:pt x="2581" y="2647"/>
                    </a:lnTo>
                    <a:lnTo>
                      <a:pt x="2578" y="2639"/>
                    </a:lnTo>
                    <a:lnTo>
                      <a:pt x="2574" y="2632"/>
                    </a:lnTo>
                    <a:lnTo>
                      <a:pt x="2569" y="2626"/>
                    </a:lnTo>
                    <a:lnTo>
                      <a:pt x="2564" y="2622"/>
                    </a:lnTo>
                    <a:lnTo>
                      <a:pt x="2558" y="2618"/>
                    </a:lnTo>
                    <a:lnTo>
                      <a:pt x="2551" y="2617"/>
                    </a:lnTo>
                    <a:lnTo>
                      <a:pt x="2544" y="2616"/>
                    </a:lnTo>
                    <a:lnTo>
                      <a:pt x="2537" y="2617"/>
                    </a:lnTo>
                    <a:lnTo>
                      <a:pt x="2530" y="2619"/>
                    </a:lnTo>
                    <a:lnTo>
                      <a:pt x="2523" y="2622"/>
                    </a:lnTo>
                    <a:lnTo>
                      <a:pt x="2515" y="2627"/>
                    </a:lnTo>
                    <a:lnTo>
                      <a:pt x="2508" y="2633"/>
                    </a:lnTo>
                    <a:lnTo>
                      <a:pt x="2501" y="2640"/>
                    </a:lnTo>
                    <a:lnTo>
                      <a:pt x="2494" y="2648"/>
                    </a:lnTo>
                    <a:lnTo>
                      <a:pt x="2488" y="2658"/>
                    </a:lnTo>
                    <a:lnTo>
                      <a:pt x="2480" y="2669"/>
                    </a:lnTo>
                    <a:lnTo>
                      <a:pt x="2469" y="2683"/>
                    </a:lnTo>
                    <a:lnTo>
                      <a:pt x="2454" y="2698"/>
                    </a:lnTo>
                    <a:lnTo>
                      <a:pt x="2437" y="2714"/>
                    </a:lnTo>
                    <a:lnTo>
                      <a:pt x="2418" y="2730"/>
                    </a:lnTo>
                    <a:lnTo>
                      <a:pt x="2397" y="2747"/>
                    </a:lnTo>
                    <a:lnTo>
                      <a:pt x="2374" y="2764"/>
                    </a:lnTo>
                    <a:lnTo>
                      <a:pt x="2350" y="2781"/>
                    </a:lnTo>
                    <a:lnTo>
                      <a:pt x="2326" y="2797"/>
                    </a:lnTo>
                    <a:lnTo>
                      <a:pt x="2302" y="2812"/>
                    </a:lnTo>
                    <a:lnTo>
                      <a:pt x="2278" y="2827"/>
                    </a:lnTo>
                    <a:lnTo>
                      <a:pt x="2256" y="2840"/>
                    </a:lnTo>
                    <a:lnTo>
                      <a:pt x="2234" y="2851"/>
                    </a:lnTo>
                    <a:lnTo>
                      <a:pt x="2214" y="2861"/>
                    </a:lnTo>
                    <a:lnTo>
                      <a:pt x="2197" y="2868"/>
                    </a:lnTo>
                    <a:lnTo>
                      <a:pt x="2181" y="2874"/>
                    </a:lnTo>
                    <a:lnTo>
                      <a:pt x="2160" y="2879"/>
                    </a:lnTo>
                    <a:lnTo>
                      <a:pt x="2126" y="2890"/>
                    </a:lnTo>
                    <a:lnTo>
                      <a:pt x="2105" y="2897"/>
                    </a:lnTo>
                    <a:lnTo>
                      <a:pt x="2082" y="2905"/>
                    </a:lnTo>
                    <a:lnTo>
                      <a:pt x="2057" y="2915"/>
                    </a:lnTo>
                    <a:lnTo>
                      <a:pt x="2031" y="2927"/>
                    </a:lnTo>
                    <a:lnTo>
                      <a:pt x="2005" y="2940"/>
                    </a:lnTo>
                    <a:lnTo>
                      <a:pt x="1978" y="2954"/>
                    </a:lnTo>
                    <a:lnTo>
                      <a:pt x="1951" y="2971"/>
                    </a:lnTo>
                    <a:lnTo>
                      <a:pt x="1923" y="2989"/>
                    </a:lnTo>
                    <a:lnTo>
                      <a:pt x="1910" y="2999"/>
                    </a:lnTo>
                    <a:lnTo>
                      <a:pt x="1897" y="3009"/>
                    </a:lnTo>
                    <a:lnTo>
                      <a:pt x="1884" y="3020"/>
                    </a:lnTo>
                    <a:lnTo>
                      <a:pt x="1872" y="3031"/>
                    </a:lnTo>
                    <a:lnTo>
                      <a:pt x="1859" y="3042"/>
                    </a:lnTo>
                    <a:lnTo>
                      <a:pt x="1847" y="3056"/>
                    </a:lnTo>
                    <a:lnTo>
                      <a:pt x="1836" y="3068"/>
                    </a:lnTo>
                    <a:lnTo>
                      <a:pt x="1825" y="3082"/>
                    </a:lnTo>
                    <a:lnTo>
                      <a:pt x="1814" y="3068"/>
                    </a:lnTo>
                    <a:lnTo>
                      <a:pt x="1802" y="3056"/>
                    </a:lnTo>
                    <a:lnTo>
                      <a:pt x="1790" y="3042"/>
                    </a:lnTo>
                    <a:lnTo>
                      <a:pt x="1777" y="3031"/>
                    </a:lnTo>
                    <a:lnTo>
                      <a:pt x="1765" y="3020"/>
                    </a:lnTo>
                    <a:lnTo>
                      <a:pt x="1752" y="3009"/>
                    </a:lnTo>
                    <a:lnTo>
                      <a:pt x="1739" y="2999"/>
                    </a:lnTo>
                    <a:lnTo>
                      <a:pt x="1725" y="2989"/>
                    </a:lnTo>
                    <a:lnTo>
                      <a:pt x="1698" y="2971"/>
                    </a:lnTo>
                    <a:lnTo>
                      <a:pt x="1671" y="2954"/>
                    </a:lnTo>
                    <a:lnTo>
                      <a:pt x="1644" y="2940"/>
                    </a:lnTo>
                    <a:lnTo>
                      <a:pt x="1617" y="2927"/>
                    </a:lnTo>
                    <a:lnTo>
                      <a:pt x="1592" y="2915"/>
                    </a:lnTo>
                    <a:lnTo>
                      <a:pt x="1567" y="2905"/>
                    </a:lnTo>
                    <a:lnTo>
                      <a:pt x="1545" y="2897"/>
                    </a:lnTo>
                    <a:lnTo>
                      <a:pt x="1524" y="2890"/>
                    </a:lnTo>
                    <a:lnTo>
                      <a:pt x="1489" y="2879"/>
                    </a:lnTo>
                    <a:lnTo>
                      <a:pt x="1467" y="2874"/>
                    </a:lnTo>
                    <a:lnTo>
                      <a:pt x="1452" y="2868"/>
                    </a:lnTo>
                    <a:lnTo>
                      <a:pt x="1434" y="2861"/>
                    </a:lnTo>
                    <a:lnTo>
                      <a:pt x="1415" y="2851"/>
                    </a:lnTo>
                    <a:lnTo>
                      <a:pt x="1393" y="2840"/>
                    </a:lnTo>
                    <a:lnTo>
                      <a:pt x="1370" y="2827"/>
                    </a:lnTo>
                    <a:lnTo>
                      <a:pt x="1347" y="2812"/>
                    </a:lnTo>
                    <a:lnTo>
                      <a:pt x="1323" y="2797"/>
                    </a:lnTo>
                    <a:lnTo>
                      <a:pt x="1299" y="2781"/>
                    </a:lnTo>
                    <a:lnTo>
                      <a:pt x="1276" y="2764"/>
                    </a:lnTo>
                    <a:lnTo>
                      <a:pt x="1253" y="2747"/>
                    </a:lnTo>
                    <a:lnTo>
                      <a:pt x="1231" y="2730"/>
                    </a:lnTo>
                    <a:lnTo>
                      <a:pt x="1212" y="2714"/>
                    </a:lnTo>
                    <a:lnTo>
                      <a:pt x="1195" y="2698"/>
                    </a:lnTo>
                    <a:lnTo>
                      <a:pt x="1180" y="2683"/>
                    </a:lnTo>
                    <a:lnTo>
                      <a:pt x="1169" y="2669"/>
                    </a:lnTo>
                    <a:lnTo>
                      <a:pt x="1161" y="2658"/>
                    </a:lnTo>
                    <a:lnTo>
                      <a:pt x="1154" y="2648"/>
                    </a:lnTo>
                    <a:lnTo>
                      <a:pt x="1148" y="2640"/>
                    </a:lnTo>
                    <a:lnTo>
                      <a:pt x="1141" y="2633"/>
                    </a:lnTo>
                    <a:lnTo>
                      <a:pt x="1133" y="2627"/>
                    </a:lnTo>
                    <a:lnTo>
                      <a:pt x="1126" y="2622"/>
                    </a:lnTo>
                    <a:lnTo>
                      <a:pt x="1119" y="2619"/>
                    </a:lnTo>
                    <a:lnTo>
                      <a:pt x="1111" y="2617"/>
                    </a:lnTo>
                    <a:lnTo>
                      <a:pt x="1104" y="2616"/>
                    </a:lnTo>
                    <a:lnTo>
                      <a:pt x="1097" y="2617"/>
                    </a:lnTo>
                    <a:lnTo>
                      <a:pt x="1091" y="2618"/>
                    </a:lnTo>
                    <a:lnTo>
                      <a:pt x="1085" y="2622"/>
                    </a:lnTo>
                    <a:lnTo>
                      <a:pt x="1080" y="2626"/>
                    </a:lnTo>
                    <a:lnTo>
                      <a:pt x="1075" y="2632"/>
                    </a:lnTo>
                    <a:lnTo>
                      <a:pt x="1071" y="2639"/>
                    </a:lnTo>
                    <a:lnTo>
                      <a:pt x="1068" y="2647"/>
                    </a:lnTo>
                    <a:lnTo>
                      <a:pt x="1066" y="2657"/>
                    </a:lnTo>
                    <a:lnTo>
                      <a:pt x="1062" y="2671"/>
                    </a:lnTo>
                    <a:lnTo>
                      <a:pt x="1058" y="2682"/>
                    </a:lnTo>
                    <a:lnTo>
                      <a:pt x="1055" y="2690"/>
                    </a:lnTo>
                    <a:lnTo>
                      <a:pt x="1051" y="2696"/>
                    </a:lnTo>
                    <a:lnTo>
                      <a:pt x="1047" y="2701"/>
                    </a:lnTo>
                    <a:lnTo>
                      <a:pt x="1043" y="2703"/>
                    </a:lnTo>
                    <a:lnTo>
                      <a:pt x="1039" y="2702"/>
                    </a:lnTo>
                    <a:lnTo>
                      <a:pt x="1035" y="2700"/>
                    </a:lnTo>
                    <a:lnTo>
                      <a:pt x="1031" y="2696"/>
                    </a:lnTo>
                    <a:lnTo>
                      <a:pt x="1027" y="2690"/>
                    </a:lnTo>
                    <a:lnTo>
                      <a:pt x="1023" y="2684"/>
                    </a:lnTo>
                    <a:lnTo>
                      <a:pt x="1019" y="2676"/>
                    </a:lnTo>
                    <a:lnTo>
                      <a:pt x="1010" y="2658"/>
                    </a:lnTo>
                    <a:lnTo>
                      <a:pt x="1001" y="2638"/>
                    </a:lnTo>
                    <a:lnTo>
                      <a:pt x="995" y="2624"/>
                    </a:lnTo>
                    <a:lnTo>
                      <a:pt x="990" y="2608"/>
                    </a:lnTo>
                    <a:lnTo>
                      <a:pt x="985" y="2592"/>
                    </a:lnTo>
                    <a:lnTo>
                      <a:pt x="980" y="2575"/>
                    </a:lnTo>
                    <a:lnTo>
                      <a:pt x="975" y="2557"/>
                    </a:lnTo>
                    <a:lnTo>
                      <a:pt x="971" y="2539"/>
                    </a:lnTo>
                    <a:lnTo>
                      <a:pt x="967" y="2519"/>
                    </a:lnTo>
                    <a:lnTo>
                      <a:pt x="963" y="2500"/>
                    </a:lnTo>
                    <a:lnTo>
                      <a:pt x="961" y="2480"/>
                    </a:lnTo>
                    <a:lnTo>
                      <a:pt x="958" y="2461"/>
                    </a:lnTo>
                    <a:lnTo>
                      <a:pt x="957" y="2441"/>
                    </a:lnTo>
                    <a:lnTo>
                      <a:pt x="955" y="2421"/>
                    </a:lnTo>
                    <a:lnTo>
                      <a:pt x="955" y="2401"/>
                    </a:lnTo>
                    <a:lnTo>
                      <a:pt x="955" y="2382"/>
                    </a:lnTo>
                    <a:lnTo>
                      <a:pt x="955" y="2363"/>
                    </a:lnTo>
                    <a:lnTo>
                      <a:pt x="956" y="2344"/>
                    </a:lnTo>
                    <a:lnTo>
                      <a:pt x="959" y="2318"/>
                    </a:lnTo>
                    <a:lnTo>
                      <a:pt x="961" y="2300"/>
                    </a:lnTo>
                    <a:lnTo>
                      <a:pt x="963" y="2294"/>
                    </a:lnTo>
                    <a:lnTo>
                      <a:pt x="964" y="2290"/>
                    </a:lnTo>
                    <a:lnTo>
                      <a:pt x="966" y="2287"/>
                    </a:lnTo>
                    <a:lnTo>
                      <a:pt x="968" y="2286"/>
                    </a:lnTo>
                    <a:lnTo>
                      <a:pt x="971" y="2286"/>
                    </a:lnTo>
                    <a:lnTo>
                      <a:pt x="973" y="2288"/>
                    </a:lnTo>
                    <a:lnTo>
                      <a:pt x="976" y="2291"/>
                    </a:lnTo>
                    <a:lnTo>
                      <a:pt x="980" y="2295"/>
                    </a:lnTo>
                    <a:lnTo>
                      <a:pt x="989" y="2308"/>
                    </a:lnTo>
                    <a:lnTo>
                      <a:pt x="1000" y="2323"/>
                    </a:lnTo>
                    <a:lnTo>
                      <a:pt x="1018" y="2341"/>
                    </a:lnTo>
                    <a:lnTo>
                      <a:pt x="1038" y="2358"/>
                    </a:lnTo>
                    <a:lnTo>
                      <a:pt x="1058" y="2374"/>
                    </a:lnTo>
                    <a:lnTo>
                      <a:pt x="1078" y="2389"/>
                    </a:lnTo>
                    <a:lnTo>
                      <a:pt x="1099" y="2403"/>
                    </a:lnTo>
                    <a:lnTo>
                      <a:pt x="1119" y="2416"/>
                    </a:lnTo>
                    <a:lnTo>
                      <a:pt x="1139" y="2428"/>
                    </a:lnTo>
                    <a:lnTo>
                      <a:pt x="1158" y="2439"/>
                    </a:lnTo>
                    <a:lnTo>
                      <a:pt x="1193" y="2457"/>
                    </a:lnTo>
                    <a:lnTo>
                      <a:pt x="1220" y="2471"/>
                    </a:lnTo>
                    <a:lnTo>
                      <a:pt x="1239" y="2479"/>
                    </a:lnTo>
                    <a:lnTo>
                      <a:pt x="1245" y="2482"/>
                    </a:lnTo>
                    <a:lnTo>
                      <a:pt x="1257" y="2486"/>
                    </a:lnTo>
                    <a:lnTo>
                      <a:pt x="1265" y="2489"/>
                    </a:lnTo>
                    <a:lnTo>
                      <a:pt x="1272" y="2492"/>
                    </a:lnTo>
                    <a:lnTo>
                      <a:pt x="1278" y="2496"/>
                    </a:lnTo>
                    <a:lnTo>
                      <a:pt x="1282" y="2499"/>
                    </a:lnTo>
                    <a:lnTo>
                      <a:pt x="1284" y="2502"/>
                    </a:lnTo>
                    <a:lnTo>
                      <a:pt x="1285" y="2505"/>
                    </a:lnTo>
                    <a:lnTo>
                      <a:pt x="1285" y="2507"/>
                    </a:lnTo>
                    <a:lnTo>
                      <a:pt x="1284" y="2510"/>
                    </a:lnTo>
                    <a:lnTo>
                      <a:pt x="1282" y="2512"/>
                    </a:lnTo>
                    <a:lnTo>
                      <a:pt x="1278" y="2514"/>
                    </a:lnTo>
                    <a:lnTo>
                      <a:pt x="1274" y="2516"/>
                    </a:lnTo>
                    <a:lnTo>
                      <a:pt x="1263" y="2518"/>
                    </a:lnTo>
                    <a:lnTo>
                      <a:pt x="1250" y="2519"/>
                    </a:lnTo>
                    <a:lnTo>
                      <a:pt x="1238" y="2520"/>
                    </a:lnTo>
                    <a:lnTo>
                      <a:pt x="1228" y="2522"/>
                    </a:lnTo>
                    <a:lnTo>
                      <a:pt x="1220" y="2526"/>
                    </a:lnTo>
                    <a:lnTo>
                      <a:pt x="1213" y="2530"/>
                    </a:lnTo>
                    <a:lnTo>
                      <a:pt x="1208" y="2535"/>
                    </a:lnTo>
                    <a:lnTo>
                      <a:pt x="1203" y="2541"/>
                    </a:lnTo>
                    <a:lnTo>
                      <a:pt x="1200" y="2548"/>
                    </a:lnTo>
                    <a:lnTo>
                      <a:pt x="1198" y="2555"/>
                    </a:lnTo>
                    <a:lnTo>
                      <a:pt x="1197" y="2563"/>
                    </a:lnTo>
                    <a:lnTo>
                      <a:pt x="1198" y="2571"/>
                    </a:lnTo>
                    <a:lnTo>
                      <a:pt x="1199" y="2579"/>
                    </a:lnTo>
                    <a:lnTo>
                      <a:pt x="1201" y="2588"/>
                    </a:lnTo>
                    <a:lnTo>
                      <a:pt x="1204" y="2597"/>
                    </a:lnTo>
                    <a:lnTo>
                      <a:pt x="1209" y="2605"/>
                    </a:lnTo>
                    <a:lnTo>
                      <a:pt x="1214" y="2613"/>
                    </a:lnTo>
                    <a:lnTo>
                      <a:pt x="1219" y="2621"/>
                    </a:lnTo>
                    <a:lnTo>
                      <a:pt x="1238" y="2639"/>
                    </a:lnTo>
                    <a:lnTo>
                      <a:pt x="1259" y="2656"/>
                    </a:lnTo>
                    <a:lnTo>
                      <a:pt x="1279" y="2671"/>
                    </a:lnTo>
                    <a:lnTo>
                      <a:pt x="1299" y="2684"/>
                    </a:lnTo>
                    <a:lnTo>
                      <a:pt x="1320" y="2695"/>
                    </a:lnTo>
                    <a:lnTo>
                      <a:pt x="1341" y="2706"/>
                    </a:lnTo>
                    <a:lnTo>
                      <a:pt x="1363" y="2714"/>
                    </a:lnTo>
                    <a:lnTo>
                      <a:pt x="1385" y="2720"/>
                    </a:lnTo>
                    <a:lnTo>
                      <a:pt x="1406" y="2725"/>
                    </a:lnTo>
                    <a:lnTo>
                      <a:pt x="1428" y="2728"/>
                    </a:lnTo>
                    <a:lnTo>
                      <a:pt x="1450" y="2730"/>
                    </a:lnTo>
                    <a:lnTo>
                      <a:pt x="1471" y="2730"/>
                    </a:lnTo>
                    <a:lnTo>
                      <a:pt x="1492" y="2729"/>
                    </a:lnTo>
                    <a:lnTo>
                      <a:pt x="1513" y="2727"/>
                    </a:lnTo>
                    <a:lnTo>
                      <a:pt x="1535" y="2723"/>
                    </a:lnTo>
                    <a:lnTo>
                      <a:pt x="1555" y="2718"/>
                    </a:lnTo>
                    <a:lnTo>
                      <a:pt x="1574" y="2712"/>
                    </a:lnTo>
                    <a:lnTo>
                      <a:pt x="1593" y="2704"/>
                    </a:lnTo>
                    <a:lnTo>
                      <a:pt x="1611" y="2694"/>
                    </a:lnTo>
                    <a:lnTo>
                      <a:pt x="1628" y="2684"/>
                    </a:lnTo>
                    <a:lnTo>
                      <a:pt x="1644" y="2673"/>
                    </a:lnTo>
                    <a:lnTo>
                      <a:pt x="1659" y="2660"/>
                    </a:lnTo>
                    <a:lnTo>
                      <a:pt x="1674" y="2647"/>
                    </a:lnTo>
                    <a:lnTo>
                      <a:pt x="1687" y="2632"/>
                    </a:lnTo>
                    <a:lnTo>
                      <a:pt x="1698" y="2617"/>
                    </a:lnTo>
                    <a:lnTo>
                      <a:pt x="1709" y="2600"/>
                    </a:lnTo>
                    <a:lnTo>
                      <a:pt x="1718" y="2583"/>
                    </a:lnTo>
                    <a:lnTo>
                      <a:pt x="1726" y="2564"/>
                    </a:lnTo>
                    <a:lnTo>
                      <a:pt x="1732" y="2545"/>
                    </a:lnTo>
                    <a:lnTo>
                      <a:pt x="1736" y="2525"/>
                    </a:lnTo>
                    <a:lnTo>
                      <a:pt x="1739" y="2503"/>
                    </a:lnTo>
                    <a:lnTo>
                      <a:pt x="1740" y="2481"/>
                    </a:lnTo>
                    <a:lnTo>
                      <a:pt x="1740" y="2313"/>
                    </a:lnTo>
                    <a:lnTo>
                      <a:pt x="1740" y="1656"/>
                    </a:lnTo>
                    <a:lnTo>
                      <a:pt x="1740" y="840"/>
                    </a:lnTo>
                    <a:lnTo>
                      <a:pt x="1733" y="835"/>
                    </a:lnTo>
                    <a:lnTo>
                      <a:pt x="1726" y="829"/>
                    </a:lnTo>
                    <a:lnTo>
                      <a:pt x="1720" y="823"/>
                    </a:lnTo>
                    <a:lnTo>
                      <a:pt x="1714" y="816"/>
                    </a:lnTo>
                    <a:lnTo>
                      <a:pt x="1708" y="810"/>
                    </a:lnTo>
                    <a:lnTo>
                      <a:pt x="1703" y="803"/>
                    </a:lnTo>
                    <a:lnTo>
                      <a:pt x="1698" y="795"/>
                    </a:lnTo>
                    <a:lnTo>
                      <a:pt x="1694" y="787"/>
                    </a:lnTo>
                    <a:lnTo>
                      <a:pt x="1690" y="778"/>
                    </a:lnTo>
                    <a:lnTo>
                      <a:pt x="1686" y="770"/>
                    </a:lnTo>
                    <a:lnTo>
                      <a:pt x="1683" y="762"/>
                    </a:lnTo>
                    <a:lnTo>
                      <a:pt x="1681" y="753"/>
                    </a:lnTo>
                    <a:lnTo>
                      <a:pt x="1679" y="744"/>
                    </a:lnTo>
                    <a:lnTo>
                      <a:pt x="1678" y="735"/>
                    </a:lnTo>
                    <a:lnTo>
                      <a:pt x="1677" y="726"/>
                    </a:lnTo>
                    <a:lnTo>
                      <a:pt x="1676" y="716"/>
                    </a:lnTo>
                    <a:lnTo>
                      <a:pt x="1677" y="700"/>
                    </a:lnTo>
                    <a:lnTo>
                      <a:pt x="1680" y="684"/>
                    </a:lnTo>
                    <a:lnTo>
                      <a:pt x="1684" y="668"/>
                    </a:lnTo>
                    <a:lnTo>
                      <a:pt x="1690" y="653"/>
                    </a:lnTo>
                    <a:lnTo>
                      <a:pt x="1698" y="639"/>
                    </a:lnTo>
                    <a:lnTo>
                      <a:pt x="1707" y="626"/>
                    </a:lnTo>
                    <a:lnTo>
                      <a:pt x="1717" y="614"/>
                    </a:lnTo>
                    <a:lnTo>
                      <a:pt x="1728" y="602"/>
                    </a:lnTo>
                    <a:lnTo>
                      <a:pt x="1734" y="596"/>
                    </a:lnTo>
                    <a:lnTo>
                      <a:pt x="1739" y="589"/>
                    </a:lnTo>
                    <a:lnTo>
                      <a:pt x="1744" y="581"/>
                    </a:lnTo>
                    <a:lnTo>
                      <a:pt x="1747" y="572"/>
                    </a:lnTo>
                    <a:lnTo>
                      <a:pt x="1750" y="562"/>
                    </a:lnTo>
                    <a:lnTo>
                      <a:pt x="1752" y="552"/>
                    </a:lnTo>
                    <a:lnTo>
                      <a:pt x="1754" y="541"/>
                    </a:lnTo>
                    <a:lnTo>
                      <a:pt x="1754" y="529"/>
                    </a:lnTo>
                    <a:lnTo>
                      <a:pt x="1754" y="518"/>
                    </a:lnTo>
                    <a:lnTo>
                      <a:pt x="1752" y="507"/>
                    </a:lnTo>
                    <a:lnTo>
                      <a:pt x="1750" y="496"/>
                    </a:lnTo>
                    <a:lnTo>
                      <a:pt x="1747" y="486"/>
                    </a:lnTo>
                    <a:lnTo>
                      <a:pt x="1743" y="476"/>
                    </a:lnTo>
                    <a:lnTo>
                      <a:pt x="1738" y="467"/>
                    </a:lnTo>
                    <a:lnTo>
                      <a:pt x="1732" y="460"/>
                    </a:lnTo>
                    <a:lnTo>
                      <a:pt x="1725" y="453"/>
                    </a:lnTo>
                    <a:lnTo>
                      <a:pt x="1718" y="447"/>
                    </a:lnTo>
                    <a:lnTo>
                      <a:pt x="1711" y="441"/>
                    </a:lnTo>
                    <a:lnTo>
                      <a:pt x="1704" y="433"/>
                    </a:lnTo>
                    <a:lnTo>
                      <a:pt x="1698" y="426"/>
                    </a:lnTo>
                    <a:lnTo>
                      <a:pt x="1692" y="419"/>
                    </a:lnTo>
                    <a:lnTo>
                      <a:pt x="1687" y="411"/>
                    </a:lnTo>
                    <a:lnTo>
                      <a:pt x="1682" y="403"/>
                    </a:lnTo>
                    <a:lnTo>
                      <a:pt x="1677" y="395"/>
                    </a:lnTo>
                    <a:lnTo>
                      <a:pt x="1673" y="386"/>
                    </a:lnTo>
                    <a:lnTo>
                      <a:pt x="1670" y="377"/>
                    </a:lnTo>
                    <a:lnTo>
                      <a:pt x="1667" y="368"/>
                    </a:lnTo>
                    <a:lnTo>
                      <a:pt x="1664" y="359"/>
                    </a:lnTo>
                    <a:lnTo>
                      <a:pt x="1662" y="349"/>
                    </a:lnTo>
                    <a:lnTo>
                      <a:pt x="1661" y="339"/>
                    </a:lnTo>
                    <a:lnTo>
                      <a:pt x="1660" y="330"/>
                    </a:lnTo>
                    <a:lnTo>
                      <a:pt x="1660" y="319"/>
                    </a:lnTo>
                    <a:lnTo>
                      <a:pt x="1661" y="303"/>
                    </a:lnTo>
                    <a:lnTo>
                      <a:pt x="1663" y="286"/>
                    </a:lnTo>
                    <a:lnTo>
                      <a:pt x="1667" y="270"/>
                    </a:lnTo>
                    <a:lnTo>
                      <a:pt x="1672" y="254"/>
                    </a:lnTo>
                    <a:lnTo>
                      <a:pt x="1679" y="240"/>
                    </a:lnTo>
                    <a:lnTo>
                      <a:pt x="1687" y="226"/>
                    </a:lnTo>
                    <a:lnTo>
                      <a:pt x="1697" y="213"/>
                    </a:lnTo>
                    <a:lnTo>
                      <a:pt x="1707" y="201"/>
                    </a:lnTo>
                    <a:lnTo>
                      <a:pt x="1719" y="191"/>
                    </a:lnTo>
                    <a:lnTo>
                      <a:pt x="1731" y="181"/>
                    </a:lnTo>
                    <a:lnTo>
                      <a:pt x="1745" y="173"/>
                    </a:lnTo>
                    <a:lnTo>
                      <a:pt x="1759" y="165"/>
                    </a:lnTo>
                    <a:lnTo>
                      <a:pt x="1774" y="160"/>
                    </a:lnTo>
                    <a:lnTo>
                      <a:pt x="1790" y="156"/>
                    </a:lnTo>
                    <a:lnTo>
                      <a:pt x="1807" y="153"/>
                    </a:lnTo>
                    <a:lnTo>
                      <a:pt x="1824" y="152"/>
                    </a:lnTo>
                    <a:lnTo>
                      <a:pt x="1841" y="153"/>
                    </a:lnTo>
                    <a:lnTo>
                      <a:pt x="1857" y="155"/>
                    </a:lnTo>
                    <a:lnTo>
                      <a:pt x="1873" y="159"/>
                    </a:lnTo>
                    <a:lnTo>
                      <a:pt x="1889" y="165"/>
                    </a:lnTo>
                    <a:lnTo>
                      <a:pt x="1903" y="172"/>
                    </a:lnTo>
                    <a:lnTo>
                      <a:pt x="1917" y="180"/>
                    </a:lnTo>
                    <a:lnTo>
                      <a:pt x="1929" y="190"/>
                    </a:lnTo>
                    <a:lnTo>
                      <a:pt x="1941" y="201"/>
                    </a:lnTo>
                    <a:lnTo>
                      <a:pt x="1952" y="213"/>
                    </a:lnTo>
                    <a:lnTo>
                      <a:pt x="1961" y="225"/>
                    </a:lnTo>
                    <a:lnTo>
                      <a:pt x="1969" y="239"/>
                    </a:lnTo>
                    <a:lnTo>
                      <a:pt x="1976" y="254"/>
                    </a:lnTo>
                    <a:lnTo>
                      <a:pt x="1982" y="270"/>
                    </a:lnTo>
                    <a:lnTo>
                      <a:pt x="1986" y="286"/>
                    </a:lnTo>
                    <a:lnTo>
                      <a:pt x="1988" y="302"/>
                    </a:lnTo>
                    <a:lnTo>
                      <a:pt x="1989" y="319"/>
                    </a:lnTo>
                    <a:lnTo>
                      <a:pt x="1989" y="330"/>
                    </a:lnTo>
                    <a:lnTo>
                      <a:pt x="1988" y="339"/>
                    </a:lnTo>
                    <a:lnTo>
                      <a:pt x="1986" y="349"/>
                    </a:lnTo>
                    <a:lnTo>
                      <a:pt x="1984" y="359"/>
                    </a:lnTo>
                    <a:lnTo>
                      <a:pt x="1982" y="368"/>
                    </a:lnTo>
                    <a:lnTo>
                      <a:pt x="1979" y="377"/>
                    </a:lnTo>
                    <a:lnTo>
                      <a:pt x="1975" y="386"/>
                    </a:lnTo>
                    <a:lnTo>
                      <a:pt x="1971" y="395"/>
                    </a:lnTo>
                    <a:lnTo>
                      <a:pt x="1967" y="403"/>
                    </a:lnTo>
                    <a:lnTo>
                      <a:pt x="1962" y="411"/>
                    </a:lnTo>
                    <a:lnTo>
                      <a:pt x="1957" y="419"/>
                    </a:lnTo>
                    <a:lnTo>
                      <a:pt x="1951" y="426"/>
                    </a:lnTo>
                    <a:lnTo>
                      <a:pt x="1945" y="433"/>
                    </a:lnTo>
                    <a:lnTo>
                      <a:pt x="1938" y="441"/>
                    </a:lnTo>
                    <a:lnTo>
                      <a:pt x="1931" y="447"/>
                    </a:lnTo>
                    <a:lnTo>
                      <a:pt x="1924" y="453"/>
                    </a:lnTo>
                    <a:close/>
                    <a:moveTo>
                      <a:pt x="1813" y="3512"/>
                    </a:moveTo>
                    <a:lnTo>
                      <a:pt x="1801" y="3512"/>
                    </a:lnTo>
                    <a:lnTo>
                      <a:pt x="1789" y="3510"/>
                    </a:lnTo>
                    <a:lnTo>
                      <a:pt x="1778" y="3508"/>
                    </a:lnTo>
                    <a:lnTo>
                      <a:pt x="1768" y="3505"/>
                    </a:lnTo>
                    <a:lnTo>
                      <a:pt x="1759" y="3502"/>
                    </a:lnTo>
                    <a:lnTo>
                      <a:pt x="1750" y="3497"/>
                    </a:lnTo>
                    <a:lnTo>
                      <a:pt x="1743" y="3492"/>
                    </a:lnTo>
                    <a:lnTo>
                      <a:pt x="1735" y="3486"/>
                    </a:lnTo>
                    <a:lnTo>
                      <a:pt x="1729" y="3479"/>
                    </a:lnTo>
                    <a:lnTo>
                      <a:pt x="1723" y="3471"/>
                    </a:lnTo>
                    <a:lnTo>
                      <a:pt x="1719" y="3463"/>
                    </a:lnTo>
                    <a:lnTo>
                      <a:pt x="1714" y="3454"/>
                    </a:lnTo>
                    <a:lnTo>
                      <a:pt x="1711" y="3444"/>
                    </a:lnTo>
                    <a:lnTo>
                      <a:pt x="1709" y="3434"/>
                    </a:lnTo>
                    <a:lnTo>
                      <a:pt x="1707" y="3423"/>
                    </a:lnTo>
                    <a:lnTo>
                      <a:pt x="1706" y="3411"/>
                    </a:lnTo>
                    <a:lnTo>
                      <a:pt x="1719" y="3416"/>
                    </a:lnTo>
                    <a:lnTo>
                      <a:pt x="1733" y="3420"/>
                    </a:lnTo>
                    <a:lnTo>
                      <a:pt x="1746" y="3423"/>
                    </a:lnTo>
                    <a:lnTo>
                      <a:pt x="1760" y="3427"/>
                    </a:lnTo>
                    <a:lnTo>
                      <a:pt x="1773" y="3429"/>
                    </a:lnTo>
                    <a:lnTo>
                      <a:pt x="1787" y="3431"/>
                    </a:lnTo>
                    <a:lnTo>
                      <a:pt x="1801" y="3432"/>
                    </a:lnTo>
                    <a:lnTo>
                      <a:pt x="1815" y="3432"/>
                    </a:lnTo>
                    <a:lnTo>
                      <a:pt x="1828" y="3432"/>
                    </a:lnTo>
                    <a:lnTo>
                      <a:pt x="1842" y="3431"/>
                    </a:lnTo>
                    <a:lnTo>
                      <a:pt x="1855" y="3429"/>
                    </a:lnTo>
                    <a:lnTo>
                      <a:pt x="1869" y="3427"/>
                    </a:lnTo>
                    <a:lnTo>
                      <a:pt x="1882" y="3424"/>
                    </a:lnTo>
                    <a:lnTo>
                      <a:pt x="1894" y="3420"/>
                    </a:lnTo>
                    <a:lnTo>
                      <a:pt x="1907" y="3416"/>
                    </a:lnTo>
                    <a:lnTo>
                      <a:pt x="1919" y="3411"/>
                    </a:lnTo>
                    <a:lnTo>
                      <a:pt x="1918" y="3421"/>
                    </a:lnTo>
                    <a:lnTo>
                      <a:pt x="1916" y="3431"/>
                    </a:lnTo>
                    <a:lnTo>
                      <a:pt x="1913" y="3441"/>
                    </a:lnTo>
                    <a:lnTo>
                      <a:pt x="1910" y="3451"/>
                    </a:lnTo>
                    <a:lnTo>
                      <a:pt x="1905" y="3459"/>
                    </a:lnTo>
                    <a:lnTo>
                      <a:pt x="1900" y="3468"/>
                    </a:lnTo>
                    <a:lnTo>
                      <a:pt x="1894" y="3475"/>
                    </a:lnTo>
                    <a:lnTo>
                      <a:pt x="1887" y="3483"/>
                    </a:lnTo>
                    <a:lnTo>
                      <a:pt x="1879" y="3489"/>
                    </a:lnTo>
                    <a:lnTo>
                      <a:pt x="1871" y="3495"/>
                    </a:lnTo>
                    <a:lnTo>
                      <a:pt x="1863" y="3500"/>
                    </a:lnTo>
                    <a:lnTo>
                      <a:pt x="1854" y="3504"/>
                    </a:lnTo>
                    <a:lnTo>
                      <a:pt x="1844" y="3508"/>
                    </a:lnTo>
                    <a:lnTo>
                      <a:pt x="1834" y="3510"/>
                    </a:lnTo>
                    <a:lnTo>
                      <a:pt x="1824" y="3512"/>
                    </a:lnTo>
                    <a:lnTo>
                      <a:pt x="1813" y="3512"/>
                    </a:lnTo>
                    <a:close/>
                    <a:moveTo>
                      <a:pt x="1730" y="3338"/>
                    </a:moveTo>
                    <a:lnTo>
                      <a:pt x="1738" y="3330"/>
                    </a:lnTo>
                    <a:lnTo>
                      <a:pt x="1746" y="3322"/>
                    </a:lnTo>
                    <a:lnTo>
                      <a:pt x="1756" y="3315"/>
                    </a:lnTo>
                    <a:lnTo>
                      <a:pt x="1766" y="3309"/>
                    </a:lnTo>
                    <a:lnTo>
                      <a:pt x="1777" y="3304"/>
                    </a:lnTo>
                    <a:lnTo>
                      <a:pt x="1789" y="3301"/>
                    </a:lnTo>
                    <a:lnTo>
                      <a:pt x="1802" y="3299"/>
                    </a:lnTo>
                    <a:lnTo>
                      <a:pt x="1814" y="3298"/>
                    </a:lnTo>
                    <a:lnTo>
                      <a:pt x="1827" y="3299"/>
                    </a:lnTo>
                    <a:lnTo>
                      <a:pt x="1839" y="3301"/>
                    </a:lnTo>
                    <a:lnTo>
                      <a:pt x="1851" y="3305"/>
                    </a:lnTo>
                    <a:lnTo>
                      <a:pt x="1862" y="3310"/>
                    </a:lnTo>
                    <a:lnTo>
                      <a:pt x="1872" y="3316"/>
                    </a:lnTo>
                    <a:lnTo>
                      <a:pt x="1882" y="3324"/>
                    </a:lnTo>
                    <a:lnTo>
                      <a:pt x="1891" y="3332"/>
                    </a:lnTo>
                    <a:lnTo>
                      <a:pt x="1899" y="3341"/>
                    </a:lnTo>
                    <a:lnTo>
                      <a:pt x="1888" y="3345"/>
                    </a:lnTo>
                    <a:lnTo>
                      <a:pt x="1878" y="3348"/>
                    </a:lnTo>
                    <a:lnTo>
                      <a:pt x="1868" y="3350"/>
                    </a:lnTo>
                    <a:lnTo>
                      <a:pt x="1857" y="3352"/>
                    </a:lnTo>
                    <a:lnTo>
                      <a:pt x="1846" y="3354"/>
                    </a:lnTo>
                    <a:lnTo>
                      <a:pt x="1835" y="3355"/>
                    </a:lnTo>
                    <a:lnTo>
                      <a:pt x="1825" y="3355"/>
                    </a:lnTo>
                    <a:lnTo>
                      <a:pt x="1813" y="3355"/>
                    </a:lnTo>
                    <a:lnTo>
                      <a:pt x="1801" y="3354"/>
                    </a:lnTo>
                    <a:lnTo>
                      <a:pt x="1789" y="3353"/>
                    </a:lnTo>
                    <a:lnTo>
                      <a:pt x="1778" y="3352"/>
                    </a:lnTo>
                    <a:lnTo>
                      <a:pt x="1767" y="3350"/>
                    </a:lnTo>
                    <a:lnTo>
                      <a:pt x="1757" y="3347"/>
                    </a:lnTo>
                    <a:lnTo>
                      <a:pt x="1748" y="3345"/>
                    </a:lnTo>
                    <a:lnTo>
                      <a:pt x="1738" y="3342"/>
                    </a:lnTo>
                    <a:lnTo>
                      <a:pt x="1730" y="3338"/>
                    </a:lnTo>
                    <a:close/>
                    <a:moveTo>
                      <a:pt x="1814" y="3224"/>
                    </a:moveTo>
                    <a:lnTo>
                      <a:pt x="1803" y="3224"/>
                    </a:lnTo>
                    <a:lnTo>
                      <a:pt x="1790" y="3225"/>
                    </a:lnTo>
                    <a:lnTo>
                      <a:pt x="1779" y="3227"/>
                    </a:lnTo>
                    <a:lnTo>
                      <a:pt x="1768" y="3229"/>
                    </a:lnTo>
                    <a:lnTo>
                      <a:pt x="1758" y="3232"/>
                    </a:lnTo>
                    <a:lnTo>
                      <a:pt x="1747" y="3236"/>
                    </a:lnTo>
                    <a:lnTo>
                      <a:pt x="1737" y="3240"/>
                    </a:lnTo>
                    <a:lnTo>
                      <a:pt x="1727" y="3245"/>
                    </a:lnTo>
                    <a:lnTo>
                      <a:pt x="1718" y="3251"/>
                    </a:lnTo>
                    <a:lnTo>
                      <a:pt x="1709" y="3257"/>
                    </a:lnTo>
                    <a:lnTo>
                      <a:pt x="1700" y="3263"/>
                    </a:lnTo>
                    <a:lnTo>
                      <a:pt x="1692" y="3270"/>
                    </a:lnTo>
                    <a:lnTo>
                      <a:pt x="1684" y="3278"/>
                    </a:lnTo>
                    <a:lnTo>
                      <a:pt x="1677" y="3286"/>
                    </a:lnTo>
                    <a:lnTo>
                      <a:pt x="1670" y="3294"/>
                    </a:lnTo>
                    <a:lnTo>
                      <a:pt x="1663" y="3303"/>
                    </a:lnTo>
                    <a:lnTo>
                      <a:pt x="1662" y="3302"/>
                    </a:lnTo>
                    <a:lnTo>
                      <a:pt x="1661" y="3301"/>
                    </a:lnTo>
                    <a:lnTo>
                      <a:pt x="1660" y="3300"/>
                    </a:lnTo>
                    <a:lnTo>
                      <a:pt x="1659" y="3300"/>
                    </a:lnTo>
                    <a:lnTo>
                      <a:pt x="1658" y="3299"/>
                    </a:lnTo>
                    <a:lnTo>
                      <a:pt x="1657" y="3298"/>
                    </a:lnTo>
                    <a:lnTo>
                      <a:pt x="1656" y="3297"/>
                    </a:lnTo>
                    <a:lnTo>
                      <a:pt x="1655" y="3297"/>
                    </a:lnTo>
                    <a:lnTo>
                      <a:pt x="1633" y="3278"/>
                    </a:lnTo>
                    <a:lnTo>
                      <a:pt x="1614" y="3259"/>
                    </a:lnTo>
                    <a:lnTo>
                      <a:pt x="1596" y="3240"/>
                    </a:lnTo>
                    <a:lnTo>
                      <a:pt x="1579" y="3220"/>
                    </a:lnTo>
                    <a:lnTo>
                      <a:pt x="1564" y="3199"/>
                    </a:lnTo>
                    <a:lnTo>
                      <a:pt x="1550" y="3179"/>
                    </a:lnTo>
                    <a:lnTo>
                      <a:pt x="1537" y="3159"/>
                    </a:lnTo>
                    <a:lnTo>
                      <a:pt x="1526" y="3139"/>
                    </a:lnTo>
                    <a:lnTo>
                      <a:pt x="1515" y="3118"/>
                    </a:lnTo>
                    <a:lnTo>
                      <a:pt x="1506" y="3098"/>
                    </a:lnTo>
                    <a:lnTo>
                      <a:pt x="1499" y="3076"/>
                    </a:lnTo>
                    <a:lnTo>
                      <a:pt x="1492" y="3055"/>
                    </a:lnTo>
                    <a:lnTo>
                      <a:pt x="1486" y="3033"/>
                    </a:lnTo>
                    <a:lnTo>
                      <a:pt x="1481" y="3011"/>
                    </a:lnTo>
                    <a:lnTo>
                      <a:pt x="1477" y="2989"/>
                    </a:lnTo>
                    <a:lnTo>
                      <a:pt x="1474" y="2966"/>
                    </a:lnTo>
                    <a:lnTo>
                      <a:pt x="1501" y="2974"/>
                    </a:lnTo>
                    <a:lnTo>
                      <a:pt x="1529" y="2983"/>
                    </a:lnTo>
                    <a:lnTo>
                      <a:pt x="1554" y="2992"/>
                    </a:lnTo>
                    <a:lnTo>
                      <a:pt x="1577" y="3002"/>
                    </a:lnTo>
                    <a:lnTo>
                      <a:pt x="1600" y="3013"/>
                    </a:lnTo>
                    <a:lnTo>
                      <a:pt x="1622" y="3025"/>
                    </a:lnTo>
                    <a:lnTo>
                      <a:pt x="1643" y="3037"/>
                    </a:lnTo>
                    <a:lnTo>
                      <a:pt x="1664" y="3051"/>
                    </a:lnTo>
                    <a:lnTo>
                      <a:pt x="1684" y="3066"/>
                    </a:lnTo>
                    <a:lnTo>
                      <a:pt x="1704" y="3081"/>
                    </a:lnTo>
                    <a:lnTo>
                      <a:pt x="1724" y="3097"/>
                    </a:lnTo>
                    <a:lnTo>
                      <a:pt x="1743" y="3114"/>
                    </a:lnTo>
                    <a:lnTo>
                      <a:pt x="1763" y="3133"/>
                    </a:lnTo>
                    <a:lnTo>
                      <a:pt x="1783" y="3153"/>
                    </a:lnTo>
                    <a:lnTo>
                      <a:pt x="1804" y="3174"/>
                    </a:lnTo>
                    <a:lnTo>
                      <a:pt x="1825" y="3196"/>
                    </a:lnTo>
                    <a:lnTo>
                      <a:pt x="1844" y="3176"/>
                    </a:lnTo>
                    <a:lnTo>
                      <a:pt x="1862" y="3157"/>
                    </a:lnTo>
                    <a:lnTo>
                      <a:pt x="1880" y="3139"/>
                    </a:lnTo>
                    <a:lnTo>
                      <a:pt x="1898" y="3122"/>
                    </a:lnTo>
                    <a:lnTo>
                      <a:pt x="1916" y="3106"/>
                    </a:lnTo>
                    <a:lnTo>
                      <a:pt x="1934" y="3091"/>
                    </a:lnTo>
                    <a:lnTo>
                      <a:pt x="1952" y="3076"/>
                    </a:lnTo>
                    <a:lnTo>
                      <a:pt x="1970" y="3063"/>
                    </a:lnTo>
                    <a:lnTo>
                      <a:pt x="1988" y="3050"/>
                    </a:lnTo>
                    <a:lnTo>
                      <a:pt x="2007" y="3038"/>
                    </a:lnTo>
                    <a:lnTo>
                      <a:pt x="2026" y="3027"/>
                    </a:lnTo>
                    <a:lnTo>
                      <a:pt x="2046" y="3016"/>
                    </a:lnTo>
                    <a:lnTo>
                      <a:pt x="2067" y="3006"/>
                    </a:lnTo>
                    <a:lnTo>
                      <a:pt x="2089" y="2997"/>
                    </a:lnTo>
                    <a:lnTo>
                      <a:pt x="2111" y="2989"/>
                    </a:lnTo>
                    <a:lnTo>
                      <a:pt x="2134" y="2980"/>
                    </a:lnTo>
                    <a:lnTo>
                      <a:pt x="2134" y="2981"/>
                    </a:lnTo>
                    <a:lnTo>
                      <a:pt x="2134" y="2981"/>
                    </a:lnTo>
                    <a:lnTo>
                      <a:pt x="2134" y="2982"/>
                    </a:lnTo>
                    <a:lnTo>
                      <a:pt x="2134" y="2982"/>
                    </a:lnTo>
                    <a:lnTo>
                      <a:pt x="2134" y="2982"/>
                    </a:lnTo>
                    <a:lnTo>
                      <a:pt x="2134" y="2983"/>
                    </a:lnTo>
                    <a:lnTo>
                      <a:pt x="2134" y="2983"/>
                    </a:lnTo>
                    <a:lnTo>
                      <a:pt x="2134" y="2983"/>
                    </a:lnTo>
                    <a:lnTo>
                      <a:pt x="2135" y="2989"/>
                    </a:lnTo>
                    <a:lnTo>
                      <a:pt x="2135" y="2997"/>
                    </a:lnTo>
                    <a:lnTo>
                      <a:pt x="2134" y="3006"/>
                    </a:lnTo>
                    <a:lnTo>
                      <a:pt x="2133" y="3018"/>
                    </a:lnTo>
                    <a:lnTo>
                      <a:pt x="2128" y="3046"/>
                    </a:lnTo>
                    <a:lnTo>
                      <a:pt x="2121" y="3077"/>
                    </a:lnTo>
                    <a:lnTo>
                      <a:pt x="2116" y="3093"/>
                    </a:lnTo>
                    <a:lnTo>
                      <a:pt x="2111" y="3110"/>
                    </a:lnTo>
                    <a:lnTo>
                      <a:pt x="2104" y="3128"/>
                    </a:lnTo>
                    <a:lnTo>
                      <a:pt x="2097" y="3145"/>
                    </a:lnTo>
                    <a:lnTo>
                      <a:pt x="2089" y="3162"/>
                    </a:lnTo>
                    <a:lnTo>
                      <a:pt x="2080" y="3179"/>
                    </a:lnTo>
                    <a:lnTo>
                      <a:pt x="2070" y="3195"/>
                    </a:lnTo>
                    <a:lnTo>
                      <a:pt x="2059" y="3210"/>
                    </a:lnTo>
                    <a:lnTo>
                      <a:pt x="2048" y="3225"/>
                    </a:lnTo>
                    <a:lnTo>
                      <a:pt x="2037" y="3238"/>
                    </a:lnTo>
                    <a:lnTo>
                      <a:pt x="2026" y="3251"/>
                    </a:lnTo>
                    <a:lnTo>
                      <a:pt x="2014" y="3264"/>
                    </a:lnTo>
                    <a:lnTo>
                      <a:pt x="2002" y="3275"/>
                    </a:lnTo>
                    <a:lnTo>
                      <a:pt x="1990" y="3286"/>
                    </a:lnTo>
                    <a:lnTo>
                      <a:pt x="1978" y="3297"/>
                    </a:lnTo>
                    <a:lnTo>
                      <a:pt x="1965" y="3306"/>
                    </a:lnTo>
                    <a:lnTo>
                      <a:pt x="1958" y="3297"/>
                    </a:lnTo>
                    <a:lnTo>
                      <a:pt x="1952" y="3289"/>
                    </a:lnTo>
                    <a:lnTo>
                      <a:pt x="1944" y="3280"/>
                    </a:lnTo>
                    <a:lnTo>
                      <a:pt x="1937" y="3273"/>
                    </a:lnTo>
                    <a:lnTo>
                      <a:pt x="1928" y="3265"/>
                    </a:lnTo>
                    <a:lnTo>
                      <a:pt x="1920" y="3259"/>
                    </a:lnTo>
                    <a:lnTo>
                      <a:pt x="1910" y="3252"/>
                    </a:lnTo>
                    <a:lnTo>
                      <a:pt x="1901" y="3247"/>
                    </a:lnTo>
                    <a:lnTo>
                      <a:pt x="1891" y="3242"/>
                    </a:lnTo>
                    <a:lnTo>
                      <a:pt x="1881" y="3237"/>
                    </a:lnTo>
                    <a:lnTo>
                      <a:pt x="1870" y="3233"/>
                    </a:lnTo>
                    <a:lnTo>
                      <a:pt x="1860" y="3230"/>
                    </a:lnTo>
                    <a:lnTo>
                      <a:pt x="1849" y="3227"/>
                    </a:lnTo>
                    <a:lnTo>
                      <a:pt x="1837" y="3225"/>
                    </a:lnTo>
                    <a:lnTo>
                      <a:pt x="1826" y="3224"/>
                    </a:lnTo>
                    <a:lnTo>
                      <a:pt x="1814" y="3224"/>
                    </a:lnTo>
                    <a:close/>
                    <a:moveTo>
                      <a:pt x="918" y="1652"/>
                    </a:moveTo>
                    <a:lnTo>
                      <a:pt x="920" y="1648"/>
                    </a:lnTo>
                    <a:lnTo>
                      <a:pt x="922" y="1644"/>
                    </a:lnTo>
                    <a:lnTo>
                      <a:pt x="924" y="1640"/>
                    </a:lnTo>
                    <a:lnTo>
                      <a:pt x="926" y="1636"/>
                    </a:lnTo>
                    <a:lnTo>
                      <a:pt x="927" y="1631"/>
                    </a:lnTo>
                    <a:lnTo>
                      <a:pt x="929" y="1627"/>
                    </a:lnTo>
                    <a:lnTo>
                      <a:pt x="931" y="1623"/>
                    </a:lnTo>
                    <a:lnTo>
                      <a:pt x="933" y="1619"/>
                    </a:lnTo>
                    <a:lnTo>
                      <a:pt x="939" y="1624"/>
                    </a:lnTo>
                    <a:lnTo>
                      <a:pt x="945" y="1630"/>
                    </a:lnTo>
                    <a:lnTo>
                      <a:pt x="951" y="1635"/>
                    </a:lnTo>
                    <a:lnTo>
                      <a:pt x="956" y="1640"/>
                    </a:lnTo>
                    <a:lnTo>
                      <a:pt x="962" y="1644"/>
                    </a:lnTo>
                    <a:lnTo>
                      <a:pt x="968" y="1649"/>
                    </a:lnTo>
                    <a:lnTo>
                      <a:pt x="974" y="1654"/>
                    </a:lnTo>
                    <a:lnTo>
                      <a:pt x="980" y="1658"/>
                    </a:lnTo>
                    <a:lnTo>
                      <a:pt x="1003" y="1675"/>
                    </a:lnTo>
                    <a:lnTo>
                      <a:pt x="1029" y="1693"/>
                    </a:lnTo>
                    <a:lnTo>
                      <a:pt x="1056" y="1713"/>
                    </a:lnTo>
                    <a:lnTo>
                      <a:pt x="1085" y="1733"/>
                    </a:lnTo>
                    <a:lnTo>
                      <a:pt x="1116" y="1755"/>
                    </a:lnTo>
                    <a:lnTo>
                      <a:pt x="1150" y="1777"/>
                    </a:lnTo>
                    <a:lnTo>
                      <a:pt x="1184" y="1799"/>
                    </a:lnTo>
                    <a:lnTo>
                      <a:pt x="1221" y="1822"/>
                    </a:lnTo>
                    <a:lnTo>
                      <a:pt x="1226" y="1852"/>
                    </a:lnTo>
                    <a:lnTo>
                      <a:pt x="1233" y="1880"/>
                    </a:lnTo>
                    <a:lnTo>
                      <a:pt x="1240" y="1908"/>
                    </a:lnTo>
                    <a:lnTo>
                      <a:pt x="1249" y="1936"/>
                    </a:lnTo>
                    <a:lnTo>
                      <a:pt x="1258" y="1963"/>
                    </a:lnTo>
                    <a:lnTo>
                      <a:pt x="1268" y="1989"/>
                    </a:lnTo>
                    <a:lnTo>
                      <a:pt x="1278" y="2016"/>
                    </a:lnTo>
                    <a:lnTo>
                      <a:pt x="1289" y="2041"/>
                    </a:lnTo>
                    <a:lnTo>
                      <a:pt x="1300" y="2065"/>
                    </a:lnTo>
                    <a:lnTo>
                      <a:pt x="1312" y="2088"/>
                    </a:lnTo>
                    <a:lnTo>
                      <a:pt x="1324" y="2110"/>
                    </a:lnTo>
                    <a:lnTo>
                      <a:pt x="1336" y="2132"/>
                    </a:lnTo>
                    <a:lnTo>
                      <a:pt x="1349" y="2152"/>
                    </a:lnTo>
                    <a:lnTo>
                      <a:pt x="1362" y="2171"/>
                    </a:lnTo>
                    <a:lnTo>
                      <a:pt x="1375" y="2191"/>
                    </a:lnTo>
                    <a:lnTo>
                      <a:pt x="1389" y="2208"/>
                    </a:lnTo>
                    <a:lnTo>
                      <a:pt x="1405" y="2226"/>
                    </a:lnTo>
                    <a:lnTo>
                      <a:pt x="1421" y="2242"/>
                    </a:lnTo>
                    <a:lnTo>
                      <a:pt x="1438" y="2257"/>
                    </a:lnTo>
                    <a:lnTo>
                      <a:pt x="1455" y="2269"/>
                    </a:lnTo>
                    <a:lnTo>
                      <a:pt x="1472" y="2279"/>
                    </a:lnTo>
                    <a:lnTo>
                      <a:pt x="1489" y="2288"/>
                    </a:lnTo>
                    <a:lnTo>
                      <a:pt x="1506" y="2295"/>
                    </a:lnTo>
                    <a:lnTo>
                      <a:pt x="1522" y="2301"/>
                    </a:lnTo>
                    <a:lnTo>
                      <a:pt x="1509" y="2318"/>
                    </a:lnTo>
                    <a:lnTo>
                      <a:pt x="1497" y="2337"/>
                    </a:lnTo>
                    <a:lnTo>
                      <a:pt x="1485" y="2357"/>
                    </a:lnTo>
                    <a:lnTo>
                      <a:pt x="1474" y="2377"/>
                    </a:lnTo>
                    <a:lnTo>
                      <a:pt x="1464" y="2397"/>
                    </a:lnTo>
                    <a:lnTo>
                      <a:pt x="1455" y="2418"/>
                    </a:lnTo>
                    <a:lnTo>
                      <a:pt x="1446" y="2439"/>
                    </a:lnTo>
                    <a:lnTo>
                      <a:pt x="1438" y="2460"/>
                    </a:lnTo>
                    <a:lnTo>
                      <a:pt x="1431" y="2482"/>
                    </a:lnTo>
                    <a:lnTo>
                      <a:pt x="1424" y="2503"/>
                    </a:lnTo>
                    <a:lnTo>
                      <a:pt x="1418" y="2526"/>
                    </a:lnTo>
                    <a:lnTo>
                      <a:pt x="1412" y="2548"/>
                    </a:lnTo>
                    <a:lnTo>
                      <a:pt x="1407" y="2570"/>
                    </a:lnTo>
                    <a:lnTo>
                      <a:pt x="1402" y="2592"/>
                    </a:lnTo>
                    <a:lnTo>
                      <a:pt x="1398" y="2614"/>
                    </a:lnTo>
                    <a:lnTo>
                      <a:pt x="1395" y="2635"/>
                    </a:lnTo>
                    <a:lnTo>
                      <a:pt x="1383" y="2630"/>
                    </a:lnTo>
                    <a:lnTo>
                      <a:pt x="1370" y="2625"/>
                    </a:lnTo>
                    <a:lnTo>
                      <a:pt x="1359" y="2620"/>
                    </a:lnTo>
                    <a:lnTo>
                      <a:pt x="1348" y="2614"/>
                    </a:lnTo>
                    <a:lnTo>
                      <a:pt x="1337" y="2607"/>
                    </a:lnTo>
                    <a:lnTo>
                      <a:pt x="1327" y="2600"/>
                    </a:lnTo>
                    <a:lnTo>
                      <a:pt x="1318" y="2593"/>
                    </a:lnTo>
                    <a:lnTo>
                      <a:pt x="1309" y="2585"/>
                    </a:lnTo>
                    <a:lnTo>
                      <a:pt x="1314" y="2585"/>
                    </a:lnTo>
                    <a:lnTo>
                      <a:pt x="1319" y="2583"/>
                    </a:lnTo>
                    <a:lnTo>
                      <a:pt x="1324" y="2582"/>
                    </a:lnTo>
                    <a:lnTo>
                      <a:pt x="1329" y="2580"/>
                    </a:lnTo>
                    <a:lnTo>
                      <a:pt x="1339" y="2574"/>
                    </a:lnTo>
                    <a:lnTo>
                      <a:pt x="1347" y="2566"/>
                    </a:lnTo>
                    <a:lnTo>
                      <a:pt x="1355" y="2558"/>
                    </a:lnTo>
                    <a:lnTo>
                      <a:pt x="1361" y="2547"/>
                    </a:lnTo>
                    <a:lnTo>
                      <a:pt x="1366" y="2536"/>
                    </a:lnTo>
                    <a:lnTo>
                      <a:pt x="1369" y="2525"/>
                    </a:lnTo>
                    <a:lnTo>
                      <a:pt x="1370" y="2518"/>
                    </a:lnTo>
                    <a:lnTo>
                      <a:pt x="1370" y="2512"/>
                    </a:lnTo>
                    <a:lnTo>
                      <a:pt x="1370" y="2506"/>
                    </a:lnTo>
                    <a:lnTo>
                      <a:pt x="1369" y="2499"/>
                    </a:lnTo>
                    <a:lnTo>
                      <a:pt x="1368" y="2494"/>
                    </a:lnTo>
                    <a:lnTo>
                      <a:pt x="1366" y="2488"/>
                    </a:lnTo>
                    <a:lnTo>
                      <a:pt x="1364" y="2482"/>
                    </a:lnTo>
                    <a:lnTo>
                      <a:pt x="1360" y="2476"/>
                    </a:lnTo>
                    <a:lnTo>
                      <a:pt x="1357" y="2471"/>
                    </a:lnTo>
                    <a:lnTo>
                      <a:pt x="1352" y="2465"/>
                    </a:lnTo>
                    <a:lnTo>
                      <a:pt x="1347" y="2460"/>
                    </a:lnTo>
                    <a:lnTo>
                      <a:pt x="1340" y="2456"/>
                    </a:lnTo>
                    <a:lnTo>
                      <a:pt x="1333" y="2451"/>
                    </a:lnTo>
                    <a:lnTo>
                      <a:pt x="1326" y="2447"/>
                    </a:lnTo>
                    <a:lnTo>
                      <a:pt x="1317" y="2444"/>
                    </a:lnTo>
                    <a:lnTo>
                      <a:pt x="1308" y="2440"/>
                    </a:lnTo>
                    <a:lnTo>
                      <a:pt x="1299" y="2436"/>
                    </a:lnTo>
                    <a:lnTo>
                      <a:pt x="1274" y="2425"/>
                    </a:lnTo>
                    <a:lnTo>
                      <a:pt x="1257" y="2416"/>
                    </a:lnTo>
                    <a:lnTo>
                      <a:pt x="1236" y="2405"/>
                    </a:lnTo>
                    <a:lnTo>
                      <a:pt x="1214" y="2392"/>
                    </a:lnTo>
                    <a:lnTo>
                      <a:pt x="1191" y="2378"/>
                    </a:lnTo>
                    <a:lnTo>
                      <a:pt x="1166" y="2361"/>
                    </a:lnTo>
                    <a:lnTo>
                      <a:pt x="1140" y="2342"/>
                    </a:lnTo>
                    <a:lnTo>
                      <a:pt x="1113" y="2322"/>
                    </a:lnTo>
                    <a:lnTo>
                      <a:pt x="1086" y="2300"/>
                    </a:lnTo>
                    <a:lnTo>
                      <a:pt x="1060" y="2276"/>
                    </a:lnTo>
                    <a:lnTo>
                      <a:pt x="1034" y="2251"/>
                    </a:lnTo>
                    <a:lnTo>
                      <a:pt x="1022" y="2238"/>
                    </a:lnTo>
                    <a:lnTo>
                      <a:pt x="1010" y="2224"/>
                    </a:lnTo>
                    <a:lnTo>
                      <a:pt x="998" y="2209"/>
                    </a:lnTo>
                    <a:lnTo>
                      <a:pt x="987" y="2195"/>
                    </a:lnTo>
                    <a:lnTo>
                      <a:pt x="979" y="2183"/>
                    </a:lnTo>
                    <a:lnTo>
                      <a:pt x="971" y="2172"/>
                    </a:lnTo>
                    <a:lnTo>
                      <a:pt x="963" y="2163"/>
                    </a:lnTo>
                    <a:lnTo>
                      <a:pt x="957" y="2156"/>
                    </a:lnTo>
                    <a:lnTo>
                      <a:pt x="951" y="2151"/>
                    </a:lnTo>
                    <a:lnTo>
                      <a:pt x="945" y="2147"/>
                    </a:lnTo>
                    <a:lnTo>
                      <a:pt x="942" y="2147"/>
                    </a:lnTo>
                    <a:lnTo>
                      <a:pt x="940" y="2146"/>
                    </a:lnTo>
                    <a:lnTo>
                      <a:pt x="937" y="2146"/>
                    </a:lnTo>
                    <a:lnTo>
                      <a:pt x="935" y="2147"/>
                    </a:lnTo>
                    <a:lnTo>
                      <a:pt x="930" y="2150"/>
                    </a:lnTo>
                    <a:lnTo>
                      <a:pt x="925" y="2155"/>
                    </a:lnTo>
                    <a:lnTo>
                      <a:pt x="921" y="2162"/>
                    </a:lnTo>
                    <a:lnTo>
                      <a:pt x="917" y="2172"/>
                    </a:lnTo>
                    <a:lnTo>
                      <a:pt x="912" y="2185"/>
                    </a:lnTo>
                    <a:lnTo>
                      <a:pt x="908" y="2200"/>
                    </a:lnTo>
                    <a:lnTo>
                      <a:pt x="904" y="2218"/>
                    </a:lnTo>
                    <a:lnTo>
                      <a:pt x="899" y="2238"/>
                    </a:lnTo>
                    <a:lnTo>
                      <a:pt x="897" y="2257"/>
                    </a:lnTo>
                    <a:lnTo>
                      <a:pt x="894" y="2276"/>
                    </a:lnTo>
                    <a:lnTo>
                      <a:pt x="893" y="2295"/>
                    </a:lnTo>
                    <a:lnTo>
                      <a:pt x="891" y="2315"/>
                    </a:lnTo>
                    <a:lnTo>
                      <a:pt x="890" y="2355"/>
                    </a:lnTo>
                    <a:lnTo>
                      <a:pt x="890" y="2395"/>
                    </a:lnTo>
                    <a:lnTo>
                      <a:pt x="892" y="2435"/>
                    </a:lnTo>
                    <a:lnTo>
                      <a:pt x="895" y="2474"/>
                    </a:lnTo>
                    <a:lnTo>
                      <a:pt x="900" y="2513"/>
                    </a:lnTo>
                    <a:lnTo>
                      <a:pt x="905" y="2552"/>
                    </a:lnTo>
                    <a:lnTo>
                      <a:pt x="911" y="2588"/>
                    </a:lnTo>
                    <a:lnTo>
                      <a:pt x="918" y="2622"/>
                    </a:lnTo>
                    <a:lnTo>
                      <a:pt x="926" y="2654"/>
                    </a:lnTo>
                    <a:lnTo>
                      <a:pt x="934" y="2684"/>
                    </a:lnTo>
                    <a:lnTo>
                      <a:pt x="941" y="2711"/>
                    </a:lnTo>
                    <a:lnTo>
                      <a:pt x="950" y="2734"/>
                    </a:lnTo>
                    <a:lnTo>
                      <a:pt x="957" y="2754"/>
                    </a:lnTo>
                    <a:lnTo>
                      <a:pt x="965" y="2769"/>
                    </a:lnTo>
                    <a:lnTo>
                      <a:pt x="966" y="2770"/>
                    </a:lnTo>
                    <a:lnTo>
                      <a:pt x="966" y="2772"/>
                    </a:lnTo>
                    <a:lnTo>
                      <a:pt x="967" y="2773"/>
                    </a:lnTo>
                    <a:lnTo>
                      <a:pt x="968" y="2774"/>
                    </a:lnTo>
                    <a:lnTo>
                      <a:pt x="970" y="2775"/>
                    </a:lnTo>
                    <a:lnTo>
                      <a:pt x="970" y="2777"/>
                    </a:lnTo>
                    <a:lnTo>
                      <a:pt x="971" y="2778"/>
                    </a:lnTo>
                    <a:lnTo>
                      <a:pt x="972" y="2779"/>
                    </a:lnTo>
                    <a:lnTo>
                      <a:pt x="972" y="2779"/>
                    </a:lnTo>
                    <a:lnTo>
                      <a:pt x="972" y="2780"/>
                    </a:lnTo>
                    <a:lnTo>
                      <a:pt x="972" y="2780"/>
                    </a:lnTo>
                    <a:lnTo>
                      <a:pt x="972" y="2780"/>
                    </a:lnTo>
                    <a:lnTo>
                      <a:pt x="972" y="2780"/>
                    </a:lnTo>
                    <a:lnTo>
                      <a:pt x="972" y="2781"/>
                    </a:lnTo>
                    <a:lnTo>
                      <a:pt x="972" y="2781"/>
                    </a:lnTo>
                    <a:lnTo>
                      <a:pt x="972" y="2781"/>
                    </a:lnTo>
                    <a:lnTo>
                      <a:pt x="979" y="2792"/>
                    </a:lnTo>
                    <a:lnTo>
                      <a:pt x="985" y="2804"/>
                    </a:lnTo>
                    <a:lnTo>
                      <a:pt x="990" y="2815"/>
                    </a:lnTo>
                    <a:lnTo>
                      <a:pt x="994" y="2826"/>
                    </a:lnTo>
                    <a:lnTo>
                      <a:pt x="997" y="2838"/>
                    </a:lnTo>
                    <a:lnTo>
                      <a:pt x="999" y="2849"/>
                    </a:lnTo>
                    <a:lnTo>
                      <a:pt x="1000" y="2860"/>
                    </a:lnTo>
                    <a:lnTo>
                      <a:pt x="1000" y="2870"/>
                    </a:lnTo>
                    <a:lnTo>
                      <a:pt x="998" y="2882"/>
                    </a:lnTo>
                    <a:lnTo>
                      <a:pt x="996" y="2891"/>
                    </a:lnTo>
                    <a:lnTo>
                      <a:pt x="993" y="2900"/>
                    </a:lnTo>
                    <a:lnTo>
                      <a:pt x="989" y="2909"/>
                    </a:lnTo>
                    <a:lnTo>
                      <a:pt x="985" y="2916"/>
                    </a:lnTo>
                    <a:lnTo>
                      <a:pt x="979" y="2923"/>
                    </a:lnTo>
                    <a:lnTo>
                      <a:pt x="972" y="2929"/>
                    </a:lnTo>
                    <a:lnTo>
                      <a:pt x="964" y="2934"/>
                    </a:lnTo>
                    <a:lnTo>
                      <a:pt x="955" y="2938"/>
                    </a:lnTo>
                    <a:lnTo>
                      <a:pt x="947" y="2941"/>
                    </a:lnTo>
                    <a:lnTo>
                      <a:pt x="939" y="2944"/>
                    </a:lnTo>
                    <a:lnTo>
                      <a:pt x="931" y="2945"/>
                    </a:lnTo>
                    <a:lnTo>
                      <a:pt x="924" y="2946"/>
                    </a:lnTo>
                    <a:lnTo>
                      <a:pt x="916" y="2947"/>
                    </a:lnTo>
                    <a:lnTo>
                      <a:pt x="908" y="2946"/>
                    </a:lnTo>
                    <a:lnTo>
                      <a:pt x="901" y="2946"/>
                    </a:lnTo>
                    <a:lnTo>
                      <a:pt x="886" y="2943"/>
                    </a:lnTo>
                    <a:lnTo>
                      <a:pt x="870" y="2939"/>
                    </a:lnTo>
                    <a:lnTo>
                      <a:pt x="855" y="2934"/>
                    </a:lnTo>
                    <a:lnTo>
                      <a:pt x="839" y="2929"/>
                    </a:lnTo>
                    <a:lnTo>
                      <a:pt x="830" y="2926"/>
                    </a:lnTo>
                    <a:lnTo>
                      <a:pt x="821" y="2921"/>
                    </a:lnTo>
                    <a:lnTo>
                      <a:pt x="811" y="2916"/>
                    </a:lnTo>
                    <a:lnTo>
                      <a:pt x="802" y="2910"/>
                    </a:lnTo>
                    <a:lnTo>
                      <a:pt x="791" y="2904"/>
                    </a:lnTo>
                    <a:lnTo>
                      <a:pt x="781" y="2896"/>
                    </a:lnTo>
                    <a:lnTo>
                      <a:pt x="770" y="2888"/>
                    </a:lnTo>
                    <a:lnTo>
                      <a:pt x="760" y="2878"/>
                    </a:lnTo>
                    <a:lnTo>
                      <a:pt x="749" y="2867"/>
                    </a:lnTo>
                    <a:lnTo>
                      <a:pt x="738" y="2857"/>
                    </a:lnTo>
                    <a:lnTo>
                      <a:pt x="727" y="2845"/>
                    </a:lnTo>
                    <a:lnTo>
                      <a:pt x="717" y="2833"/>
                    </a:lnTo>
                    <a:lnTo>
                      <a:pt x="706" y="2820"/>
                    </a:lnTo>
                    <a:lnTo>
                      <a:pt x="696" y="2807"/>
                    </a:lnTo>
                    <a:lnTo>
                      <a:pt x="685" y="2792"/>
                    </a:lnTo>
                    <a:lnTo>
                      <a:pt x="675" y="2778"/>
                    </a:lnTo>
                    <a:lnTo>
                      <a:pt x="665" y="2762"/>
                    </a:lnTo>
                    <a:lnTo>
                      <a:pt x="656" y="2746"/>
                    </a:lnTo>
                    <a:lnTo>
                      <a:pt x="647" y="2730"/>
                    </a:lnTo>
                    <a:lnTo>
                      <a:pt x="639" y="2713"/>
                    </a:lnTo>
                    <a:lnTo>
                      <a:pt x="631" y="2694"/>
                    </a:lnTo>
                    <a:lnTo>
                      <a:pt x="624" y="2676"/>
                    </a:lnTo>
                    <a:lnTo>
                      <a:pt x="618" y="2657"/>
                    </a:lnTo>
                    <a:lnTo>
                      <a:pt x="612" y="2638"/>
                    </a:lnTo>
                    <a:lnTo>
                      <a:pt x="607" y="2619"/>
                    </a:lnTo>
                    <a:lnTo>
                      <a:pt x="602" y="2599"/>
                    </a:lnTo>
                    <a:lnTo>
                      <a:pt x="599" y="2579"/>
                    </a:lnTo>
                    <a:lnTo>
                      <a:pt x="596" y="2559"/>
                    </a:lnTo>
                    <a:lnTo>
                      <a:pt x="595" y="2538"/>
                    </a:lnTo>
                    <a:lnTo>
                      <a:pt x="594" y="2516"/>
                    </a:lnTo>
                    <a:lnTo>
                      <a:pt x="594" y="2494"/>
                    </a:lnTo>
                    <a:lnTo>
                      <a:pt x="596" y="2472"/>
                    </a:lnTo>
                    <a:lnTo>
                      <a:pt x="599" y="2438"/>
                    </a:lnTo>
                    <a:lnTo>
                      <a:pt x="604" y="2406"/>
                    </a:lnTo>
                    <a:lnTo>
                      <a:pt x="608" y="2374"/>
                    </a:lnTo>
                    <a:lnTo>
                      <a:pt x="614" y="2343"/>
                    </a:lnTo>
                    <a:lnTo>
                      <a:pt x="619" y="2314"/>
                    </a:lnTo>
                    <a:lnTo>
                      <a:pt x="626" y="2285"/>
                    </a:lnTo>
                    <a:lnTo>
                      <a:pt x="633" y="2258"/>
                    </a:lnTo>
                    <a:lnTo>
                      <a:pt x="640" y="2231"/>
                    </a:lnTo>
                    <a:lnTo>
                      <a:pt x="648" y="2205"/>
                    </a:lnTo>
                    <a:lnTo>
                      <a:pt x="656" y="2180"/>
                    </a:lnTo>
                    <a:lnTo>
                      <a:pt x="665" y="2155"/>
                    </a:lnTo>
                    <a:lnTo>
                      <a:pt x="674" y="2131"/>
                    </a:lnTo>
                    <a:lnTo>
                      <a:pt x="695" y="2084"/>
                    </a:lnTo>
                    <a:lnTo>
                      <a:pt x="716" y="2038"/>
                    </a:lnTo>
                    <a:lnTo>
                      <a:pt x="738" y="1993"/>
                    </a:lnTo>
                    <a:lnTo>
                      <a:pt x="761" y="1948"/>
                    </a:lnTo>
                    <a:lnTo>
                      <a:pt x="786" y="1904"/>
                    </a:lnTo>
                    <a:lnTo>
                      <a:pt x="811" y="1858"/>
                    </a:lnTo>
                    <a:lnTo>
                      <a:pt x="837" y="1810"/>
                    </a:lnTo>
                    <a:lnTo>
                      <a:pt x="864" y="1760"/>
                    </a:lnTo>
                    <a:lnTo>
                      <a:pt x="891" y="1708"/>
                    </a:lnTo>
                    <a:lnTo>
                      <a:pt x="918" y="1652"/>
                    </a:lnTo>
                    <a:close/>
                    <a:moveTo>
                      <a:pt x="857" y="1397"/>
                    </a:moveTo>
                    <a:lnTo>
                      <a:pt x="840" y="1367"/>
                    </a:lnTo>
                    <a:lnTo>
                      <a:pt x="823" y="1338"/>
                    </a:lnTo>
                    <a:lnTo>
                      <a:pt x="806" y="1309"/>
                    </a:lnTo>
                    <a:lnTo>
                      <a:pt x="792" y="1277"/>
                    </a:lnTo>
                    <a:lnTo>
                      <a:pt x="785" y="1261"/>
                    </a:lnTo>
                    <a:lnTo>
                      <a:pt x="778" y="1244"/>
                    </a:lnTo>
                    <a:lnTo>
                      <a:pt x="773" y="1227"/>
                    </a:lnTo>
                    <a:lnTo>
                      <a:pt x="768" y="1209"/>
                    </a:lnTo>
                    <a:lnTo>
                      <a:pt x="763" y="1190"/>
                    </a:lnTo>
                    <a:lnTo>
                      <a:pt x="760" y="1169"/>
                    </a:lnTo>
                    <a:lnTo>
                      <a:pt x="757" y="1148"/>
                    </a:lnTo>
                    <a:lnTo>
                      <a:pt x="755" y="1125"/>
                    </a:lnTo>
                    <a:lnTo>
                      <a:pt x="755" y="1114"/>
                    </a:lnTo>
                    <a:lnTo>
                      <a:pt x="755" y="1103"/>
                    </a:lnTo>
                    <a:lnTo>
                      <a:pt x="756" y="1091"/>
                    </a:lnTo>
                    <a:lnTo>
                      <a:pt x="758" y="1078"/>
                    </a:lnTo>
                    <a:lnTo>
                      <a:pt x="761" y="1065"/>
                    </a:lnTo>
                    <a:lnTo>
                      <a:pt x="764" y="1052"/>
                    </a:lnTo>
                    <a:lnTo>
                      <a:pt x="769" y="1039"/>
                    </a:lnTo>
                    <a:lnTo>
                      <a:pt x="774" y="1027"/>
                    </a:lnTo>
                    <a:lnTo>
                      <a:pt x="781" y="1015"/>
                    </a:lnTo>
                    <a:lnTo>
                      <a:pt x="789" y="1004"/>
                    </a:lnTo>
                    <a:lnTo>
                      <a:pt x="798" y="994"/>
                    </a:lnTo>
                    <a:lnTo>
                      <a:pt x="809" y="985"/>
                    </a:lnTo>
                    <a:lnTo>
                      <a:pt x="814" y="981"/>
                    </a:lnTo>
                    <a:lnTo>
                      <a:pt x="820" y="978"/>
                    </a:lnTo>
                    <a:lnTo>
                      <a:pt x="827" y="974"/>
                    </a:lnTo>
                    <a:lnTo>
                      <a:pt x="834" y="972"/>
                    </a:lnTo>
                    <a:lnTo>
                      <a:pt x="841" y="970"/>
                    </a:lnTo>
                    <a:lnTo>
                      <a:pt x="848" y="968"/>
                    </a:lnTo>
                    <a:lnTo>
                      <a:pt x="856" y="967"/>
                    </a:lnTo>
                    <a:lnTo>
                      <a:pt x="864" y="967"/>
                    </a:lnTo>
                    <a:lnTo>
                      <a:pt x="874" y="967"/>
                    </a:lnTo>
                    <a:lnTo>
                      <a:pt x="884" y="969"/>
                    </a:lnTo>
                    <a:lnTo>
                      <a:pt x="892" y="972"/>
                    </a:lnTo>
                    <a:lnTo>
                      <a:pt x="900" y="977"/>
                    </a:lnTo>
                    <a:lnTo>
                      <a:pt x="908" y="983"/>
                    </a:lnTo>
                    <a:lnTo>
                      <a:pt x="915" y="990"/>
                    </a:lnTo>
                    <a:lnTo>
                      <a:pt x="921" y="997"/>
                    </a:lnTo>
                    <a:lnTo>
                      <a:pt x="927" y="1006"/>
                    </a:lnTo>
                    <a:lnTo>
                      <a:pt x="932" y="1016"/>
                    </a:lnTo>
                    <a:lnTo>
                      <a:pt x="937" y="1027"/>
                    </a:lnTo>
                    <a:lnTo>
                      <a:pt x="941" y="1038"/>
                    </a:lnTo>
                    <a:lnTo>
                      <a:pt x="944" y="1050"/>
                    </a:lnTo>
                    <a:lnTo>
                      <a:pt x="947" y="1063"/>
                    </a:lnTo>
                    <a:lnTo>
                      <a:pt x="950" y="1076"/>
                    </a:lnTo>
                    <a:lnTo>
                      <a:pt x="952" y="1090"/>
                    </a:lnTo>
                    <a:lnTo>
                      <a:pt x="954" y="1104"/>
                    </a:lnTo>
                    <a:lnTo>
                      <a:pt x="955" y="1121"/>
                    </a:lnTo>
                    <a:lnTo>
                      <a:pt x="955" y="1140"/>
                    </a:lnTo>
                    <a:lnTo>
                      <a:pt x="954" y="1159"/>
                    </a:lnTo>
                    <a:lnTo>
                      <a:pt x="952" y="1179"/>
                    </a:lnTo>
                    <a:lnTo>
                      <a:pt x="950" y="1198"/>
                    </a:lnTo>
                    <a:lnTo>
                      <a:pt x="947" y="1219"/>
                    </a:lnTo>
                    <a:lnTo>
                      <a:pt x="943" y="1240"/>
                    </a:lnTo>
                    <a:lnTo>
                      <a:pt x="939" y="1261"/>
                    </a:lnTo>
                    <a:lnTo>
                      <a:pt x="928" y="1304"/>
                    </a:lnTo>
                    <a:lnTo>
                      <a:pt x="915" y="1350"/>
                    </a:lnTo>
                    <a:lnTo>
                      <a:pt x="901" y="1394"/>
                    </a:lnTo>
                    <a:lnTo>
                      <a:pt x="885" y="1439"/>
                    </a:lnTo>
                    <a:lnTo>
                      <a:pt x="881" y="1434"/>
                    </a:lnTo>
                    <a:lnTo>
                      <a:pt x="877" y="1429"/>
                    </a:lnTo>
                    <a:lnTo>
                      <a:pt x="874" y="1423"/>
                    </a:lnTo>
                    <a:lnTo>
                      <a:pt x="870" y="1418"/>
                    </a:lnTo>
                    <a:lnTo>
                      <a:pt x="867" y="1413"/>
                    </a:lnTo>
                    <a:lnTo>
                      <a:pt x="863" y="1407"/>
                    </a:lnTo>
                    <a:lnTo>
                      <a:pt x="860" y="1402"/>
                    </a:lnTo>
                    <a:lnTo>
                      <a:pt x="857" y="1397"/>
                    </a:lnTo>
                    <a:close/>
                    <a:moveTo>
                      <a:pt x="1617" y="796"/>
                    </a:moveTo>
                    <a:lnTo>
                      <a:pt x="1368" y="796"/>
                    </a:lnTo>
                    <a:lnTo>
                      <a:pt x="1359" y="796"/>
                    </a:lnTo>
                    <a:lnTo>
                      <a:pt x="1351" y="794"/>
                    </a:lnTo>
                    <a:lnTo>
                      <a:pt x="1343" y="792"/>
                    </a:lnTo>
                    <a:lnTo>
                      <a:pt x="1336" y="790"/>
                    </a:lnTo>
                    <a:lnTo>
                      <a:pt x="1329" y="786"/>
                    </a:lnTo>
                    <a:lnTo>
                      <a:pt x="1322" y="781"/>
                    </a:lnTo>
                    <a:lnTo>
                      <a:pt x="1316" y="776"/>
                    </a:lnTo>
                    <a:lnTo>
                      <a:pt x="1310" y="771"/>
                    </a:lnTo>
                    <a:lnTo>
                      <a:pt x="1305" y="765"/>
                    </a:lnTo>
                    <a:lnTo>
                      <a:pt x="1300" y="759"/>
                    </a:lnTo>
                    <a:lnTo>
                      <a:pt x="1296" y="752"/>
                    </a:lnTo>
                    <a:lnTo>
                      <a:pt x="1292" y="745"/>
                    </a:lnTo>
                    <a:lnTo>
                      <a:pt x="1290" y="737"/>
                    </a:lnTo>
                    <a:lnTo>
                      <a:pt x="1288" y="730"/>
                    </a:lnTo>
                    <a:lnTo>
                      <a:pt x="1286" y="721"/>
                    </a:lnTo>
                    <a:lnTo>
                      <a:pt x="1286" y="713"/>
                    </a:lnTo>
                    <a:lnTo>
                      <a:pt x="1286" y="705"/>
                    </a:lnTo>
                    <a:lnTo>
                      <a:pt x="1288" y="697"/>
                    </a:lnTo>
                    <a:lnTo>
                      <a:pt x="1290" y="689"/>
                    </a:lnTo>
                    <a:lnTo>
                      <a:pt x="1292" y="681"/>
                    </a:lnTo>
                    <a:lnTo>
                      <a:pt x="1296" y="674"/>
                    </a:lnTo>
                    <a:lnTo>
                      <a:pt x="1300" y="667"/>
                    </a:lnTo>
                    <a:lnTo>
                      <a:pt x="1305" y="661"/>
                    </a:lnTo>
                    <a:lnTo>
                      <a:pt x="1310" y="655"/>
                    </a:lnTo>
                    <a:lnTo>
                      <a:pt x="1316" y="650"/>
                    </a:lnTo>
                    <a:lnTo>
                      <a:pt x="1322" y="645"/>
                    </a:lnTo>
                    <a:lnTo>
                      <a:pt x="1329" y="641"/>
                    </a:lnTo>
                    <a:lnTo>
                      <a:pt x="1336" y="638"/>
                    </a:lnTo>
                    <a:lnTo>
                      <a:pt x="1343" y="635"/>
                    </a:lnTo>
                    <a:lnTo>
                      <a:pt x="1351" y="633"/>
                    </a:lnTo>
                    <a:lnTo>
                      <a:pt x="1359" y="632"/>
                    </a:lnTo>
                    <a:lnTo>
                      <a:pt x="1368" y="631"/>
                    </a:lnTo>
                    <a:lnTo>
                      <a:pt x="1478" y="631"/>
                    </a:lnTo>
                    <a:lnTo>
                      <a:pt x="1619" y="632"/>
                    </a:lnTo>
                    <a:lnTo>
                      <a:pt x="1616" y="642"/>
                    </a:lnTo>
                    <a:lnTo>
                      <a:pt x="1612" y="652"/>
                    </a:lnTo>
                    <a:lnTo>
                      <a:pt x="1609" y="662"/>
                    </a:lnTo>
                    <a:lnTo>
                      <a:pt x="1607" y="673"/>
                    </a:lnTo>
                    <a:lnTo>
                      <a:pt x="1605" y="684"/>
                    </a:lnTo>
                    <a:lnTo>
                      <a:pt x="1604" y="695"/>
                    </a:lnTo>
                    <a:lnTo>
                      <a:pt x="1603" y="706"/>
                    </a:lnTo>
                    <a:lnTo>
                      <a:pt x="1603" y="717"/>
                    </a:lnTo>
                    <a:lnTo>
                      <a:pt x="1603" y="727"/>
                    </a:lnTo>
                    <a:lnTo>
                      <a:pt x="1604" y="737"/>
                    </a:lnTo>
                    <a:lnTo>
                      <a:pt x="1605" y="747"/>
                    </a:lnTo>
                    <a:lnTo>
                      <a:pt x="1606" y="757"/>
                    </a:lnTo>
                    <a:lnTo>
                      <a:pt x="1608" y="767"/>
                    </a:lnTo>
                    <a:lnTo>
                      <a:pt x="1611" y="777"/>
                    </a:lnTo>
                    <a:lnTo>
                      <a:pt x="1613" y="787"/>
                    </a:lnTo>
                    <a:lnTo>
                      <a:pt x="1617" y="796"/>
                    </a:lnTo>
                    <a:close/>
                    <a:moveTo>
                      <a:pt x="1660" y="869"/>
                    </a:moveTo>
                    <a:lnTo>
                      <a:pt x="1660" y="1655"/>
                    </a:lnTo>
                    <a:lnTo>
                      <a:pt x="1659" y="2176"/>
                    </a:lnTo>
                    <a:lnTo>
                      <a:pt x="1658" y="2166"/>
                    </a:lnTo>
                    <a:lnTo>
                      <a:pt x="1655" y="2157"/>
                    </a:lnTo>
                    <a:lnTo>
                      <a:pt x="1653" y="2149"/>
                    </a:lnTo>
                    <a:lnTo>
                      <a:pt x="1650" y="2139"/>
                    </a:lnTo>
                    <a:lnTo>
                      <a:pt x="1646" y="2130"/>
                    </a:lnTo>
                    <a:lnTo>
                      <a:pt x="1643" y="2121"/>
                    </a:lnTo>
                    <a:lnTo>
                      <a:pt x="1639" y="2112"/>
                    </a:lnTo>
                    <a:lnTo>
                      <a:pt x="1635" y="2102"/>
                    </a:lnTo>
                    <a:lnTo>
                      <a:pt x="1627" y="2084"/>
                    </a:lnTo>
                    <a:lnTo>
                      <a:pt x="1618" y="2065"/>
                    </a:lnTo>
                    <a:lnTo>
                      <a:pt x="1607" y="2046"/>
                    </a:lnTo>
                    <a:lnTo>
                      <a:pt x="1595" y="2027"/>
                    </a:lnTo>
                    <a:lnTo>
                      <a:pt x="1582" y="2008"/>
                    </a:lnTo>
                    <a:lnTo>
                      <a:pt x="1567" y="1988"/>
                    </a:lnTo>
                    <a:lnTo>
                      <a:pt x="1551" y="1968"/>
                    </a:lnTo>
                    <a:lnTo>
                      <a:pt x="1533" y="1948"/>
                    </a:lnTo>
                    <a:lnTo>
                      <a:pt x="1511" y="1927"/>
                    </a:lnTo>
                    <a:lnTo>
                      <a:pt x="1489" y="1906"/>
                    </a:lnTo>
                    <a:lnTo>
                      <a:pt x="1464" y="1884"/>
                    </a:lnTo>
                    <a:lnTo>
                      <a:pt x="1437" y="1861"/>
                    </a:lnTo>
                    <a:lnTo>
                      <a:pt x="1407" y="1837"/>
                    </a:lnTo>
                    <a:lnTo>
                      <a:pt x="1375" y="1812"/>
                    </a:lnTo>
                    <a:lnTo>
                      <a:pt x="1340" y="1786"/>
                    </a:lnTo>
                    <a:lnTo>
                      <a:pt x="1301" y="1759"/>
                    </a:lnTo>
                    <a:lnTo>
                      <a:pt x="1300" y="1743"/>
                    </a:lnTo>
                    <a:lnTo>
                      <a:pt x="1298" y="1726"/>
                    </a:lnTo>
                    <a:lnTo>
                      <a:pt x="1297" y="1710"/>
                    </a:lnTo>
                    <a:lnTo>
                      <a:pt x="1297" y="1694"/>
                    </a:lnTo>
                    <a:lnTo>
                      <a:pt x="1296" y="1678"/>
                    </a:lnTo>
                    <a:lnTo>
                      <a:pt x="1296" y="1663"/>
                    </a:lnTo>
                    <a:lnTo>
                      <a:pt x="1296" y="1647"/>
                    </a:lnTo>
                    <a:lnTo>
                      <a:pt x="1297" y="1632"/>
                    </a:lnTo>
                    <a:lnTo>
                      <a:pt x="1301" y="1595"/>
                    </a:lnTo>
                    <a:lnTo>
                      <a:pt x="1306" y="1556"/>
                    </a:lnTo>
                    <a:lnTo>
                      <a:pt x="1312" y="1514"/>
                    </a:lnTo>
                    <a:lnTo>
                      <a:pt x="1320" y="1470"/>
                    </a:lnTo>
                    <a:lnTo>
                      <a:pt x="1329" y="1425"/>
                    </a:lnTo>
                    <a:lnTo>
                      <a:pt x="1339" y="1378"/>
                    </a:lnTo>
                    <a:lnTo>
                      <a:pt x="1351" y="1329"/>
                    </a:lnTo>
                    <a:lnTo>
                      <a:pt x="1365" y="1279"/>
                    </a:lnTo>
                    <a:lnTo>
                      <a:pt x="1380" y="1228"/>
                    </a:lnTo>
                    <a:lnTo>
                      <a:pt x="1397" y="1177"/>
                    </a:lnTo>
                    <a:lnTo>
                      <a:pt x="1416" y="1125"/>
                    </a:lnTo>
                    <a:lnTo>
                      <a:pt x="1437" y="1073"/>
                    </a:lnTo>
                    <a:lnTo>
                      <a:pt x="1449" y="1048"/>
                    </a:lnTo>
                    <a:lnTo>
                      <a:pt x="1460" y="1022"/>
                    </a:lnTo>
                    <a:lnTo>
                      <a:pt x="1473" y="996"/>
                    </a:lnTo>
                    <a:lnTo>
                      <a:pt x="1485" y="970"/>
                    </a:lnTo>
                    <a:lnTo>
                      <a:pt x="1499" y="944"/>
                    </a:lnTo>
                    <a:lnTo>
                      <a:pt x="1513" y="919"/>
                    </a:lnTo>
                    <a:lnTo>
                      <a:pt x="1528" y="893"/>
                    </a:lnTo>
                    <a:lnTo>
                      <a:pt x="1543" y="868"/>
                    </a:lnTo>
                    <a:lnTo>
                      <a:pt x="1660" y="869"/>
                    </a:lnTo>
                    <a:close/>
                    <a:moveTo>
                      <a:pt x="1660" y="2274"/>
                    </a:moveTo>
                    <a:lnTo>
                      <a:pt x="1660" y="2313"/>
                    </a:lnTo>
                    <a:lnTo>
                      <a:pt x="1660" y="2367"/>
                    </a:lnTo>
                    <a:lnTo>
                      <a:pt x="1659" y="2403"/>
                    </a:lnTo>
                    <a:lnTo>
                      <a:pt x="1658" y="2434"/>
                    </a:lnTo>
                    <a:lnTo>
                      <a:pt x="1655" y="2462"/>
                    </a:lnTo>
                    <a:lnTo>
                      <a:pt x="1652" y="2487"/>
                    </a:lnTo>
                    <a:lnTo>
                      <a:pt x="1648" y="2509"/>
                    </a:lnTo>
                    <a:lnTo>
                      <a:pt x="1644" y="2529"/>
                    </a:lnTo>
                    <a:lnTo>
                      <a:pt x="1639" y="2546"/>
                    </a:lnTo>
                    <a:lnTo>
                      <a:pt x="1634" y="2560"/>
                    </a:lnTo>
                    <a:lnTo>
                      <a:pt x="1629" y="2573"/>
                    </a:lnTo>
                    <a:lnTo>
                      <a:pt x="1623" y="2583"/>
                    </a:lnTo>
                    <a:lnTo>
                      <a:pt x="1618" y="2591"/>
                    </a:lnTo>
                    <a:lnTo>
                      <a:pt x="1612" y="2599"/>
                    </a:lnTo>
                    <a:lnTo>
                      <a:pt x="1602" y="2609"/>
                    </a:lnTo>
                    <a:lnTo>
                      <a:pt x="1593" y="2616"/>
                    </a:lnTo>
                    <a:lnTo>
                      <a:pt x="1586" y="2622"/>
                    </a:lnTo>
                    <a:lnTo>
                      <a:pt x="1578" y="2628"/>
                    </a:lnTo>
                    <a:lnTo>
                      <a:pt x="1571" y="2633"/>
                    </a:lnTo>
                    <a:lnTo>
                      <a:pt x="1564" y="2637"/>
                    </a:lnTo>
                    <a:lnTo>
                      <a:pt x="1549" y="2644"/>
                    </a:lnTo>
                    <a:lnTo>
                      <a:pt x="1535" y="2648"/>
                    </a:lnTo>
                    <a:lnTo>
                      <a:pt x="1520" y="2650"/>
                    </a:lnTo>
                    <a:lnTo>
                      <a:pt x="1506" y="2651"/>
                    </a:lnTo>
                    <a:lnTo>
                      <a:pt x="1491" y="2651"/>
                    </a:lnTo>
                    <a:lnTo>
                      <a:pt x="1477" y="2650"/>
                    </a:lnTo>
                    <a:lnTo>
                      <a:pt x="1481" y="2623"/>
                    </a:lnTo>
                    <a:lnTo>
                      <a:pt x="1486" y="2597"/>
                    </a:lnTo>
                    <a:lnTo>
                      <a:pt x="1492" y="2570"/>
                    </a:lnTo>
                    <a:lnTo>
                      <a:pt x="1498" y="2543"/>
                    </a:lnTo>
                    <a:lnTo>
                      <a:pt x="1506" y="2516"/>
                    </a:lnTo>
                    <a:lnTo>
                      <a:pt x="1514" y="2490"/>
                    </a:lnTo>
                    <a:lnTo>
                      <a:pt x="1525" y="2464"/>
                    </a:lnTo>
                    <a:lnTo>
                      <a:pt x="1535" y="2439"/>
                    </a:lnTo>
                    <a:lnTo>
                      <a:pt x="1547" y="2414"/>
                    </a:lnTo>
                    <a:lnTo>
                      <a:pt x="1559" y="2390"/>
                    </a:lnTo>
                    <a:lnTo>
                      <a:pt x="1573" y="2368"/>
                    </a:lnTo>
                    <a:lnTo>
                      <a:pt x="1588" y="2345"/>
                    </a:lnTo>
                    <a:lnTo>
                      <a:pt x="1604" y="2325"/>
                    </a:lnTo>
                    <a:lnTo>
                      <a:pt x="1622" y="2306"/>
                    </a:lnTo>
                    <a:lnTo>
                      <a:pt x="1631" y="2298"/>
                    </a:lnTo>
                    <a:lnTo>
                      <a:pt x="1640" y="2289"/>
                    </a:lnTo>
                    <a:lnTo>
                      <a:pt x="1650" y="2281"/>
                    </a:lnTo>
                    <a:lnTo>
                      <a:pt x="1660" y="2274"/>
                    </a:lnTo>
                    <a:close/>
                    <a:moveTo>
                      <a:pt x="1378" y="2048"/>
                    </a:moveTo>
                    <a:lnTo>
                      <a:pt x="1369" y="2028"/>
                    </a:lnTo>
                    <a:lnTo>
                      <a:pt x="1361" y="2008"/>
                    </a:lnTo>
                    <a:lnTo>
                      <a:pt x="1353" y="1986"/>
                    </a:lnTo>
                    <a:lnTo>
                      <a:pt x="1346" y="1965"/>
                    </a:lnTo>
                    <a:lnTo>
                      <a:pt x="1339" y="1944"/>
                    </a:lnTo>
                    <a:lnTo>
                      <a:pt x="1332" y="1922"/>
                    </a:lnTo>
                    <a:lnTo>
                      <a:pt x="1327" y="1900"/>
                    </a:lnTo>
                    <a:lnTo>
                      <a:pt x="1321" y="1878"/>
                    </a:lnTo>
                    <a:lnTo>
                      <a:pt x="1322" y="1879"/>
                    </a:lnTo>
                    <a:lnTo>
                      <a:pt x="1322" y="1879"/>
                    </a:lnTo>
                    <a:lnTo>
                      <a:pt x="1323" y="1879"/>
                    </a:lnTo>
                    <a:lnTo>
                      <a:pt x="1324" y="1880"/>
                    </a:lnTo>
                    <a:lnTo>
                      <a:pt x="1324" y="1880"/>
                    </a:lnTo>
                    <a:lnTo>
                      <a:pt x="1325" y="1880"/>
                    </a:lnTo>
                    <a:lnTo>
                      <a:pt x="1326" y="1881"/>
                    </a:lnTo>
                    <a:lnTo>
                      <a:pt x="1326" y="1881"/>
                    </a:lnTo>
                    <a:lnTo>
                      <a:pt x="1336" y="1887"/>
                    </a:lnTo>
                    <a:lnTo>
                      <a:pt x="1348" y="1895"/>
                    </a:lnTo>
                    <a:lnTo>
                      <a:pt x="1363" y="1907"/>
                    </a:lnTo>
                    <a:lnTo>
                      <a:pt x="1379" y="1920"/>
                    </a:lnTo>
                    <a:lnTo>
                      <a:pt x="1396" y="1935"/>
                    </a:lnTo>
                    <a:lnTo>
                      <a:pt x="1415" y="1952"/>
                    </a:lnTo>
                    <a:lnTo>
                      <a:pt x="1434" y="1970"/>
                    </a:lnTo>
                    <a:lnTo>
                      <a:pt x="1453" y="1989"/>
                    </a:lnTo>
                    <a:lnTo>
                      <a:pt x="1472" y="2009"/>
                    </a:lnTo>
                    <a:lnTo>
                      <a:pt x="1490" y="2029"/>
                    </a:lnTo>
                    <a:lnTo>
                      <a:pt x="1507" y="2048"/>
                    </a:lnTo>
                    <a:lnTo>
                      <a:pt x="1524" y="2067"/>
                    </a:lnTo>
                    <a:lnTo>
                      <a:pt x="1537" y="2086"/>
                    </a:lnTo>
                    <a:lnTo>
                      <a:pt x="1549" y="2103"/>
                    </a:lnTo>
                    <a:lnTo>
                      <a:pt x="1553" y="2111"/>
                    </a:lnTo>
                    <a:lnTo>
                      <a:pt x="1557" y="2119"/>
                    </a:lnTo>
                    <a:lnTo>
                      <a:pt x="1560" y="2126"/>
                    </a:lnTo>
                    <a:lnTo>
                      <a:pt x="1563" y="2133"/>
                    </a:lnTo>
                    <a:lnTo>
                      <a:pt x="1565" y="2141"/>
                    </a:lnTo>
                    <a:lnTo>
                      <a:pt x="1568" y="2151"/>
                    </a:lnTo>
                    <a:lnTo>
                      <a:pt x="1570" y="2162"/>
                    </a:lnTo>
                    <a:lnTo>
                      <a:pt x="1571" y="2174"/>
                    </a:lnTo>
                    <a:lnTo>
                      <a:pt x="1570" y="2187"/>
                    </a:lnTo>
                    <a:lnTo>
                      <a:pt x="1568" y="2198"/>
                    </a:lnTo>
                    <a:lnTo>
                      <a:pt x="1566" y="2204"/>
                    </a:lnTo>
                    <a:lnTo>
                      <a:pt x="1564" y="2208"/>
                    </a:lnTo>
                    <a:lnTo>
                      <a:pt x="1561" y="2213"/>
                    </a:lnTo>
                    <a:lnTo>
                      <a:pt x="1556" y="2217"/>
                    </a:lnTo>
                    <a:lnTo>
                      <a:pt x="1550" y="2221"/>
                    </a:lnTo>
                    <a:lnTo>
                      <a:pt x="1543" y="2223"/>
                    </a:lnTo>
                    <a:lnTo>
                      <a:pt x="1535" y="2223"/>
                    </a:lnTo>
                    <a:lnTo>
                      <a:pt x="1526" y="2222"/>
                    </a:lnTo>
                    <a:lnTo>
                      <a:pt x="1515" y="2219"/>
                    </a:lnTo>
                    <a:lnTo>
                      <a:pt x="1505" y="2214"/>
                    </a:lnTo>
                    <a:lnTo>
                      <a:pt x="1494" y="2207"/>
                    </a:lnTo>
                    <a:lnTo>
                      <a:pt x="1482" y="2198"/>
                    </a:lnTo>
                    <a:lnTo>
                      <a:pt x="1470" y="2187"/>
                    </a:lnTo>
                    <a:lnTo>
                      <a:pt x="1458" y="2173"/>
                    </a:lnTo>
                    <a:lnTo>
                      <a:pt x="1445" y="2158"/>
                    </a:lnTo>
                    <a:lnTo>
                      <a:pt x="1432" y="2141"/>
                    </a:lnTo>
                    <a:lnTo>
                      <a:pt x="1419" y="2121"/>
                    </a:lnTo>
                    <a:lnTo>
                      <a:pt x="1406" y="2099"/>
                    </a:lnTo>
                    <a:lnTo>
                      <a:pt x="1392" y="2074"/>
                    </a:lnTo>
                    <a:lnTo>
                      <a:pt x="1378" y="2048"/>
                    </a:lnTo>
                    <a:close/>
                    <a:moveTo>
                      <a:pt x="78" y="1828"/>
                    </a:moveTo>
                    <a:lnTo>
                      <a:pt x="80" y="1740"/>
                    </a:lnTo>
                    <a:lnTo>
                      <a:pt x="87" y="1654"/>
                    </a:lnTo>
                    <a:lnTo>
                      <a:pt x="97" y="1569"/>
                    </a:lnTo>
                    <a:lnTo>
                      <a:pt x="112" y="1486"/>
                    </a:lnTo>
                    <a:lnTo>
                      <a:pt x="130" y="1403"/>
                    </a:lnTo>
                    <a:lnTo>
                      <a:pt x="153" y="1323"/>
                    </a:lnTo>
                    <a:lnTo>
                      <a:pt x="179" y="1243"/>
                    </a:lnTo>
                    <a:lnTo>
                      <a:pt x="208" y="1166"/>
                    </a:lnTo>
                    <a:lnTo>
                      <a:pt x="241" y="1090"/>
                    </a:lnTo>
                    <a:lnTo>
                      <a:pt x="278" y="1017"/>
                    </a:lnTo>
                    <a:lnTo>
                      <a:pt x="317" y="945"/>
                    </a:lnTo>
                    <a:lnTo>
                      <a:pt x="360" y="875"/>
                    </a:lnTo>
                    <a:lnTo>
                      <a:pt x="406" y="809"/>
                    </a:lnTo>
                    <a:lnTo>
                      <a:pt x="456" y="743"/>
                    </a:lnTo>
                    <a:lnTo>
                      <a:pt x="508" y="681"/>
                    </a:lnTo>
                    <a:lnTo>
                      <a:pt x="563" y="621"/>
                    </a:lnTo>
                    <a:lnTo>
                      <a:pt x="620" y="563"/>
                    </a:lnTo>
                    <a:lnTo>
                      <a:pt x="680" y="508"/>
                    </a:lnTo>
                    <a:lnTo>
                      <a:pt x="743" y="456"/>
                    </a:lnTo>
                    <a:lnTo>
                      <a:pt x="808" y="407"/>
                    </a:lnTo>
                    <a:lnTo>
                      <a:pt x="875" y="361"/>
                    </a:lnTo>
                    <a:lnTo>
                      <a:pt x="945" y="318"/>
                    </a:lnTo>
                    <a:lnTo>
                      <a:pt x="1017" y="279"/>
                    </a:lnTo>
                    <a:lnTo>
                      <a:pt x="1090" y="241"/>
                    </a:lnTo>
                    <a:lnTo>
                      <a:pt x="1166" y="208"/>
                    </a:lnTo>
                    <a:lnTo>
                      <a:pt x="1243" y="179"/>
                    </a:lnTo>
                    <a:lnTo>
                      <a:pt x="1322" y="153"/>
                    </a:lnTo>
                    <a:lnTo>
                      <a:pt x="1403" y="131"/>
                    </a:lnTo>
                    <a:lnTo>
                      <a:pt x="1484" y="113"/>
                    </a:lnTo>
                    <a:lnTo>
                      <a:pt x="1569" y="98"/>
                    </a:lnTo>
                    <a:lnTo>
                      <a:pt x="1653" y="88"/>
                    </a:lnTo>
                    <a:lnTo>
                      <a:pt x="1739" y="80"/>
                    </a:lnTo>
                    <a:lnTo>
                      <a:pt x="1721" y="89"/>
                    </a:lnTo>
                    <a:lnTo>
                      <a:pt x="1704" y="97"/>
                    </a:lnTo>
                    <a:lnTo>
                      <a:pt x="1688" y="107"/>
                    </a:lnTo>
                    <a:lnTo>
                      <a:pt x="1672" y="118"/>
                    </a:lnTo>
                    <a:lnTo>
                      <a:pt x="1658" y="130"/>
                    </a:lnTo>
                    <a:lnTo>
                      <a:pt x="1644" y="143"/>
                    </a:lnTo>
                    <a:lnTo>
                      <a:pt x="1632" y="157"/>
                    </a:lnTo>
                    <a:lnTo>
                      <a:pt x="1620" y="172"/>
                    </a:lnTo>
                    <a:lnTo>
                      <a:pt x="1610" y="188"/>
                    </a:lnTo>
                    <a:lnTo>
                      <a:pt x="1601" y="205"/>
                    </a:lnTo>
                    <a:lnTo>
                      <a:pt x="1593" y="222"/>
                    </a:lnTo>
                    <a:lnTo>
                      <a:pt x="1586" y="240"/>
                    </a:lnTo>
                    <a:lnTo>
                      <a:pt x="1581" y="259"/>
                    </a:lnTo>
                    <a:lnTo>
                      <a:pt x="1577" y="279"/>
                    </a:lnTo>
                    <a:lnTo>
                      <a:pt x="1575" y="299"/>
                    </a:lnTo>
                    <a:lnTo>
                      <a:pt x="1574" y="319"/>
                    </a:lnTo>
                    <a:lnTo>
                      <a:pt x="1574" y="334"/>
                    </a:lnTo>
                    <a:lnTo>
                      <a:pt x="1576" y="349"/>
                    </a:lnTo>
                    <a:lnTo>
                      <a:pt x="1578" y="363"/>
                    </a:lnTo>
                    <a:lnTo>
                      <a:pt x="1580" y="377"/>
                    </a:lnTo>
                    <a:lnTo>
                      <a:pt x="1584" y="390"/>
                    </a:lnTo>
                    <a:lnTo>
                      <a:pt x="1588" y="403"/>
                    </a:lnTo>
                    <a:lnTo>
                      <a:pt x="1593" y="416"/>
                    </a:lnTo>
                    <a:lnTo>
                      <a:pt x="1599" y="429"/>
                    </a:lnTo>
                    <a:lnTo>
                      <a:pt x="1605" y="442"/>
                    </a:lnTo>
                    <a:lnTo>
                      <a:pt x="1612" y="454"/>
                    </a:lnTo>
                    <a:lnTo>
                      <a:pt x="1620" y="465"/>
                    </a:lnTo>
                    <a:lnTo>
                      <a:pt x="1628" y="476"/>
                    </a:lnTo>
                    <a:lnTo>
                      <a:pt x="1637" y="487"/>
                    </a:lnTo>
                    <a:lnTo>
                      <a:pt x="1646" y="497"/>
                    </a:lnTo>
                    <a:lnTo>
                      <a:pt x="1656" y="506"/>
                    </a:lnTo>
                    <a:lnTo>
                      <a:pt x="1666" y="515"/>
                    </a:lnTo>
                    <a:lnTo>
                      <a:pt x="1670" y="520"/>
                    </a:lnTo>
                    <a:lnTo>
                      <a:pt x="1674" y="525"/>
                    </a:lnTo>
                    <a:lnTo>
                      <a:pt x="1676" y="531"/>
                    </a:lnTo>
                    <a:lnTo>
                      <a:pt x="1677" y="537"/>
                    </a:lnTo>
                    <a:lnTo>
                      <a:pt x="1678" y="540"/>
                    </a:lnTo>
                    <a:lnTo>
                      <a:pt x="1677" y="543"/>
                    </a:lnTo>
                    <a:lnTo>
                      <a:pt x="1676" y="545"/>
                    </a:lnTo>
                    <a:lnTo>
                      <a:pt x="1675" y="547"/>
                    </a:lnTo>
                    <a:lnTo>
                      <a:pt x="1673" y="549"/>
                    </a:lnTo>
                    <a:lnTo>
                      <a:pt x="1670" y="551"/>
                    </a:lnTo>
                    <a:lnTo>
                      <a:pt x="1667" y="552"/>
                    </a:lnTo>
                    <a:lnTo>
                      <a:pt x="1663" y="552"/>
                    </a:lnTo>
                    <a:lnTo>
                      <a:pt x="1478" y="552"/>
                    </a:lnTo>
                    <a:lnTo>
                      <a:pt x="1373" y="552"/>
                    </a:lnTo>
                    <a:lnTo>
                      <a:pt x="1357" y="553"/>
                    </a:lnTo>
                    <a:lnTo>
                      <a:pt x="1342" y="555"/>
                    </a:lnTo>
                    <a:lnTo>
                      <a:pt x="1327" y="559"/>
                    </a:lnTo>
                    <a:lnTo>
                      <a:pt x="1312" y="564"/>
                    </a:lnTo>
                    <a:lnTo>
                      <a:pt x="1299" y="571"/>
                    </a:lnTo>
                    <a:lnTo>
                      <a:pt x="1286" y="579"/>
                    </a:lnTo>
                    <a:lnTo>
                      <a:pt x="1274" y="588"/>
                    </a:lnTo>
                    <a:lnTo>
                      <a:pt x="1262" y="598"/>
                    </a:lnTo>
                    <a:lnTo>
                      <a:pt x="1252" y="610"/>
                    </a:lnTo>
                    <a:lnTo>
                      <a:pt x="1242" y="622"/>
                    </a:lnTo>
                    <a:lnTo>
                      <a:pt x="1234" y="635"/>
                    </a:lnTo>
                    <a:lnTo>
                      <a:pt x="1228" y="649"/>
                    </a:lnTo>
                    <a:lnTo>
                      <a:pt x="1223" y="663"/>
                    </a:lnTo>
                    <a:lnTo>
                      <a:pt x="1219" y="678"/>
                    </a:lnTo>
                    <a:lnTo>
                      <a:pt x="1216" y="694"/>
                    </a:lnTo>
                    <a:lnTo>
                      <a:pt x="1216" y="710"/>
                    </a:lnTo>
                    <a:lnTo>
                      <a:pt x="1216" y="726"/>
                    </a:lnTo>
                    <a:lnTo>
                      <a:pt x="1219" y="741"/>
                    </a:lnTo>
                    <a:lnTo>
                      <a:pt x="1223" y="756"/>
                    </a:lnTo>
                    <a:lnTo>
                      <a:pt x="1228" y="771"/>
                    </a:lnTo>
                    <a:lnTo>
                      <a:pt x="1234" y="785"/>
                    </a:lnTo>
                    <a:lnTo>
                      <a:pt x="1242" y="798"/>
                    </a:lnTo>
                    <a:lnTo>
                      <a:pt x="1252" y="810"/>
                    </a:lnTo>
                    <a:lnTo>
                      <a:pt x="1262" y="821"/>
                    </a:lnTo>
                    <a:lnTo>
                      <a:pt x="1274" y="832"/>
                    </a:lnTo>
                    <a:lnTo>
                      <a:pt x="1286" y="841"/>
                    </a:lnTo>
                    <a:lnTo>
                      <a:pt x="1299" y="848"/>
                    </a:lnTo>
                    <a:lnTo>
                      <a:pt x="1312" y="855"/>
                    </a:lnTo>
                    <a:lnTo>
                      <a:pt x="1327" y="860"/>
                    </a:lnTo>
                    <a:lnTo>
                      <a:pt x="1342" y="864"/>
                    </a:lnTo>
                    <a:lnTo>
                      <a:pt x="1357" y="867"/>
                    </a:lnTo>
                    <a:lnTo>
                      <a:pt x="1373" y="867"/>
                    </a:lnTo>
                    <a:lnTo>
                      <a:pt x="1478" y="868"/>
                    </a:lnTo>
                    <a:lnTo>
                      <a:pt x="1449" y="915"/>
                    </a:lnTo>
                    <a:lnTo>
                      <a:pt x="1421" y="964"/>
                    </a:lnTo>
                    <a:lnTo>
                      <a:pt x="1395" y="1013"/>
                    </a:lnTo>
                    <a:lnTo>
                      <a:pt x="1371" y="1062"/>
                    </a:lnTo>
                    <a:lnTo>
                      <a:pt x="1348" y="1112"/>
                    </a:lnTo>
                    <a:lnTo>
                      <a:pt x="1326" y="1163"/>
                    </a:lnTo>
                    <a:lnTo>
                      <a:pt x="1307" y="1213"/>
                    </a:lnTo>
                    <a:lnTo>
                      <a:pt x="1289" y="1264"/>
                    </a:lnTo>
                    <a:lnTo>
                      <a:pt x="1273" y="1315"/>
                    </a:lnTo>
                    <a:lnTo>
                      <a:pt x="1258" y="1365"/>
                    </a:lnTo>
                    <a:lnTo>
                      <a:pt x="1244" y="1415"/>
                    </a:lnTo>
                    <a:lnTo>
                      <a:pt x="1234" y="1465"/>
                    </a:lnTo>
                    <a:lnTo>
                      <a:pt x="1225" y="1514"/>
                    </a:lnTo>
                    <a:lnTo>
                      <a:pt x="1218" y="1562"/>
                    </a:lnTo>
                    <a:lnTo>
                      <a:pt x="1212" y="1609"/>
                    </a:lnTo>
                    <a:lnTo>
                      <a:pt x="1209" y="1656"/>
                    </a:lnTo>
                    <a:lnTo>
                      <a:pt x="1209" y="1661"/>
                    </a:lnTo>
                    <a:lnTo>
                      <a:pt x="1209" y="1667"/>
                    </a:lnTo>
                    <a:lnTo>
                      <a:pt x="1209" y="1672"/>
                    </a:lnTo>
                    <a:lnTo>
                      <a:pt x="1209" y="1677"/>
                    </a:lnTo>
                    <a:lnTo>
                      <a:pt x="1209" y="1683"/>
                    </a:lnTo>
                    <a:lnTo>
                      <a:pt x="1209" y="1688"/>
                    </a:lnTo>
                    <a:lnTo>
                      <a:pt x="1209" y="1693"/>
                    </a:lnTo>
                    <a:lnTo>
                      <a:pt x="1209" y="1699"/>
                    </a:lnTo>
                    <a:lnTo>
                      <a:pt x="1195" y="1690"/>
                    </a:lnTo>
                    <a:lnTo>
                      <a:pt x="1180" y="1680"/>
                    </a:lnTo>
                    <a:lnTo>
                      <a:pt x="1166" y="1671"/>
                    </a:lnTo>
                    <a:lnTo>
                      <a:pt x="1151" y="1662"/>
                    </a:lnTo>
                    <a:lnTo>
                      <a:pt x="1135" y="1651"/>
                    </a:lnTo>
                    <a:lnTo>
                      <a:pt x="1119" y="1642"/>
                    </a:lnTo>
                    <a:lnTo>
                      <a:pt x="1103" y="1632"/>
                    </a:lnTo>
                    <a:lnTo>
                      <a:pt x="1087" y="1622"/>
                    </a:lnTo>
                    <a:lnTo>
                      <a:pt x="1073" y="1613"/>
                    </a:lnTo>
                    <a:lnTo>
                      <a:pt x="1058" y="1603"/>
                    </a:lnTo>
                    <a:lnTo>
                      <a:pt x="1043" y="1593"/>
                    </a:lnTo>
                    <a:lnTo>
                      <a:pt x="1028" y="1582"/>
                    </a:lnTo>
                    <a:lnTo>
                      <a:pt x="1013" y="1570"/>
                    </a:lnTo>
                    <a:lnTo>
                      <a:pt x="998" y="1558"/>
                    </a:lnTo>
                    <a:lnTo>
                      <a:pt x="983" y="1545"/>
                    </a:lnTo>
                    <a:lnTo>
                      <a:pt x="967" y="1531"/>
                    </a:lnTo>
                    <a:lnTo>
                      <a:pt x="977" y="1502"/>
                    </a:lnTo>
                    <a:lnTo>
                      <a:pt x="986" y="1471"/>
                    </a:lnTo>
                    <a:lnTo>
                      <a:pt x="995" y="1442"/>
                    </a:lnTo>
                    <a:lnTo>
                      <a:pt x="1003" y="1413"/>
                    </a:lnTo>
                    <a:lnTo>
                      <a:pt x="1016" y="1357"/>
                    </a:lnTo>
                    <a:lnTo>
                      <a:pt x="1027" y="1302"/>
                    </a:lnTo>
                    <a:lnTo>
                      <a:pt x="1036" y="1253"/>
                    </a:lnTo>
                    <a:lnTo>
                      <a:pt x="1042" y="1210"/>
                    </a:lnTo>
                    <a:lnTo>
                      <a:pt x="1045" y="1175"/>
                    </a:lnTo>
                    <a:lnTo>
                      <a:pt x="1046" y="1147"/>
                    </a:lnTo>
                    <a:lnTo>
                      <a:pt x="1046" y="1132"/>
                    </a:lnTo>
                    <a:lnTo>
                      <a:pt x="1044" y="1114"/>
                    </a:lnTo>
                    <a:lnTo>
                      <a:pt x="1042" y="1095"/>
                    </a:lnTo>
                    <a:lnTo>
                      <a:pt x="1038" y="1076"/>
                    </a:lnTo>
                    <a:lnTo>
                      <a:pt x="1034" y="1056"/>
                    </a:lnTo>
                    <a:lnTo>
                      <a:pt x="1028" y="1035"/>
                    </a:lnTo>
                    <a:lnTo>
                      <a:pt x="1021" y="1015"/>
                    </a:lnTo>
                    <a:lnTo>
                      <a:pt x="1012" y="995"/>
                    </a:lnTo>
                    <a:lnTo>
                      <a:pt x="1007" y="986"/>
                    </a:lnTo>
                    <a:lnTo>
                      <a:pt x="1001" y="976"/>
                    </a:lnTo>
                    <a:lnTo>
                      <a:pt x="995" y="968"/>
                    </a:lnTo>
                    <a:lnTo>
                      <a:pt x="989" y="959"/>
                    </a:lnTo>
                    <a:lnTo>
                      <a:pt x="982" y="950"/>
                    </a:lnTo>
                    <a:lnTo>
                      <a:pt x="974" y="942"/>
                    </a:lnTo>
                    <a:lnTo>
                      <a:pt x="965" y="935"/>
                    </a:lnTo>
                    <a:lnTo>
                      <a:pt x="957" y="928"/>
                    </a:lnTo>
                    <a:lnTo>
                      <a:pt x="948" y="922"/>
                    </a:lnTo>
                    <a:lnTo>
                      <a:pt x="938" y="917"/>
                    </a:lnTo>
                    <a:lnTo>
                      <a:pt x="928" y="912"/>
                    </a:lnTo>
                    <a:lnTo>
                      <a:pt x="917" y="908"/>
                    </a:lnTo>
                    <a:lnTo>
                      <a:pt x="906" y="905"/>
                    </a:lnTo>
                    <a:lnTo>
                      <a:pt x="894" y="903"/>
                    </a:lnTo>
                    <a:lnTo>
                      <a:pt x="881" y="901"/>
                    </a:lnTo>
                    <a:lnTo>
                      <a:pt x="868" y="901"/>
                    </a:lnTo>
                    <a:lnTo>
                      <a:pt x="852" y="901"/>
                    </a:lnTo>
                    <a:lnTo>
                      <a:pt x="836" y="903"/>
                    </a:lnTo>
                    <a:lnTo>
                      <a:pt x="821" y="906"/>
                    </a:lnTo>
                    <a:lnTo>
                      <a:pt x="808" y="910"/>
                    </a:lnTo>
                    <a:lnTo>
                      <a:pt x="795" y="915"/>
                    </a:lnTo>
                    <a:lnTo>
                      <a:pt x="783" y="920"/>
                    </a:lnTo>
                    <a:lnTo>
                      <a:pt x="772" y="927"/>
                    </a:lnTo>
                    <a:lnTo>
                      <a:pt x="761" y="934"/>
                    </a:lnTo>
                    <a:lnTo>
                      <a:pt x="752" y="943"/>
                    </a:lnTo>
                    <a:lnTo>
                      <a:pt x="743" y="951"/>
                    </a:lnTo>
                    <a:lnTo>
                      <a:pt x="735" y="962"/>
                    </a:lnTo>
                    <a:lnTo>
                      <a:pt x="728" y="972"/>
                    </a:lnTo>
                    <a:lnTo>
                      <a:pt x="722" y="982"/>
                    </a:lnTo>
                    <a:lnTo>
                      <a:pt x="716" y="993"/>
                    </a:lnTo>
                    <a:lnTo>
                      <a:pt x="710" y="1005"/>
                    </a:lnTo>
                    <a:lnTo>
                      <a:pt x="706" y="1017"/>
                    </a:lnTo>
                    <a:lnTo>
                      <a:pt x="702" y="1029"/>
                    </a:lnTo>
                    <a:lnTo>
                      <a:pt x="699" y="1041"/>
                    </a:lnTo>
                    <a:lnTo>
                      <a:pt x="696" y="1054"/>
                    </a:lnTo>
                    <a:lnTo>
                      <a:pt x="693" y="1066"/>
                    </a:lnTo>
                    <a:lnTo>
                      <a:pt x="689" y="1092"/>
                    </a:lnTo>
                    <a:lnTo>
                      <a:pt x="688" y="1117"/>
                    </a:lnTo>
                    <a:lnTo>
                      <a:pt x="688" y="1142"/>
                    </a:lnTo>
                    <a:lnTo>
                      <a:pt x="690" y="1166"/>
                    </a:lnTo>
                    <a:lnTo>
                      <a:pt x="694" y="1187"/>
                    </a:lnTo>
                    <a:lnTo>
                      <a:pt x="698" y="1207"/>
                    </a:lnTo>
                    <a:lnTo>
                      <a:pt x="702" y="1226"/>
                    </a:lnTo>
                    <a:lnTo>
                      <a:pt x="708" y="1246"/>
                    </a:lnTo>
                    <a:lnTo>
                      <a:pt x="715" y="1266"/>
                    </a:lnTo>
                    <a:lnTo>
                      <a:pt x="722" y="1286"/>
                    </a:lnTo>
                    <a:lnTo>
                      <a:pt x="730" y="1308"/>
                    </a:lnTo>
                    <a:lnTo>
                      <a:pt x="738" y="1328"/>
                    </a:lnTo>
                    <a:lnTo>
                      <a:pt x="747" y="1348"/>
                    </a:lnTo>
                    <a:lnTo>
                      <a:pt x="757" y="1369"/>
                    </a:lnTo>
                    <a:lnTo>
                      <a:pt x="768" y="1389"/>
                    </a:lnTo>
                    <a:lnTo>
                      <a:pt x="778" y="1409"/>
                    </a:lnTo>
                    <a:lnTo>
                      <a:pt x="790" y="1429"/>
                    </a:lnTo>
                    <a:lnTo>
                      <a:pt x="801" y="1449"/>
                    </a:lnTo>
                    <a:lnTo>
                      <a:pt x="826" y="1488"/>
                    </a:lnTo>
                    <a:lnTo>
                      <a:pt x="851" y="1524"/>
                    </a:lnTo>
                    <a:lnTo>
                      <a:pt x="847" y="1533"/>
                    </a:lnTo>
                    <a:lnTo>
                      <a:pt x="844" y="1541"/>
                    </a:lnTo>
                    <a:lnTo>
                      <a:pt x="840" y="1550"/>
                    </a:lnTo>
                    <a:lnTo>
                      <a:pt x="836" y="1558"/>
                    </a:lnTo>
                    <a:lnTo>
                      <a:pt x="832" y="1567"/>
                    </a:lnTo>
                    <a:lnTo>
                      <a:pt x="829" y="1575"/>
                    </a:lnTo>
                    <a:lnTo>
                      <a:pt x="825" y="1583"/>
                    </a:lnTo>
                    <a:lnTo>
                      <a:pt x="821" y="1591"/>
                    </a:lnTo>
                    <a:lnTo>
                      <a:pt x="808" y="1620"/>
                    </a:lnTo>
                    <a:lnTo>
                      <a:pt x="794" y="1654"/>
                    </a:lnTo>
                    <a:lnTo>
                      <a:pt x="778" y="1691"/>
                    </a:lnTo>
                    <a:lnTo>
                      <a:pt x="760" y="1732"/>
                    </a:lnTo>
                    <a:lnTo>
                      <a:pt x="740" y="1777"/>
                    </a:lnTo>
                    <a:lnTo>
                      <a:pt x="719" y="1824"/>
                    </a:lnTo>
                    <a:lnTo>
                      <a:pt x="695" y="1875"/>
                    </a:lnTo>
                    <a:lnTo>
                      <a:pt x="669" y="1927"/>
                    </a:lnTo>
                    <a:lnTo>
                      <a:pt x="651" y="1963"/>
                    </a:lnTo>
                    <a:lnTo>
                      <a:pt x="634" y="1998"/>
                    </a:lnTo>
                    <a:lnTo>
                      <a:pt x="618" y="2034"/>
                    </a:lnTo>
                    <a:lnTo>
                      <a:pt x="604" y="2069"/>
                    </a:lnTo>
                    <a:lnTo>
                      <a:pt x="591" y="2104"/>
                    </a:lnTo>
                    <a:lnTo>
                      <a:pt x="578" y="2138"/>
                    </a:lnTo>
                    <a:lnTo>
                      <a:pt x="567" y="2173"/>
                    </a:lnTo>
                    <a:lnTo>
                      <a:pt x="558" y="2208"/>
                    </a:lnTo>
                    <a:lnTo>
                      <a:pt x="549" y="2242"/>
                    </a:lnTo>
                    <a:lnTo>
                      <a:pt x="542" y="2275"/>
                    </a:lnTo>
                    <a:lnTo>
                      <a:pt x="535" y="2308"/>
                    </a:lnTo>
                    <a:lnTo>
                      <a:pt x="530" y="2341"/>
                    </a:lnTo>
                    <a:lnTo>
                      <a:pt x="526" y="2375"/>
                    </a:lnTo>
                    <a:lnTo>
                      <a:pt x="523" y="2407"/>
                    </a:lnTo>
                    <a:lnTo>
                      <a:pt x="521" y="2438"/>
                    </a:lnTo>
                    <a:lnTo>
                      <a:pt x="520" y="2470"/>
                    </a:lnTo>
                    <a:lnTo>
                      <a:pt x="519" y="2493"/>
                    </a:lnTo>
                    <a:lnTo>
                      <a:pt x="520" y="2515"/>
                    </a:lnTo>
                    <a:lnTo>
                      <a:pt x="521" y="2538"/>
                    </a:lnTo>
                    <a:lnTo>
                      <a:pt x="523" y="2559"/>
                    </a:lnTo>
                    <a:lnTo>
                      <a:pt x="525" y="2579"/>
                    </a:lnTo>
                    <a:lnTo>
                      <a:pt x="528" y="2599"/>
                    </a:lnTo>
                    <a:lnTo>
                      <a:pt x="531" y="2618"/>
                    </a:lnTo>
                    <a:lnTo>
                      <a:pt x="535" y="2636"/>
                    </a:lnTo>
                    <a:lnTo>
                      <a:pt x="544" y="2671"/>
                    </a:lnTo>
                    <a:lnTo>
                      <a:pt x="554" y="2704"/>
                    </a:lnTo>
                    <a:lnTo>
                      <a:pt x="565" y="2733"/>
                    </a:lnTo>
                    <a:lnTo>
                      <a:pt x="577" y="2760"/>
                    </a:lnTo>
                    <a:lnTo>
                      <a:pt x="589" y="2785"/>
                    </a:lnTo>
                    <a:lnTo>
                      <a:pt x="602" y="2807"/>
                    </a:lnTo>
                    <a:lnTo>
                      <a:pt x="615" y="2827"/>
                    </a:lnTo>
                    <a:lnTo>
                      <a:pt x="627" y="2845"/>
                    </a:lnTo>
                    <a:lnTo>
                      <a:pt x="650" y="2876"/>
                    </a:lnTo>
                    <a:lnTo>
                      <a:pt x="670" y="2898"/>
                    </a:lnTo>
                    <a:lnTo>
                      <a:pt x="682" y="2911"/>
                    </a:lnTo>
                    <a:lnTo>
                      <a:pt x="697" y="2924"/>
                    </a:lnTo>
                    <a:lnTo>
                      <a:pt x="714" y="2937"/>
                    </a:lnTo>
                    <a:lnTo>
                      <a:pt x="732" y="2950"/>
                    </a:lnTo>
                    <a:lnTo>
                      <a:pt x="751" y="2962"/>
                    </a:lnTo>
                    <a:lnTo>
                      <a:pt x="772" y="2974"/>
                    </a:lnTo>
                    <a:lnTo>
                      <a:pt x="793" y="2984"/>
                    </a:lnTo>
                    <a:lnTo>
                      <a:pt x="816" y="2994"/>
                    </a:lnTo>
                    <a:lnTo>
                      <a:pt x="838" y="3002"/>
                    </a:lnTo>
                    <a:lnTo>
                      <a:pt x="862" y="3008"/>
                    </a:lnTo>
                    <a:lnTo>
                      <a:pt x="873" y="3010"/>
                    </a:lnTo>
                    <a:lnTo>
                      <a:pt x="885" y="3011"/>
                    </a:lnTo>
                    <a:lnTo>
                      <a:pt x="897" y="3012"/>
                    </a:lnTo>
                    <a:lnTo>
                      <a:pt x="908" y="3013"/>
                    </a:lnTo>
                    <a:lnTo>
                      <a:pt x="920" y="3013"/>
                    </a:lnTo>
                    <a:lnTo>
                      <a:pt x="931" y="3012"/>
                    </a:lnTo>
                    <a:lnTo>
                      <a:pt x="942" y="3010"/>
                    </a:lnTo>
                    <a:lnTo>
                      <a:pt x="953" y="3008"/>
                    </a:lnTo>
                    <a:lnTo>
                      <a:pt x="964" y="3005"/>
                    </a:lnTo>
                    <a:lnTo>
                      <a:pt x="976" y="3001"/>
                    </a:lnTo>
                    <a:lnTo>
                      <a:pt x="986" y="2996"/>
                    </a:lnTo>
                    <a:lnTo>
                      <a:pt x="997" y="2990"/>
                    </a:lnTo>
                    <a:lnTo>
                      <a:pt x="1011" y="2980"/>
                    </a:lnTo>
                    <a:lnTo>
                      <a:pt x="1024" y="2969"/>
                    </a:lnTo>
                    <a:lnTo>
                      <a:pt x="1034" y="2958"/>
                    </a:lnTo>
                    <a:lnTo>
                      <a:pt x="1043" y="2946"/>
                    </a:lnTo>
                    <a:lnTo>
                      <a:pt x="1051" y="2935"/>
                    </a:lnTo>
                    <a:lnTo>
                      <a:pt x="1057" y="2922"/>
                    </a:lnTo>
                    <a:lnTo>
                      <a:pt x="1062" y="2910"/>
                    </a:lnTo>
                    <a:lnTo>
                      <a:pt x="1066" y="2898"/>
                    </a:lnTo>
                    <a:lnTo>
                      <a:pt x="1069" y="2886"/>
                    </a:lnTo>
                    <a:lnTo>
                      <a:pt x="1071" y="2874"/>
                    </a:lnTo>
                    <a:lnTo>
                      <a:pt x="1073" y="2862"/>
                    </a:lnTo>
                    <a:lnTo>
                      <a:pt x="1074" y="2851"/>
                    </a:lnTo>
                    <a:lnTo>
                      <a:pt x="1075" y="2830"/>
                    </a:lnTo>
                    <a:lnTo>
                      <a:pt x="1076" y="2813"/>
                    </a:lnTo>
                    <a:lnTo>
                      <a:pt x="1076" y="2813"/>
                    </a:lnTo>
                    <a:lnTo>
                      <a:pt x="1076" y="2813"/>
                    </a:lnTo>
                    <a:lnTo>
                      <a:pt x="1076" y="2812"/>
                    </a:lnTo>
                    <a:lnTo>
                      <a:pt x="1076" y="2812"/>
                    </a:lnTo>
                    <a:lnTo>
                      <a:pt x="1076" y="2812"/>
                    </a:lnTo>
                    <a:lnTo>
                      <a:pt x="1076" y="2811"/>
                    </a:lnTo>
                    <a:lnTo>
                      <a:pt x="1076" y="2811"/>
                    </a:lnTo>
                    <a:lnTo>
                      <a:pt x="1076" y="2811"/>
                    </a:lnTo>
                    <a:lnTo>
                      <a:pt x="1079" y="2806"/>
                    </a:lnTo>
                    <a:lnTo>
                      <a:pt x="1082" y="2801"/>
                    </a:lnTo>
                    <a:lnTo>
                      <a:pt x="1084" y="2797"/>
                    </a:lnTo>
                    <a:lnTo>
                      <a:pt x="1087" y="2791"/>
                    </a:lnTo>
                    <a:lnTo>
                      <a:pt x="1090" y="2786"/>
                    </a:lnTo>
                    <a:lnTo>
                      <a:pt x="1093" y="2780"/>
                    </a:lnTo>
                    <a:lnTo>
                      <a:pt x="1096" y="2774"/>
                    </a:lnTo>
                    <a:lnTo>
                      <a:pt x="1099" y="2768"/>
                    </a:lnTo>
                    <a:lnTo>
                      <a:pt x="1102" y="2760"/>
                    </a:lnTo>
                    <a:lnTo>
                      <a:pt x="1105" y="2754"/>
                    </a:lnTo>
                    <a:lnTo>
                      <a:pt x="1108" y="2750"/>
                    </a:lnTo>
                    <a:lnTo>
                      <a:pt x="1112" y="2746"/>
                    </a:lnTo>
                    <a:lnTo>
                      <a:pt x="1115" y="2743"/>
                    </a:lnTo>
                    <a:lnTo>
                      <a:pt x="1118" y="2742"/>
                    </a:lnTo>
                    <a:lnTo>
                      <a:pt x="1121" y="2741"/>
                    </a:lnTo>
                    <a:lnTo>
                      <a:pt x="1124" y="2741"/>
                    </a:lnTo>
                    <a:lnTo>
                      <a:pt x="1130" y="2743"/>
                    </a:lnTo>
                    <a:lnTo>
                      <a:pt x="1136" y="2747"/>
                    </a:lnTo>
                    <a:lnTo>
                      <a:pt x="1142" y="2753"/>
                    </a:lnTo>
                    <a:lnTo>
                      <a:pt x="1147" y="2760"/>
                    </a:lnTo>
                    <a:lnTo>
                      <a:pt x="1170" y="2783"/>
                    </a:lnTo>
                    <a:lnTo>
                      <a:pt x="1196" y="2807"/>
                    </a:lnTo>
                    <a:lnTo>
                      <a:pt x="1224" y="2831"/>
                    </a:lnTo>
                    <a:lnTo>
                      <a:pt x="1256" y="2856"/>
                    </a:lnTo>
                    <a:lnTo>
                      <a:pt x="1288" y="2880"/>
                    </a:lnTo>
                    <a:lnTo>
                      <a:pt x="1321" y="2902"/>
                    </a:lnTo>
                    <a:lnTo>
                      <a:pt x="1338" y="2912"/>
                    </a:lnTo>
                    <a:lnTo>
                      <a:pt x="1355" y="2922"/>
                    </a:lnTo>
                    <a:lnTo>
                      <a:pt x="1372" y="2931"/>
                    </a:lnTo>
                    <a:lnTo>
                      <a:pt x="1389" y="2939"/>
                    </a:lnTo>
                    <a:lnTo>
                      <a:pt x="1392" y="2965"/>
                    </a:lnTo>
                    <a:lnTo>
                      <a:pt x="1396" y="2992"/>
                    </a:lnTo>
                    <a:lnTo>
                      <a:pt x="1401" y="3018"/>
                    </a:lnTo>
                    <a:lnTo>
                      <a:pt x="1407" y="3047"/>
                    </a:lnTo>
                    <a:lnTo>
                      <a:pt x="1415" y="3074"/>
                    </a:lnTo>
                    <a:lnTo>
                      <a:pt x="1424" y="3101"/>
                    </a:lnTo>
                    <a:lnTo>
                      <a:pt x="1434" y="3129"/>
                    </a:lnTo>
                    <a:lnTo>
                      <a:pt x="1447" y="3156"/>
                    </a:lnTo>
                    <a:lnTo>
                      <a:pt x="1461" y="3184"/>
                    </a:lnTo>
                    <a:lnTo>
                      <a:pt x="1478" y="3211"/>
                    </a:lnTo>
                    <a:lnTo>
                      <a:pt x="1487" y="3226"/>
                    </a:lnTo>
                    <a:lnTo>
                      <a:pt x="1496" y="3239"/>
                    </a:lnTo>
                    <a:lnTo>
                      <a:pt x="1507" y="3253"/>
                    </a:lnTo>
                    <a:lnTo>
                      <a:pt x="1517" y="3266"/>
                    </a:lnTo>
                    <a:lnTo>
                      <a:pt x="1530" y="3279"/>
                    </a:lnTo>
                    <a:lnTo>
                      <a:pt x="1542" y="3292"/>
                    </a:lnTo>
                    <a:lnTo>
                      <a:pt x="1554" y="3305"/>
                    </a:lnTo>
                    <a:lnTo>
                      <a:pt x="1568" y="3318"/>
                    </a:lnTo>
                    <a:lnTo>
                      <a:pt x="1582" y="3331"/>
                    </a:lnTo>
                    <a:lnTo>
                      <a:pt x="1597" y="3344"/>
                    </a:lnTo>
                    <a:lnTo>
                      <a:pt x="1612" y="3356"/>
                    </a:lnTo>
                    <a:lnTo>
                      <a:pt x="1628" y="3368"/>
                    </a:lnTo>
                    <a:lnTo>
                      <a:pt x="1629" y="3369"/>
                    </a:lnTo>
                    <a:lnTo>
                      <a:pt x="1630" y="3369"/>
                    </a:lnTo>
                    <a:lnTo>
                      <a:pt x="1631" y="3370"/>
                    </a:lnTo>
                    <a:lnTo>
                      <a:pt x="1631" y="3370"/>
                    </a:lnTo>
                    <a:lnTo>
                      <a:pt x="1632" y="3371"/>
                    </a:lnTo>
                    <a:lnTo>
                      <a:pt x="1633" y="3371"/>
                    </a:lnTo>
                    <a:lnTo>
                      <a:pt x="1634" y="3372"/>
                    </a:lnTo>
                    <a:lnTo>
                      <a:pt x="1635" y="3372"/>
                    </a:lnTo>
                    <a:lnTo>
                      <a:pt x="1634" y="3376"/>
                    </a:lnTo>
                    <a:lnTo>
                      <a:pt x="1633" y="3380"/>
                    </a:lnTo>
                    <a:lnTo>
                      <a:pt x="1633" y="3384"/>
                    </a:lnTo>
                    <a:lnTo>
                      <a:pt x="1632" y="3388"/>
                    </a:lnTo>
                    <a:lnTo>
                      <a:pt x="1632" y="3392"/>
                    </a:lnTo>
                    <a:lnTo>
                      <a:pt x="1632" y="3397"/>
                    </a:lnTo>
                    <a:lnTo>
                      <a:pt x="1632" y="3401"/>
                    </a:lnTo>
                    <a:lnTo>
                      <a:pt x="1632" y="3405"/>
                    </a:lnTo>
                    <a:lnTo>
                      <a:pt x="1632" y="3421"/>
                    </a:lnTo>
                    <a:lnTo>
                      <a:pt x="1633" y="3436"/>
                    </a:lnTo>
                    <a:lnTo>
                      <a:pt x="1635" y="3450"/>
                    </a:lnTo>
                    <a:lnTo>
                      <a:pt x="1638" y="3464"/>
                    </a:lnTo>
                    <a:lnTo>
                      <a:pt x="1642" y="3477"/>
                    </a:lnTo>
                    <a:lnTo>
                      <a:pt x="1646" y="3489"/>
                    </a:lnTo>
                    <a:lnTo>
                      <a:pt x="1651" y="3500"/>
                    </a:lnTo>
                    <a:lnTo>
                      <a:pt x="1657" y="3511"/>
                    </a:lnTo>
                    <a:lnTo>
                      <a:pt x="1664" y="3521"/>
                    </a:lnTo>
                    <a:lnTo>
                      <a:pt x="1671" y="3531"/>
                    </a:lnTo>
                    <a:lnTo>
                      <a:pt x="1680" y="3540"/>
                    </a:lnTo>
                    <a:lnTo>
                      <a:pt x="1688" y="3548"/>
                    </a:lnTo>
                    <a:lnTo>
                      <a:pt x="1698" y="3555"/>
                    </a:lnTo>
                    <a:lnTo>
                      <a:pt x="1708" y="3562"/>
                    </a:lnTo>
                    <a:lnTo>
                      <a:pt x="1719" y="3568"/>
                    </a:lnTo>
                    <a:lnTo>
                      <a:pt x="1731" y="3573"/>
                    </a:lnTo>
                    <a:lnTo>
                      <a:pt x="1646" y="3566"/>
                    </a:lnTo>
                    <a:lnTo>
                      <a:pt x="1561" y="3555"/>
                    </a:lnTo>
                    <a:lnTo>
                      <a:pt x="1477" y="3541"/>
                    </a:lnTo>
                    <a:lnTo>
                      <a:pt x="1396" y="3522"/>
                    </a:lnTo>
                    <a:lnTo>
                      <a:pt x="1316" y="3500"/>
                    </a:lnTo>
                    <a:lnTo>
                      <a:pt x="1236" y="3474"/>
                    </a:lnTo>
                    <a:lnTo>
                      <a:pt x="1160" y="3445"/>
                    </a:lnTo>
                    <a:lnTo>
                      <a:pt x="1085" y="3412"/>
                    </a:lnTo>
                    <a:lnTo>
                      <a:pt x="1012" y="3374"/>
                    </a:lnTo>
                    <a:lnTo>
                      <a:pt x="939" y="3335"/>
                    </a:lnTo>
                    <a:lnTo>
                      <a:pt x="870" y="3292"/>
                    </a:lnTo>
                    <a:lnTo>
                      <a:pt x="804" y="3246"/>
                    </a:lnTo>
                    <a:lnTo>
                      <a:pt x="739" y="3196"/>
                    </a:lnTo>
                    <a:lnTo>
                      <a:pt x="676" y="3145"/>
                    </a:lnTo>
                    <a:lnTo>
                      <a:pt x="617" y="3090"/>
                    </a:lnTo>
                    <a:lnTo>
                      <a:pt x="560" y="3032"/>
                    </a:lnTo>
                    <a:lnTo>
                      <a:pt x="505" y="2972"/>
                    </a:lnTo>
                    <a:lnTo>
                      <a:pt x="454" y="2910"/>
                    </a:lnTo>
                    <a:lnTo>
                      <a:pt x="404" y="2845"/>
                    </a:lnTo>
                    <a:lnTo>
                      <a:pt x="358" y="2778"/>
                    </a:lnTo>
                    <a:lnTo>
                      <a:pt x="316" y="2709"/>
                    </a:lnTo>
                    <a:lnTo>
                      <a:pt x="276" y="2636"/>
                    </a:lnTo>
                    <a:lnTo>
                      <a:pt x="240" y="2563"/>
                    </a:lnTo>
                    <a:lnTo>
                      <a:pt x="207" y="2487"/>
                    </a:lnTo>
                    <a:lnTo>
                      <a:pt x="178" y="2410"/>
                    </a:lnTo>
                    <a:lnTo>
                      <a:pt x="153" y="2331"/>
                    </a:lnTo>
                    <a:lnTo>
                      <a:pt x="130" y="2251"/>
                    </a:lnTo>
                    <a:lnTo>
                      <a:pt x="111" y="2168"/>
                    </a:lnTo>
                    <a:lnTo>
                      <a:pt x="97" y="2085"/>
                    </a:lnTo>
                    <a:lnTo>
                      <a:pt x="87" y="2000"/>
                    </a:lnTo>
                    <a:lnTo>
                      <a:pt x="80" y="1914"/>
                    </a:lnTo>
                    <a:lnTo>
                      <a:pt x="78" y="1828"/>
                    </a:lnTo>
                    <a:close/>
                    <a:moveTo>
                      <a:pt x="1880" y="3575"/>
                    </a:moveTo>
                    <a:lnTo>
                      <a:pt x="1893" y="3569"/>
                    </a:lnTo>
                    <a:lnTo>
                      <a:pt x="1904" y="3562"/>
                    </a:lnTo>
                    <a:lnTo>
                      <a:pt x="1916" y="3555"/>
                    </a:lnTo>
                    <a:lnTo>
                      <a:pt x="1926" y="3547"/>
                    </a:lnTo>
                    <a:lnTo>
                      <a:pt x="1936" y="3538"/>
                    </a:lnTo>
                    <a:lnTo>
                      <a:pt x="1946" y="3529"/>
                    </a:lnTo>
                    <a:lnTo>
                      <a:pt x="1954" y="3519"/>
                    </a:lnTo>
                    <a:lnTo>
                      <a:pt x="1962" y="3508"/>
                    </a:lnTo>
                    <a:lnTo>
                      <a:pt x="1969" y="3497"/>
                    </a:lnTo>
                    <a:lnTo>
                      <a:pt x="1976" y="3485"/>
                    </a:lnTo>
                    <a:lnTo>
                      <a:pt x="1981" y="3473"/>
                    </a:lnTo>
                    <a:lnTo>
                      <a:pt x="1986" y="3460"/>
                    </a:lnTo>
                    <a:lnTo>
                      <a:pt x="1989" y="3447"/>
                    </a:lnTo>
                    <a:lnTo>
                      <a:pt x="1992" y="3433"/>
                    </a:lnTo>
                    <a:lnTo>
                      <a:pt x="1994" y="3420"/>
                    </a:lnTo>
                    <a:lnTo>
                      <a:pt x="1994" y="3405"/>
                    </a:lnTo>
                    <a:lnTo>
                      <a:pt x="1994" y="3401"/>
                    </a:lnTo>
                    <a:lnTo>
                      <a:pt x="1994" y="3397"/>
                    </a:lnTo>
                    <a:lnTo>
                      <a:pt x="1994" y="3392"/>
                    </a:lnTo>
                    <a:lnTo>
                      <a:pt x="1993" y="3388"/>
                    </a:lnTo>
                    <a:lnTo>
                      <a:pt x="1993" y="3384"/>
                    </a:lnTo>
                    <a:lnTo>
                      <a:pt x="1992" y="3379"/>
                    </a:lnTo>
                    <a:lnTo>
                      <a:pt x="1992" y="3375"/>
                    </a:lnTo>
                    <a:lnTo>
                      <a:pt x="1991" y="3371"/>
                    </a:lnTo>
                    <a:lnTo>
                      <a:pt x="2011" y="3357"/>
                    </a:lnTo>
                    <a:lnTo>
                      <a:pt x="2030" y="3342"/>
                    </a:lnTo>
                    <a:lnTo>
                      <a:pt x="2048" y="3326"/>
                    </a:lnTo>
                    <a:lnTo>
                      <a:pt x="2064" y="3310"/>
                    </a:lnTo>
                    <a:lnTo>
                      <a:pt x="2081" y="3295"/>
                    </a:lnTo>
                    <a:lnTo>
                      <a:pt x="2094" y="3280"/>
                    </a:lnTo>
                    <a:lnTo>
                      <a:pt x="2107" y="3265"/>
                    </a:lnTo>
                    <a:lnTo>
                      <a:pt x="2118" y="3252"/>
                    </a:lnTo>
                    <a:lnTo>
                      <a:pt x="2127" y="3239"/>
                    </a:lnTo>
                    <a:lnTo>
                      <a:pt x="2136" y="3225"/>
                    </a:lnTo>
                    <a:lnTo>
                      <a:pt x="2145" y="3210"/>
                    </a:lnTo>
                    <a:lnTo>
                      <a:pt x="2154" y="3195"/>
                    </a:lnTo>
                    <a:lnTo>
                      <a:pt x="2162" y="3180"/>
                    </a:lnTo>
                    <a:lnTo>
                      <a:pt x="2170" y="3164"/>
                    </a:lnTo>
                    <a:lnTo>
                      <a:pt x="2178" y="3147"/>
                    </a:lnTo>
                    <a:lnTo>
                      <a:pt x="2185" y="3129"/>
                    </a:lnTo>
                    <a:lnTo>
                      <a:pt x="2191" y="3111"/>
                    </a:lnTo>
                    <a:lnTo>
                      <a:pt x="2197" y="3093"/>
                    </a:lnTo>
                    <a:lnTo>
                      <a:pt x="2202" y="3074"/>
                    </a:lnTo>
                    <a:lnTo>
                      <a:pt x="2206" y="3054"/>
                    </a:lnTo>
                    <a:lnTo>
                      <a:pt x="2209" y="3033"/>
                    </a:lnTo>
                    <a:lnTo>
                      <a:pt x="2212" y="3012"/>
                    </a:lnTo>
                    <a:lnTo>
                      <a:pt x="2214" y="2991"/>
                    </a:lnTo>
                    <a:lnTo>
                      <a:pt x="2214" y="2969"/>
                    </a:lnTo>
                    <a:lnTo>
                      <a:pt x="2214" y="2968"/>
                    </a:lnTo>
                    <a:lnTo>
                      <a:pt x="2214" y="2966"/>
                    </a:lnTo>
                    <a:lnTo>
                      <a:pt x="2214" y="2965"/>
                    </a:lnTo>
                    <a:lnTo>
                      <a:pt x="2214" y="2963"/>
                    </a:lnTo>
                    <a:lnTo>
                      <a:pt x="2214" y="2962"/>
                    </a:lnTo>
                    <a:lnTo>
                      <a:pt x="2213" y="2960"/>
                    </a:lnTo>
                    <a:lnTo>
                      <a:pt x="2213" y="2959"/>
                    </a:lnTo>
                    <a:lnTo>
                      <a:pt x="2212" y="2957"/>
                    </a:lnTo>
                    <a:lnTo>
                      <a:pt x="2232" y="2950"/>
                    </a:lnTo>
                    <a:lnTo>
                      <a:pt x="2253" y="2942"/>
                    </a:lnTo>
                    <a:lnTo>
                      <a:pt x="2273" y="2933"/>
                    </a:lnTo>
                    <a:lnTo>
                      <a:pt x="2293" y="2922"/>
                    </a:lnTo>
                    <a:lnTo>
                      <a:pt x="2313" y="2911"/>
                    </a:lnTo>
                    <a:lnTo>
                      <a:pt x="2333" y="2899"/>
                    </a:lnTo>
                    <a:lnTo>
                      <a:pt x="2352" y="2886"/>
                    </a:lnTo>
                    <a:lnTo>
                      <a:pt x="2372" y="2873"/>
                    </a:lnTo>
                    <a:lnTo>
                      <a:pt x="2391" y="2858"/>
                    </a:lnTo>
                    <a:lnTo>
                      <a:pt x="2409" y="2844"/>
                    </a:lnTo>
                    <a:lnTo>
                      <a:pt x="2427" y="2830"/>
                    </a:lnTo>
                    <a:lnTo>
                      <a:pt x="2443" y="2816"/>
                    </a:lnTo>
                    <a:lnTo>
                      <a:pt x="2459" y="2801"/>
                    </a:lnTo>
                    <a:lnTo>
                      <a:pt x="2474" y="2787"/>
                    </a:lnTo>
                    <a:lnTo>
                      <a:pt x="2489" y="2773"/>
                    </a:lnTo>
                    <a:lnTo>
                      <a:pt x="2502" y="2760"/>
                    </a:lnTo>
                    <a:lnTo>
                      <a:pt x="2507" y="2753"/>
                    </a:lnTo>
                    <a:lnTo>
                      <a:pt x="2513" y="2747"/>
                    </a:lnTo>
                    <a:lnTo>
                      <a:pt x="2519" y="2743"/>
                    </a:lnTo>
                    <a:lnTo>
                      <a:pt x="2525" y="2741"/>
                    </a:lnTo>
                    <a:lnTo>
                      <a:pt x="2528" y="2741"/>
                    </a:lnTo>
                    <a:lnTo>
                      <a:pt x="2531" y="2742"/>
                    </a:lnTo>
                    <a:lnTo>
                      <a:pt x="2534" y="2743"/>
                    </a:lnTo>
                    <a:lnTo>
                      <a:pt x="2537" y="2746"/>
                    </a:lnTo>
                    <a:lnTo>
                      <a:pt x="2540" y="2750"/>
                    </a:lnTo>
                    <a:lnTo>
                      <a:pt x="2544" y="2754"/>
                    </a:lnTo>
                    <a:lnTo>
                      <a:pt x="2547" y="2760"/>
                    </a:lnTo>
                    <a:lnTo>
                      <a:pt x="2550" y="2768"/>
                    </a:lnTo>
                    <a:lnTo>
                      <a:pt x="2559" y="2786"/>
                    </a:lnTo>
                    <a:lnTo>
                      <a:pt x="2568" y="2803"/>
                    </a:lnTo>
                    <a:lnTo>
                      <a:pt x="2576" y="2816"/>
                    </a:lnTo>
                    <a:lnTo>
                      <a:pt x="2584" y="2827"/>
                    </a:lnTo>
                    <a:lnTo>
                      <a:pt x="2592" y="2836"/>
                    </a:lnTo>
                    <a:lnTo>
                      <a:pt x="2599" y="2842"/>
                    </a:lnTo>
                    <a:lnTo>
                      <a:pt x="2603" y="2844"/>
                    </a:lnTo>
                    <a:lnTo>
                      <a:pt x="2607" y="2845"/>
                    </a:lnTo>
                    <a:lnTo>
                      <a:pt x="2610" y="2846"/>
                    </a:lnTo>
                    <a:lnTo>
                      <a:pt x="2614" y="2846"/>
                    </a:lnTo>
                    <a:lnTo>
                      <a:pt x="2618" y="2846"/>
                    </a:lnTo>
                    <a:lnTo>
                      <a:pt x="2622" y="2845"/>
                    </a:lnTo>
                    <a:lnTo>
                      <a:pt x="2626" y="2843"/>
                    </a:lnTo>
                    <a:lnTo>
                      <a:pt x="2631" y="2841"/>
                    </a:lnTo>
                    <a:lnTo>
                      <a:pt x="2638" y="2835"/>
                    </a:lnTo>
                    <a:lnTo>
                      <a:pt x="2647" y="2826"/>
                    </a:lnTo>
                    <a:lnTo>
                      <a:pt x="2655" y="2815"/>
                    </a:lnTo>
                    <a:lnTo>
                      <a:pt x="2664" y="2802"/>
                    </a:lnTo>
                    <a:lnTo>
                      <a:pt x="2674" y="2787"/>
                    </a:lnTo>
                    <a:lnTo>
                      <a:pt x="2684" y="2769"/>
                    </a:lnTo>
                    <a:lnTo>
                      <a:pt x="2693" y="2750"/>
                    </a:lnTo>
                    <a:lnTo>
                      <a:pt x="2703" y="2724"/>
                    </a:lnTo>
                    <a:lnTo>
                      <a:pt x="2713" y="2693"/>
                    </a:lnTo>
                    <a:lnTo>
                      <a:pt x="2723" y="2658"/>
                    </a:lnTo>
                    <a:lnTo>
                      <a:pt x="2732" y="2619"/>
                    </a:lnTo>
                    <a:lnTo>
                      <a:pt x="2741" y="2576"/>
                    </a:lnTo>
                    <a:lnTo>
                      <a:pt x="2748" y="2532"/>
                    </a:lnTo>
                    <a:lnTo>
                      <a:pt x="2754" y="2484"/>
                    </a:lnTo>
                    <a:lnTo>
                      <a:pt x="2772" y="2479"/>
                    </a:lnTo>
                    <a:lnTo>
                      <a:pt x="2789" y="2473"/>
                    </a:lnTo>
                    <a:lnTo>
                      <a:pt x="2807" y="2466"/>
                    </a:lnTo>
                    <a:lnTo>
                      <a:pt x="2824" y="2458"/>
                    </a:lnTo>
                    <a:lnTo>
                      <a:pt x="2840" y="2450"/>
                    </a:lnTo>
                    <a:lnTo>
                      <a:pt x="2856" y="2441"/>
                    </a:lnTo>
                    <a:lnTo>
                      <a:pt x="2872" y="2432"/>
                    </a:lnTo>
                    <a:lnTo>
                      <a:pt x="2888" y="2421"/>
                    </a:lnTo>
                    <a:lnTo>
                      <a:pt x="2903" y="2411"/>
                    </a:lnTo>
                    <a:lnTo>
                      <a:pt x="2919" y="2399"/>
                    </a:lnTo>
                    <a:lnTo>
                      <a:pt x="2933" y="2387"/>
                    </a:lnTo>
                    <a:lnTo>
                      <a:pt x="2947" y="2375"/>
                    </a:lnTo>
                    <a:lnTo>
                      <a:pt x="2961" y="2362"/>
                    </a:lnTo>
                    <a:lnTo>
                      <a:pt x="2974" y="2347"/>
                    </a:lnTo>
                    <a:lnTo>
                      <a:pt x="2986" y="2333"/>
                    </a:lnTo>
                    <a:lnTo>
                      <a:pt x="2998" y="2318"/>
                    </a:lnTo>
                    <a:lnTo>
                      <a:pt x="3010" y="2303"/>
                    </a:lnTo>
                    <a:lnTo>
                      <a:pt x="3021" y="2287"/>
                    </a:lnTo>
                    <a:lnTo>
                      <a:pt x="3031" y="2271"/>
                    </a:lnTo>
                    <a:lnTo>
                      <a:pt x="3040" y="2254"/>
                    </a:lnTo>
                    <a:lnTo>
                      <a:pt x="3049" y="2237"/>
                    </a:lnTo>
                    <a:lnTo>
                      <a:pt x="3058" y="2220"/>
                    </a:lnTo>
                    <a:lnTo>
                      <a:pt x="3065" y="2202"/>
                    </a:lnTo>
                    <a:lnTo>
                      <a:pt x="3072" y="2184"/>
                    </a:lnTo>
                    <a:lnTo>
                      <a:pt x="3079" y="2164"/>
                    </a:lnTo>
                    <a:lnTo>
                      <a:pt x="3084" y="2145"/>
                    </a:lnTo>
                    <a:lnTo>
                      <a:pt x="3089" y="2126"/>
                    </a:lnTo>
                    <a:lnTo>
                      <a:pt x="3093" y="2107"/>
                    </a:lnTo>
                    <a:lnTo>
                      <a:pt x="3096" y="2087"/>
                    </a:lnTo>
                    <a:lnTo>
                      <a:pt x="3098" y="2067"/>
                    </a:lnTo>
                    <a:lnTo>
                      <a:pt x="3099" y="2046"/>
                    </a:lnTo>
                    <a:lnTo>
                      <a:pt x="3100" y="2026"/>
                    </a:lnTo>
                    <a:lnTo>
                      <a:pt x="3098" y="1996"/>
                    </a:lnTo>
                    <a:lnTo>
                      <a:pt x="3094" y="1966"/>
                    </a:lnTo>
                    <a:lnTo>
                      <a:pt x="3088" y="1936"/>
                    </a:lnTo>
                    <a:lnTo>
                      <a:pt x="3081" y="1905"/>
                    </a:lnTo>
                    <a:lnTo>
                      <a:pt x="3072" y="1875"/>
                    </a:lnTo>
                    <a:lnTo>
                      <a:pt x="3062" y="1844"/>
                    </a:lnTo>
                    <a:lnTo>
                      <a:pt x="3051" y="1812"/>
                    </a:lnTo>
                    <a:lnTo>
                      <a:pt x="3039" y="1782"/>
                    </a:lnTo>
                    <a:lnTo>
                      <a:pt x="3026" y="1752"/>
                    </a:lnTo>
                    <a:lnTo>
                      <a:pt x="3012" y="1722"/>
                    </a:lnTo>
                    <a:lnTo>
                      <a:pt x="2998" y="1693"/>
                    </a:lnTo>
                    <a:lnTo>
                      <a:pt x="2983" y="1665"/>
                    </a:lnTo>
                    <a:lnTo>
                      <a:pt x="2953" y="1610"/>
                    </a:lnTo>
                    <a:lnTo>
                      <a:pt x="2924" y="1561"/>
                    </a:lnTo>
                    <a:lnTo>
                      <a:pt x="2914" y="1543"/>
                    </a:lnTo>
                    <a:lnTo>
                      <a:pt x="2902" y="1524"/>
                    </a:lnTo>
                    <a:lnTo>
                      <a:pt x="2891" y="1502"/>
                    </a:lnTo>
                    <a:lnTo>
                      <a:pt x="2880" y="1478"/>
                    </a:lnTo>
                    <a:lnTo>
                      <a:pt x="2869" y="1452"/>
                    </a:lnTo>
                    <a:lnTo>
                      <a:pt x="2858" y="1425"/>
                    </a:lnTo>
                    <a:lnTo>
                      <a:pt x="2849" y="1397"/>
                    </a:lnTo>
                    <a:lnTo>
                      <a:pt x="2840" y="1368"/>
                    </a:lnTo>
                    <a:lnTo>
                      <a:pt x="2832" y="1337"/>
                    </a:lnTo>
                    <a:lnTo>
                      <a:pt x="2826" y="1306"/>
                    </a:lnTo>
                    <a:lnTo>
                      <a:pt x="2824" y="1289"/>
                    </a:lnTo>
                    <a:lnTo>
                      <a:pt x="2822" y="1273"/>
                    </a:lnTo>
                    <a:lnTo>
                      <a:pt x="2821" y="1257"/>
                    </a:lnTo>
                    <a:lnTo>
                      <a:pt x="2820" y="1240"/>
                    </a:lnTo>
                    <a:lnTo>
                      <a:pt x="2819" y="1224"/>
                    </a:lnTo>
                    <a:lnTo>
                      <a:pt x="2820" y="1208"/>
                    </a:lnTo>
                    <a:lnTo>
                      <a:pt x="2821" y="1191"/>
                    </a:lnTo>
                    <a:lnTo>
                      <a:pt x="2823" y="1175"/>
                    </a:lnTo>
                    <a:lnTo>
                      <a:pt x="2825" y="1159"/>
                    </a:lnTo>
                    <a:lnTo>
                      <a:pt x="2828" y="1142"/>
                    </a:lnTo>
                    <a:lnTo>
                      <a:pt x="2832" y="1125"/>
                    </a:lnTo>
                    <a:lnTo>
                      <a:pt x="2837" y="1109"/>
                    </a:lnTo>
                    <a:lnTo>
                      <a:pt x="2860" y="1119"/>
                    </a:lnTo>
                    <a:lnTo>
                      <a:pt x="2884" y="1129"/>
                    </a:lnTo>
                    <a:lnTo>
                      <a:pt x="2910" y="1138"/>
                    </a:lnTo>
                    <a:lnTo>
                      <a:pt x="2936" y="1146"/>
                    </a:lnTo>
                    <a:lnTo>
                      <a:pt x="2963" y="1152"/>
                    </a:lnTo>
                    <a:lnTo>
                      <a:pt x="2993" y="1157"/>
                    </a:lnTo>
                    <a:lnTo>
                      <a:pt x="3024" y="1160"/>
                    </a:lnTo>
                    <a:lnTo>
                      <a:pt x="3057" y="1161"/>
                    </a:lnTo>
                    <a:lnTo>
                      <a:pt x="3072" y="1161"/>
                    </a:lnTo>
                    <a:lnTo>
                      <a:pt x="3086" y="1160"/>
                    </a:lnTo>
                    <a:lnTo>
                      <a:pt x="3099" y="1159"/>
                    </a:lnTo>
                    <a:lnTo>
                      <a:pt x="3112" y="1157"/>
                    </a:lnTo>
                    <a:lnTo>
                      <a:pt x="3125" y="1155"/>
                    </a:lnTo>
                    <a:lnTo>
                      <a:pt x="3136" y="1152"/>
                    </a:lnTo>
                    <a:lnTo>
                      <a:pt x="3147" y="1149"/>
                    </a:lnTo>
                    <a:lnTo>
                      <a:pt x="3158" y="1146"/>
                    </a:lnTo>
                    <a:lnTo>
                      <a:pt x="3168" y="1142"/>
                    </a:lnTo>
                    <a:lnTo>
                      <a:pt x="3177" y="1138"/>
                    </a:lnTo>
                    <a:lnTo>
                      <a:pt x="3187" y="1133"/>
                    </a:lnTo>
                    <a:lnTo>
                      <a:pt x="3195" y="1127"/>
                    </a:lnTo>
                    <a:lnTo>
                      <a:pt x="3209" y="1117"/>
                    </a:lnTo>
                    <a:lnTo>
                      <a:pt x="3222" y="1105"/>
                    </a:lnTo>
                    <a:lnTo>
                      <a:pt x="3233" y="1094"/>
                    </a:lnTo>
                    <a:lnTo>
                      <a:pt x="3242" y="1082"/>
                    </a:lnTo>
                    <a:lnTo>
                      <a:pt x="3249" y="1070"/>
                    </a:lnTo>
                    <a:lnTo>
                      <a:pt x="3255" y="1058"/>
                    </a:lnTo>
                    <a:lnTo>
                      <a:pt x="3260" y="1047"/>
                    </a:lnTo>
                    <a:lnTo>
                      <a:pt x="3263" y="1036"/>
                    </a:lnTo>
                    <a:lnTo>
                      <a:pt x="3264" y="1026"/>
                    </a:lnTo>
                    <a:lnTo>
                      <a:pt x="3265" y="1018"/>
                    </a:lnTo>
                    <a:lnTo>
                      <a:pt x="3265" y="1007"/>
                    </a:lnTo>
                    <a:lnTo>
                      <a:pt x="3264" y="998"/>
                    </a:lnTo>
                    <a:lnTo>
                      <a:pt x="3263" y="988"/>
                    </a:lnTo>
                    <a:lnTo>
                      <a:pt x="3261" y="979"/>
                    </a:lnTo>
                    <a:lnTo>
                      <a:pt x="3259" y="970"/>
                    </a:lnTo>
                    <a:lnTo>
                      <a:pt x="3256" y="961"/>
                    </a:lnTo>
                    <a:lnTo>
                      <a:pt x="3253" y="952"/>
                    </a:lnTo>
                    <a:lnTo>
                      <a:pt x="3249" y="944"/>
                    </a:lnTo>
                    <a:lnTo>
                      <a:pt x="3240" y="929"/>
                    </a:lnTo>
                    <a:lnTo>
                      <a:pt x="3230" y="915"/>
                    </a:lnTo>
                    <a:lnTo>
                      <a:pt x="3218" y="903"/>
                    </a:lnTo>
                    <a:lnTo>
                      <a:pt x="3205" y="891"/>
                    </a:lnTo>
                    <a:lnTo>
                      <a:pt x="3191" y="881"/>
                    </a:lnTo>
                    <a:lnTo>
                      <a:pt x="3175" y="873"/>
                    </a:lnTo>
                    <a:lnTo>
                      <a:pt x="3159" y="865"/>
                    </a:lnTo>
                    <a:lnTo>
                      <a:pt x="3143" y="859"/>
                    </a:lnTo>
                    <a:lnTo>
                      <a:pt x="3127" y="854"/>
                    </a:lnTo>
                    <a:lnTo>
                      <a:pt x="3110" y="850"/>
                    </a:lnTo>
                    <a:lnTo>
                      <a:pt x="3094" y="848"/>
                    </a:lnTo>
                    <a:lnTo>
                      <a:pt x="3078" y="847"/>
                    </a:lnTo>
                    <a:lnTo>
                      <a:pt x="3064" y="847"/>
                    </a:lnTo>
                    <a:lnTo>
                      <a:pt x="3049" y="848"/>
                    </a:lnTo>
                    <a:lnTo>
                      <a:pt x="3034" y="850"/>
                    </a:lnTo>
                    <a:lnTo>
                      <a:pt x="3018" y="852"/>
                    </a:lnTo>
                    <a:lnTo>
                      <a:pt x="3002" y="856"/>
                    </a:lnTo>
                    <a:lnTo>
                      <a:pt x="2986" y="860"/>
                    </a:lnTo>
                    <a:lnTo>
                      <a:pt x="2969" y="866"/>
                    </a:lnTo>
                    <a:lnTo>
                      <a:pt x="2952" y="873"/>
                    </a:lnTo>
                    <a:lnTo>
                      <a:pt x="2936" y="881"/>
                    </a:lnTo>
                    <a:lnTo>
                      <a:pt x="2919" y="891"/>
                    </a:lnTo>
                    <a:lnTo>
                      <a:pt x="2902" y="902"/>
                    </a:lnTo>
                    <a:lnTo>
                      <a:pt x="2886" y="915"/>
                    </a:lnTo>
                    <a:lnTo>
                      <a:pt x="2870" y="929"/>
                    </a:lnTo>
                    <a:lnTo>
                      <a:pt x="2855" y="945"/>
                    </a:lnTo>
                    <a:lnTo>
                      <a:pt x="2840" y="965"/>
                    </a:lnTo>
                    <a:lnTo>
                      <a:pt x="2826" y="985"/>
                    </a:lnTo>
                    <a:lnTo>
                      <a:pt x="2826" y="985"/>
                    </a:lnTo>
                    <a:lnTo>
                      <a:pt x="2826" y="985"/>
                    </a:lnTo>
                    <a:lnTo>
                      <a:pt x="2826" y="986"/>
                    </a:lnTo>
                    <a:lnTo>
                      <a:pt x="2826" y="986"/>
                    </a:lnTo>
                    <a:lnTo>
                      <a:pt x="2825" y="986"/>
                    </a:lnTo>
                    <a:lnTo>
                      <a:pt x="2825" y="986"/>
                    </a:lnTo>
                    <a:lnTo>
                      <a:pt x="2825" y="987"/>
                    </a:lnTo>
                    <a:lnTo>
                      <a:pt x="2825" y="987"/>
                    </a:lnTo>
                    <a:lnTo>
                      <a:pt x="2815" y="982"/>
                    </a:lnTo>
                    <a:lnTo>
                      <a:pt x="2805" y="976"/>
                    </a:lnTo>
                    <a:lnTo>
                      <a:pt x="2795" y="971"/>
                    </a:lnTo>
                    <a:lnTo>
                      <a:pt x="2784" y="965"/>
                    </a:lnTo>
                    <a:lnTo>
                      <a:pt x="2773" y="959"/>
                    </a:lnTo>
                    <a:lnTo>
                      <a:pt x="2762" y="952"/>
                    </a:lnTo>
                    <a:lnTo>
                      <a:pt x="2750" y="946"/>
                    </a:lnTo>
                    <a:lnTo>
                      <a:pt x="2738" y="940"/>
                    </a:lnTo>
                    <a:lnTo>
                      <a:pt x="2719" y="931"/>
                    </a:lnTo>
                    <a:lnTo>
                      <a:pt x="2699" y="922"/>
                    </a:lnTo>
                    <a:lnTo>
                      <a:pt x="2678" y="914"/>
                    </a:lnTo>
                    <a:lnTo>
                      <a:pt x="2658" y="907"/>
                    </a:lnTo>
                    <a:lnTo>
                      <a:pt x="2638" y="901"/>
                    </a:lnTo>
                    <a:lnTo>
                      <a:pt x="2616" y="896"/>
                    </a:lnTo>
                    <a:lnTo>
                      <a:pt x="2595" y="891"/>
                    </a:lnTo>
                    <a:lnTo>
                      <a:pt x="2574" y="888"/>
                    </a:lnTo>
                    <a:lnTo>
                      <a:pt x="2576" y="878"/>
                    </a:lnTo>
                    <a:lnTo>
                      <a:pt x="2577" y="868"/>
                    </a:lnTo>
                    <a:lnTo>
                      <a:pt x="2578" y="858"/>
                    </a:lnTo>
                    <a:lnTo>
                      <a:pt x="2580" y="848"/>
                    </a:lnTo>
                    <a:lnTo>
                      <a:pt x="2580" y="838"/>
                    </a:lnTo>
                    <a:lnTo>
                      <a:pt x="2581" y="828"/>
                    </a:lnTo>
                    <a:lnTo>
                      <a:pt x="2582" y="818"/>
                    </a:lnTo>
                    <a:lnTo>
                      <a:pt x="2582" y="808"/>
                    </a:lnTo>
                    <a:lnTo>
                      <a:pt x="2582" y="778"/>
                    </a:lnTo>
                    <a:lnTo>
                      <a:pt x="2581" y="750"/>
                    </a:lnTo>
                    <a:lnTo>
                      <a:pt x="2579" y="721"/>
                    </a:lnTo>
                    <a:lnTo>
                      <a:pt x="2574" y="693"/>
                    </a:lnTo>
                    <a:lnTo>
                      <a:pt x="2568" y="664"/>
                    </a:lnTo>
                    <a:lnTo>
                      <a:pt x="2561" y="636"/>
                    </a:lnTo>
                    <a:lnTo>
                      <a:pt x="2552" y="607"/>
                    </a:lnTo>
                    <a:lnTo>
                      <a:pt x="2541" y="580"/>
                    </a:lnTo>
                    <a:lnTo>
                      <a:pt x="2534" y="567"/>
                    </a:lnTo>
                    <a:lnTo>
                      <a:pt x="2528" y="554"/>
                    </a:lnTo>
                    <a:lnTo>
                      <a:pt x="2520" y="541"/>
                    </a:lnTo>
                    <a:lnTo>
                      <a:pt x="2513" y="528"/>
                    </a:lnTo>
                    <a:lnTo>
                      <a:pt x="2505" y="516"/>
                    </a:lnTo>
                    <a:lnTo>
                      <a:pt x="2496" y="504"/>
                    </a:lnTo>
                    <a:lnTo>
                      <a:pt x="2487" y="492"/>
                    </a:lnTo>
                    <a:lnTo>
                      <a:pt x="2477" y="481"/>
                    </a:lnTo>
                    <a:lnTo>
                      <a:pt x="2467" y="469"/>
                    </a:lnTo>
                    <a:lnTo>
                      <a:pt x="2456" y="459"/>
                    </a:lnTo>
                    <a:lnTo>
                      <a:pt x="2445" y="448"/>
                    </a:lnTo>
                    <a:lnTo>
                      <a:pt x="2433" y="438"/>
                    </a:lnTo>
                    <a:lnTo>
                      <a:pt x="2420" y="427"/>
                    </a:lnTo>
                    <a:lnTo>
                      <a:pt x="2407" y="418"/>
                    </a:lnTo>
                    <a:lnTo>
                      <a:pt x="2394" y="409"/>
                    </a:lnTo>
                    <a:lnTo>
                      <a:pt x="2380" y="401"/>
                    </a:lnTo>
                    <a:lnTo>
                      <a:pt x="2361" y="392"/>
                    </a:lnTo>
                    <a:lnTo>
                      <a:pt x="2340" y="384"/>
                    </a:lnTo>
                    <a:lnTo>
                      <a:pt x="2319" y="377"/>
                    </a:lnTo>
                    <a:lnTo>
                      <a:pt x="2298" y="371"/>
                    </a:lnTo>
                    <a:lnTo>
                      <a:pt x="2276" y="367"/>
                    </a:lnTo>
                    <a:lnTo>
                      <a:pt x="2253" y="363"/>
                    </a:lnTo>
                    <a:lnTo>
                      <a:pt x="2231" y="361"/>
                    </a:lnTo>
                    <a:lnTo>
                      <a:pt x="2209" y="359"/>
                    </a:lnTo>
                    <a:lnTo>
                      <a:pt x="2188" y="358"/>
                    </a:lnTo>
                    <a:lnTo>
                      <a:pt x="2167" y="358"/>
                    </a:lnTo>
                    <a:lnTo>
                      <a:pt x="2147" y="359"/>
                    </a:lnTo>
                    <a:lnTo>
                      <a:pt x="2129" y="360"/>
                    </a:lnTo>
                    <a:lnTo>
                      <a:pt x="2112" y="362"/>
                    </a:lnTo>
                    <a:lnTo>
                      <a:pt x="2096" y="364"/>
                    </a:lnTo>
                    <a:lnTo>
                      <a:pt x="2083" y="367"/>
                    </a:lnTo>
                    <a:lnTo>
                      <a:pt x="2071" y="370"/>
                    </a:lnTo>
                    <a:lnTo>
                      <a:pt x="2071" y="370"/>
                    </a:lnTo>
                    <a:lnTo>
                      <a:pt x="2070" y="370"/>
                    </a:lnTo>
                    <a:lnTo>
                      <a:pt x="2070" y="370"/>
                    </a:lnTo>
                    <a:lnTo>
                      <a:pt x="2070" y="370"/>
                    </a:lnTo>
                    <a:lnTo>
                      <a:pt x="2070" y="370"/>
                    </a:lnTo>
                    <a:lnTo>
                      <a:pt x="2071" y="370"/>
                    </a:lnTo>
                    <a:lnTo>
                      <a:pt x="2071" y="370"/>
                    </a:lnTo>
                    <a:lnTo>
                      <a:pt x="2071" y="370"/>
                    </a:lnTo>
                    <a:lnTo>
                      <a:pt x="2072" y="364"/>
                    </a:lnTo>
                    <a:lnTo>
                      <a:pt x="2073" y="357"/>
                    </a:lnTo>
                    <a:lnTo>
                      <a:pt x="2074" y="351"/>
                    </a:lnTo>
                    <a:lnTo>
                      <a:pt x="2074" y="345"/>
                    </a:lnTo>
                    <a:lnTo>
                      <a:pt x="2075" y="339"/>
                    </a:lnTo>
                    <a:lnTo>
                      <a:pt x="2075" y="332"/>
                    </a:lnTo>
                    <a:lnTo>
                      <a:pt x="2075" y="326"/>
                    </a:lnTo>
                    <a:lnTo>
                      <a:pt x="2075" y="319"/>
                    </a:lnTo>
                    <a:lnTo>
                      <a:pt x="2074" y="299"/>
                    </a:lnTo>
                    <a:lnTo>
                      <a:pt x="2072" y="280"/>
                    </a:lnTo>
                    <a:lnTo>
                      <a:pt x="2068" y="259"/>
                    </a:lnTo>
                    <a:lnTo>
                      <a:pt x="2063" y="241"/>
                    </a:lnTo>
                    <a:lnTo>
                      <a:pt x="2056" y="223"/>
                    </a:lnTo>
                    <a:lnTo>
                      <a:pt x="2048" y="205"/>
                    </a:lnTo>
                    <a:lnTo>
                      <a:pt x="2039" y="188"/>
                    </a:lnTo>
                    <a:lnTo>
                      <a:pt x="2029" y="173"/>
                    </a:lnTo>
                    <a:lnTo>
                      <a:pt x="2017" y="158"/>
                    </a:lnTo>
                    <a:lnTo>
                      <a:pt x="2005" y="144"/>
                    </a:lnTo>
                    <a:lnTo>
                      <a:pt x="1991" y="130"/>
                    </a:lnTo>
                    <a:lnTo>
                      <a:pt x="1977" y="118"/>
                    </a:lnTo>
                    <a:lnTo>
                      <a:pt x="1961" y="107"/>
                    </a:lnTo>
                    <a:lnTo>
                      <a:pt x="1945" y="98"/>
                    </a:lnTo>
                    <a:lnTo>
                      <a:pt x="1928" y="89"/>
                    </a:lnTo>
                    <a:lnTo>
                      <a:pt x="1911" y="81"/>
                    </a:lnTo>
                    <a:lnTo>
                      <a:pt x="1996" y="88"/>
                    </a:lnTo>
                    <a:lnTo>
                      <a:pt x="2081" y="99"/>
                    </a:lnTo>
                    <a:lnTo>
                      <a:pt x="2164" y="113"/>
                    </a:lnTo>
                    <a:lnTo>
                      <a:pt x="2246" y="132"/>
                    </a:lnTo>
                    <a:lnTo>
                      <a:pt x="2326" y="154"/>
                    </a:lnTo>
                    <a:lnTo>
                      <a:pt x="2406" y="180"/>
                    </a:lnTo>
                    <a:lnTo>
                      <a:pt x="2483" y="209"/>
                    </a:lnTo>
                    <a:lnTo>
                      <a:pt x="2558" y="242"/>
                    </a:lnTo>
                    <a:lnTo>
                      <a:pt x="2632" y="280"/>
                    </a:lnTo>
                    <a:lnTo>
                      <a:pt x="2703" y="319"/>
                    </a:lnTo>
                    <a:lnTo>
                      <a:pt x="2772" y="362"/>
                    </a:lnTo>
                    <a:lnTo>
                      <a:pt x="2839" y="408"/>
                    </a:lnTo>
                    <a:lnTo>
                      <a:pt x="2904" y="458"/>
                    </a:lnTo>
                    <a:lnTo>
                      <a:pt x="2967" y="509"/>
                    </a:lnTo>
                    <a:lnTo>
                      <a:pt x="3027" y="564"/>
                    </a:lnTo>
                    <a:lnTo>
                      <a:pt x="3084" y="622"/>
                    </a:lnTo>
                    <a:lnTo>
                      <a:pt x="3139" y="682"/>
                    </a:lnTo>
                    <a:lnTo>
                      <a:pt x="3192" y="744"/>
                    </a:lnTo>
                    <a:lnTo>
                      <a:pt x="3241" y="810"/>
                    </a:lnTo>
                    <a:lnTo>
                      <a:pt x="3286" y="876"/>
                    </a:lnTo>
                    <a:lnTo>
                      <a:pt x="3329" y="946"/>
                    </a:lnTo>
                    <a:lnTo>
                      <a:pt x="3369" y="1018"/>
                    </a:lnTo>
                    <a:lnTo>
                      <a:pt x="3405" y="1091"/>
                    </a:lnTo>
                    <a:lnTo>
                      <a:pt x="3438" y="1167"/>
                    </a:lnTo>
                    <a:lnTo>
                      <a:pt x="3468" y="1244"/>
                    </a:lnTo>
                    <a:lnTo>
                      <a:pt x="3494" y="1323"/>
                    </a:lnTo>
                    <a:lnTo>
                      <a:pt x="3516" y="1404"/>
                    </a:lnTo>
                    <a:lnTo>
                      <a:pt x="3535" y="1486"/>
                    </a:lnTo>
                    <a:lnTo>
                      <a:pt x="3549" y="1569"/>
                    </a:lnTo>
                    <a:lnTo>
                      <a:pt x="3560" y="1654"/>
                    </a:lnTo>
                    <a:lnTo>
                      <a:pt x="3566" y="1740"/>
                    </a:lnTo>
                    <a:lnTo>
                      <a:pt x="3568" y="1828"/>
                    </a:lnTo>
                    <a:lnTo>
                      <a:pt x="3566" y="1915"/>
                    </a:lnTo>
                    <a:lnTo>
                      <a:pt x="3559" y="2003"/>
                    </a:lnTo>
                    <a:lnTo>
                      <a:pt x="3549" y="2088"/>
                    </a:lnTo>
                    <a:lnTo>
                      <a:pt x="3534" y="2172"/>
                    </a:lnTo>
                    <a:lnTo>
                      <a:pt x="3515" y="2256"/>
                    </a:lnTo>
                    <a:lnTo>
                      <a:pt x="3493" y="2337"/>
                    </a:lnTo>
                    <a:lnTo>
                      <a:pt x="3467" y="2417"/>
                    </a:lnTo>
                    <a:lnTo>
                      <a:pt x="3436" y="2495"/>
                    </a:lnTo>
                    <a:lnTo>
                      <a:pt x="3402" y="2571"/>
                    </a:lnTo>
                    <a:lnTo>
                      <a:pt x="3365" y="2645"/>
                    </a:lnTo>
                    <a:lnTo>
                      <a:pt x="3325" y="2718"/>
                    </a:lnTo>
                    <a:lnTo>
                      <a:pt x="3281" y="2788"/>
                    </a:lnTo>
                    <a:lnTo>
                      <a:pt x="3234" y="2855"/>
                    </a:lnTo>
                    <a:lnTo>
                      <a:pt x="3185" y="2921"/>
                    </a:lnTo>
                    <a:lnTo>
                      <a:pt x="3131" y="2984"/>
                    </a:lnTo>
                    <a:lnTo>
                      <a:pt x="3075" y="3044"/>
                    </a:lnTo>
                    <a:lnTo>
                      <a:pt x="3017" y="3102"/>
                    </a:lnTo>
                    <a:lnTo>
                      <a:pt x="2956" y="3156"/>
                    </a:lnTo>
                    <a:lnTo>
                      <a:pt x="2892" y="3208"/>
                    </a:lnTo>
                    <a:lnTo>
                      <a:pt x="2826" y="3258"/>
                    </a:lnTo>
                    <a:lnTo>
                      <a:pt x="2758" y="3303"/>
                    </a:lnTo>
                    <a:lnTo>
                      <a:pt x="2687" y="3346"/>
                    </a:lnTo>
                    <a:lnTo>
                      <a:pt x="2614" y="3385"/>
                    </a:lnTo>
                    <a:lnTo>
                      <a:pt x="2539" y="3422"/>
                    </a:lnTo>
                    <a:lnTo>
                      <a:pt x="2463" y="3454"/>
                    </a:lnTo>
                    <a:lnTo>
                      <a:pt x="2384" y="3483"/>
                    </a:lnTo>
                    <a:lnTo>
                      <a:pt x="2303" y="3508"/>
                    </a:lnTo>
                    <a:lnTo>
                      <a:pt x="2222" y="3529"/>
                    </a:lnTo>
                    <a:lnTo>
                      <a:pt x="2139" y="3546"/>
                    </a:lnTo>
                    <a:lnTo>
                      <a:pt x="2053" y="3559"/>
                    </a:lnTo>
                    <a:lnTo>
                      <a:pt x="1967" y="3570"/>
                    </a:lnTo>
                    <a:lnTo>
                      <a:pt x="1880" y="3575"/>
                    </a:lnTo>
                    <a:close/>
                    <a:moveTo>
                      <a:pt x="2883" y="1018"/>
                    </a:moveTo>
                    <a:lnTo>
                      <a:pt x="2887" y="1012"/>
                    </a:lnTo>
                    <a:lnTo>
                      <a:pt x="2891" y="1006"/>
                    </a:lnTo>
                    <a:lnTo>
                      <a:pt x="2896" y="1001"/>
                    </a:lnTo>
                    <a:lnTo>
                      <a:pt x="2901" y="995"/>
                    </a:lnTo>
                    <a:lnTo>
                      <a:pt x="2905" y="989"/>
                    </a:lnTo>
                    <a:lnTo>
                      <a:pt x="2911" y="984"/>
                    </a:lnTo>
                    <a:lnTo>
                      <a:pt x="2916" y="978"/>
                    </a:lnTo>
                    <a:lnTo>
                      <a:pt x="2922" y="973"/>
                    </a:lnTo>
                    <a:lnTo>
                      <a:pt x="2929" y="967"/>
                    </a:lnTo>
                    <a:lnTo>
                      <a:pt x="2936" y="960"/>
                    </a:lnTo>
                    <a:lnTo>
                      <a:pt x="2945" y="953"/>
                    </a:lnTo>
                    <a:lnTo>
                      <a:pt x="2954" y="947"/>
                    </a:lnTo>
                    <a:lnTo>
                      <a:pt x="2975" y="936"/>
                    </a:lnTo>
                    <a:lnTo>
                      <a:pt x="2996" y="925"/>
                    </a:lnTo>
                    <a:lnTo>
                      <a:pt x="3019" y="917"/>
                    </a:lnTo>
                    <a:lnTo>
                      <a:pt x="3041" y="910"/>
                    </a:lnTo>
                    <a:lnTo>
                      <a:pt x="3052" y="908"/>
                    </a:lnTo>
                    <a:lnTo>
                      <a:pt x="3062" y="906"/>
                    </a:lnTo>
                    <a:lnTo>
                      <a:pt x="3072" y="905"/>
                    </a:lnTo>
                    <a:lnTo>
                      <a:pt x="3081" y="905"/>
                    </a:lnTo>
                    <a:lnTo>
                      <a:pt x="3090" y="905"/>
                    </a:lnTo>
                    <a:lnTo>
                      <a:pt x="3099" y="906"/>
                    </a:lnTo>
                    <a:lnTo>
                      <a:pt x="3108" y="908"/>
                    </a:lnTo>
                    <a:lnTo>
                      <a:pt x="3117" y="910"/>
                    </a:lnTo>
                    <a:lnTo>
                      <a:pt x="3126" y="913"/>
                    </a:lnTo>
                    <a:lnTo>
                      <a:pt x="3134" y="917"/>
                    </a:lnTo>
                    <a:lnTo>
                      <a:pt x="3142" y="921"/>
                    </a:lnTo>
                    <a:lnTo>
                      <a:pt x="3150" y="926"/>
                    </a:lnTo>
                    <a:lnTo>
                      <a:pt x="3157" y="932"/>
                    </a:lnTo>
                    <a:lnTo>
                      <a:pt x="3164" y="938"/>
                    </a:lnTo>
                    <a:lnTo>
                      <a:pt x="3170" y="945"/>
                    </a:lnTo>
                    <a:lnTo>
                      <a:pt x="3176" y="953"/>
                    </a:lnTo>
                    <a:lnTo>
                      <a:pt x="3180" y="962"/>
                    </a:lnTo>
                    <a:lnTo>
                      <a:pt x="3185" y="972"/>
                    </a:lnTo>
                    <a:lnTo>
                      <a:pt x="3187" y="982"/>
                    </a:lnTo>
                    <a:lnTo>
                      <a:pt x="3189" y="992"/>
                    </a:lnTo>
                    <a:lnTo>
                      <a:pt x="3189" y="1000"/>
                    </a:lnTo>
                    <a:lnTo>
                      <a:pt x="3189" y="1008"/>
                    </a:lnTo>
                    <a:lnTo>
                      <a:pt x="3188" y="1016"/>
                    </a:lnTo>
                    <a:lnTo>
                      <a:pt x="3186" y="1023"/>
                    </a:lnTo>
                    <a:lnTo>
                      <a:pt x="3183" y="1030"/>
                    </a:lnTo>
                    <a:lnTo>
                      <a:pt x="3179" y="1036"/>
                    </a:lnTo>
                    <a:lnTo>
                      <a:pt x="3175" y="1042"/>
                    </a:lnTo>
                    <a:lnTo>
                      <a:pt x="3169" y="1047"/>
                    </a:lnTo>
                    <a:lnTo>
                      <a:pt x="3163" y="1052"/>
                    </a:lnTo>
                    <a:lnTo>
                      <a:pt x="3156" y="1056"/>
                    </a:lnTo>
                    <a:lnTo>
                      <a:pt x="3147" y="1060"/>
                    </a:lnTo>
                    <a:lnTo>
                      <a:pt x="3137" y="1063"/>
                    </a:lnTo>
                    <a:lnTo>
                      <a:pt x="3126" y="1065"/>
                    </a:lnTo>
                    <a:lnTo>
                      <a:pt x="3114" y="1067"/>
                    </a:lnTo>
                    <a:lnTo>
                      <a:pt x="3101" y="1068"/>
                    </a:lnTo>
                    <a:lnTo>
                      <a:pt x="3086" y="1069"/>
                    </a:lnTo>
                    <a:lnTo>
                      <a:pt x="3056" y="1068"/>
                    </a:lnTo>
                    <a:lnTo>
                      <a:pt x="3028" y="1065"/>
                    </a:lnTo>
                    <a:lnTo>
                      <a:pt x="3002" y="1061"/>
                    </a:lnTo>
                    <a:lnTo>
                      <a:pt x="2978" y="1055"/>
                    </a:lnTo>
                    <a:lnTo>
                      <a:pt x="2954" y="1048"/>
                    </a:lnTo>
                    <a:lnTo>
                      <a:pt x="2931" y="1039"/>
                    </a:lnTo>
                    <a:lnTo>
                      <a:pt x="2906" y="1029"/>
                    </a:lnTo>
                    <a:lnTo>
                      <a:pt x="2883" y="1018"/>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14" name="Freeform 117"/>
              <p:cNvSpPr>
                <a:spLocks/>
              </p:cNvSpPr>
              <p:nvPr/>
            </p:nvSpPr>
            <p:spPr bwMode="black">
              <a:xfrm>
                <a:off x="4483" y="3919"/>
                <a:ext cx="1" cy="1"/>
              </a:xfrm>
              <a:custGeom>
                <a:avLst/>
                <a:gdLst/>
                <a:ahLst/>
                <a:cxnLst>
                  <a:cxn ang="0">
                    <a:pos x="0" y="0"/>
                  </a:cxn>
                  <a:cxn ang="0">
                    <a:pos x="1" y="0"/>
                  </a:cxn>
                  <a:cxn ang="0">
                    <a:pos x="1" y="0"/>
                  </a:cxn>
                  <a:cxn ang="0">
                    <a:pos x="1" y="0"/>
                  </a:cxn>
                  <a:cxn ang="0">
                    <a:pos x="1" y="0"/>
                  </a:cxn>
                  <a:cxn ang="0">
                    <a:pos x="1" y="0"/>
                  </a:cxn>
                  <a:cxn ang="0">
                    <a:pos x="1" y="0"/>
                  </a:cxn>
                  <a:cxn ang="0">
                    <a:pos x="1" y="0"/>
                  </a:cxn>
                  <a:cxn ang="0">
                    <a:pos x="0" y="0"/>
                  </a:cxn>
                </a:cxnLst>
                <a:rect l="0" t="0" r="r" b="b"/>
                <a:pathLst>
                  <a:path w="1">
                    <a:moveTo>
                      <a:pt x="0" y="0"/>
                    </a:moveTo>
                    <a:lnTo>
                      <a:pt x="1" y="0"/>
                    </a:lnTo>
                    <a:lnTo>
                      <a:pt x="1" y="0"/>
                    </a:lnTo>
                    <a:lnTo>
                      <a:pt x="1" y="0"/>
                    </a:lnTo>
                    <a:lnTo>
                      <a:pt x="1" y="0"/>
                    </a:lnTo>
                    <a:lnTo>
                      <a:pt x="1" y="0"/>
                    </a:lnTo>
                    <a:lnTo>
                      <a:pt x="1" y="0"/>
                    </a:lnTo>
                    <a:lnTo>
                      <a:pt x="1" y="0"/>
                    </a:lnTo>
                    <a:lnTo>
                      <a:pt x="0" y="0"/>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15" name="Freeform 118"/>
              <p:cNvSpPr>
                <a:spLocks/>
              </p:cNvSpPr>
              <p:nvPr/>
            </p:nvSpPr>
            <p:spPr bwMode="black">
              <a:xfrm>
                <a:off x="4483" y="3919"/>
                <a:ext cx="1" cy="1"/>
              </a:xfrm>
              <a:custGeom>
                <a:avLst/>
                <a:gdLst/>
                <a:ahLst/>
                <a:cxnLst>
                  <a:cxn ang="0">
                    <a:pos x="0" y="0"/>
                  </a:cxn>
                  <a:cxn ang="0">
                    <a:pos x="1" y="0"/>
                  </a:cxn>
                  <a:cxn ang="0">
                    <a:pos x="1" y="0"/>
                  </a:cxn>
                  <a:cxn ang="0">
                    <a:pos x="1" y="0"/>
                  </a:cxn>
                  <a:cxn ang="0">
                    <a:pos x="1" y="0"/>
                  </a:cxn>
                  <a:cxn ang="0">
                    <a:pos x="1" y="0"/>
                  </a:cxn>
                  <a:cxn ang="0">
                    <a:pos x="1" y="0"/>
                  </a:cxn>
                  <a:cxn ang="0">
                    <a:pos x="1" y="0"/>
                  </a:cxn>
                  <a:cxn ang="0">
                    <a:pos x="0" y="0"/>
                  </a:cxn>
                </a:cxnLst>
                <a:rect l="0" t="0" r="r" b="b"/>
                <a:pathLst>
                  <a:path w="1">
                    <a:moveTo>
                      <a:pt x="0" y="0"/>
                    </a:moveTo>
                    <a:lnTo>
                      <a:pt x="1" y="0"/>
                    </a:lnTo>
                    <a:lnTo>
                      <a:pt x="1" y="0"/>
                    </a:lnTo>
                    <a:lnTo>
                      <a:pt x="1" y="0"/>
                    </a:lnTo>
                    <a:lnTo>
                      <a:pt x="1" y="0"/>
                    </a:lnTo>
                    <a:lnTo>
                      <a:pt x="1" y="0"/>
                    </a:lnTo>
                    <a:lnTo>
                      <a:pt x="1" y="0"/>
                    </a:lnTo>
                    <a:lnTo>
                      <a:pt x="1" y="0"/>
                    </a:lnTo>
                    <a:lnTo>
                      <a:pt x="0" y="0"/>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16" name="Freeform 119"/>
              <p:cNvSpPr>
                <a:spLocks/>
              </p:cNvSpPr>
              <p:nvPr/>
            </p:nvSpPr>
            <p:spPr bwMode="black">
              <a:xfrm>
                <a:off x="4663" y="3977"/>
                <a:ext cx="110" cy="110"/>
              </a:xfrm>
              <a:custGeom>
                <a:avLst/>
                <a:gdLst/>
                <a:ahLst/>
                <a:cxnLst>
                  <a:cxn ang="0">
                    <a:pos x="255" y="221"/>
                  </a:cxn>
                  <a:cxn ang="0">
                    <a:pos x="263" y="1028"/>
                  </a:cxn>
                  <a:cxn ang="0">
                    <a:pos x="295" y="1137"/>
                  </a:cxn>
                  <a:cxn ang="0">
                    <a:pos x="340" y="1211"/>
                  </a:cxn>
                  <a:cxn ang="0">
                    <a:pos x="370" y="1242"/>
                  </a:cxn>
                  <a:cxn ang="0">
                    <a:pos x="404" y="1264"/>
                  </a:cxn>
                  <a:cxn ang="0">
                    <a:pos x="437" y="1278"/>
                  </a:cxn>
                  <a:cxn ang="0">
                    <a:pos x="453" y="1296"/>
                  </a:cxn>
                  <a:cxn ang="0">
                    <a:pos x="454" y="1317"/>
                  </a:cxn>
                  <a:cxn ang="0">
                    <a:pos x="443" y="1334"/>
                  </a:cxn>
                  <a:cxn ang="0">
                    <a:pos x="35" y="1339"/>
                  </a:cxn>
                  <a:cxn ang="0">
                    <a:pos x="16" y="1331"/>
                  </a:cxn>
                  <a:cxn ang="0">
                    <a:pos x="3" y="1311"/>
                  </a:cxn>
                  <a:cxn ang="0">
                    <a:pos x="6" y="1289"/>
                  </a:cxn>
                  <a:cxn ang="0">
                    <a:pos x="35" y="1273"/>
                  </a:cxn>
                  <a:cxn ang="0">
                    <a:pos x="70" y="1258"/>
                  </a:cxn>
                  <a:cxn ang="0">
                    <a:pos x="101" y="1233"/>
                  </a:cxn>
                  <a:cxn ang="0">
                    <a:pos x="127" y="1198"/>
                  </a:cxn>
                  <a:cxn ang="0">
                    <a:pos x="166" y="1107"/>
                  </a:cxn>
                  <a:cxn ang="0">
                    <a:pos x="187" y="994"/>
                  </a:cxn>
                  <a:cxn ang="0">
                    <a:pos x="189" y="137"/>
                  </a:cxn>
                  <a:cxn ang="0">
                    <a:pos x="173" y="95"/>
                  </a:cxn>
                  <a:cxn ang="0">
                    <a:pos x="139" y="72"/>
                  </a:cxn>
                  <a:cxn ang="0">
                    <a:pos x="70" y="61"/>
                  </a:cxn>
                  <a:cxn ang="0">
                    <a:pos x="13" y="54"/>
                  </a:cxn>
                  <a:cxn ang="0">
                    <a:pos x="1" y="35"/>
                  </a:cxn>
                  <a:cxn ang="0">
                    <a:pos x="6" y="14"/>
                  </a:cxn>
                  <a:cxn ang="0">
                    <a:pos x="27" y="1"/>
                  </a:cxn>
                  <a:cxn ang="0">
                    <a:pos x="259" y="0"/>
                  </a:cxn>
                  <a:cxn ang="0">
                    <a:pos x="401" y="0"/>
                  </a:cxn>
                  <a:cxn ang="0">
                    <a:pos x="424" y="3"/>
                  </a:cxn>
                  <a:cxn ang="0">
                    <a:pos x="455" y="27"/>
                  </a:cxn>
                  <a:cxn ang="0">
                    <a:pos x="1088" y="904"/>
                  </a:cxn>
                  <a:cxn ang="0">
                    <a:pos x="1085" y="316"/>
                  </a:cxn>
                  <a:cxn ang="0">
                    <a:pos x="1060" y="207"/>
                  </a:cxn>
                  <a:cxn ang="0">
                    <a:pos x="1023" y="131"/>
                  </a:cxn>
                  <a:cxn ang="0">
                    <a:pos x="995" y="99"/>
                  </a:cxn>
                  <a:cxn ang="0">
                    <a:pos x="964" y="77"/>
                  </a:cxn>
                  <a:cxn ang="0">
                    <a:pos x="927" y="64"/>
                  </a:cxn>
                  <a:cxn ang="0">
                    <a:pos x="899" y="45"/>
                  </a:cxn>
                  <a:cxn ang="0">
                    <a:pos x="893" y="23"/>
                  </a:cxn>
                  <a:cxn ang="0">
                    <a:pos x="910" y="5"/>
                  </a:cxn>
                  <a:cxn ang="0">
                    <a:pos x="977" y="0"/>
                  </a:cxn>
                  <a:cxn ang="0">
                    <a:pos x="1192" y="0"/>
                  </a:cxn>
                  <a:cxn ang="0">
                    <a:pos x="1337" y="1"/>
                  </a:cxn>
                  <a:cxn ang="0">
                    <a:pos x="1349" y="13"/>
                  </a:cxn>
                  <a:cxn ang="0">
                    <a:pos x="1352" y="34"/>
                  </a:cxn>
                  <a:cxn ang="0">
                    <a:pos x="1345" y="55"/>
                  </a:cxn>
                  <a:cxn ang="0">
                    <a:pos x="1323" y="66"/>
                  </a:cxn>
                  <a:cxn ang="0">
                    <a:pos x="1288" y="84"/>
                  </a:cxn>
                  <a:cxn ang="0">
                    <a:pos x="1256" y="111"/>
                  </a:cxn>
                  <a:cxn ang="0">
                    <a:pos x="1220" y="157"/>
                  </a:cxn>
                  <a:cxn ang="0">
                    <a:pos x="1178" y="254"/>
                  </a:cxn>
                  <a:cxn ang="0">
                    <a:pos x="1157" y="372"/>
                  </a:cxn>
                </a:cxnLst>
                <a:rect l="0" t="0" r="r" b="b"/>
                <a:pathLst>
                  <a:path w="1352" h="1339">
                    <a:moveTo>
                      <a:pt x="1156" y="406"/>
                    </a:moveTo>
                    <a:lnTo>
                      <a:pt x="1156" y="1339"/>
                    </a:lnTo>
                    <a:lnTo>
                      <a:pt x="1084" y="1339"/>
                    </a:lnTo>
                    <a:lnTo>
                      <a:pt x="255" y="221"/>
                    </a:lnTo>
                    <a:lnTo>
                      <a:pt x="255" y="934"/>
                    </a:lnTo>
                    <a:lnTo>
                      <a:pt x="256" y="966"/>
                    </a:lnTo>
                    <a:lnTo>
                      <a:pt x="259" y="998"/>
                    </a:lnTo>
                    <a:lnTo>
                      <a:pt x="263" y="1028"/>
                    </a:lnTo>
                    <a:lnTo>
                      <a:pt x="269" y="1057"/>
                    </a:lnTo>
                    <a:lnTo>
                      <a:pt x="276" y="1085"/>
                    </a:lnTo>
                    <a:lnTo>
                      <a:pt x="285" y="1112"/>
                    </a:lnTo>
                    <a:lnTo>
                      <a:pt x="295" y="1137"/>
                    </a:lnTo>
                    <a:lnTo>
                      <a:pt x="306" y="1160"/>
                    </a:lnTo>
                    <a:lnTo>
                      <a:pt x="319" y="1182"/>
                    </a:lnTo>
                    <a:lnTo>
                      <a:pt x="333" y="1201"/>
                    </a:lnTo>
                    <a:lnTo>
                      <a:pt x="340" y="1211"/>
                    </a:lnTo>
                    <a:lnTo>
                      <a:pt x="347" y="1219"/>
                    </a:lnTo>
                    <a:lnTo>
                      <a:pt x="355" y="1227"/>
                    </a:lnTo>
                    <a:lnTo>
                      <a:pt x="362" y="1235"/>
                    </a:lnTo>
                    <a:lnTo>
                      <a:pt x="370" y="1242"/>
                    </a:lnTo>
                    <a:lnTo>
                      <a:pt x="378" y="1248"/>
                    </a:lnTo>
                    <a:lnTo>
                      <a:pt x="387" y="1254"/>
                    </a:lnTo>
                    <a:lnTo>
                      <a:pt x="395" y="1259"/>
                    </a:lnTo>
                    <a:lnTo>
                      <a:pt x="404" y="1264"/>
                    </a:lnTo>
                    <a:lnTo>
                      <a:pt x="412" y="1268"/>
                    </a:lnTo>
                    <a:lnTo>
                      <a:pt x="421" y="1272"/>
                    </a:lnTo>
                    <a:lnTo>
                      <a:pt x="430" y="1275"/>
                    </a:lnTo>
                    <a:lnTo>
                      <a:pt x="437" y="1278"/>
                    </a:lnTo>
                    <a:lnTo>
                      <a:pt x="443" y="1281"/>
                    </a:lnTo>
                    <a:lnTo>
                      <a:pt x="448" y="1286"/>
                    </a:lnTo>
                    <a:lnTo>
                      <a:pt x="451" y="1290"/>
                    </a:lnTo>
                    <a:lnTo>
                      <a:pt x="453" y="1296"/>
                    </a:lnTo>
                    <a:lnTo>
                      <a:pt x="455" y="1301"/>
                    </a:lnTo>
                    <a:lnTo>
                      <a:pt x="455" y="1306"/>
                    </a:lnTo>
                    <a:lnTo>
                      <a:pt x="455" y="1312"/>
                    </a:lnTo>
                    <a:lnTo>
                      <a:pt x="454" y="1317"/>
                    </a:lnTo>
                    <a:lnTo>
                      <a:pt x="452" y="1322"/>
                    </a:lnTo>
                    <a:lnTo>
                      <a:pt x="450" y="1327"/>
                    </a:lnTo>
                    <a:lnTo>
                      <a:pt x="447" y="1331"/>
                    </a:lnTo>
                    <a:lnTo>
                      <a:pt x="443" y="1334"/>
                    </a:lnTo>
                    <a:lnTo>
                      <a:pt x="439" y="1337"/>
                    </a:lnTo>
                    <a:lnTo>
                      <a:pt x="435" y="1339"/>
                    </a:lnTo>
                    <a:lnTo>
                      <a:pt x="430" y="1339"/>
                    </a:lnTo>
                    <a:lnTo>
                      <a:pt x="35" y="1339"/>
                    </a:lnTo>
                    <a:lnTo>
                      <a:pt x="30" y="1339"/>
                    </a:lnTo>
                    <a:lnTo>
                      <a:pt x="25" y="1337"/>
                    </a:lnTo>
                    <a:lnTo>
                      <a:pt x="20" y="1334"/>
                    </a:lnTo>
                    <a:lnTo>
                      <a:pt x="16" y="1331"/>
                    </a:lnTo>
                    <a:lnTo>
                      <a:pt x="12" y="1326"/>
                    </a:lnTo>
                    <a:lnTo>
                      <a:pt x="8" y="1322"/>
                    </a:lnTo>
                    <a:lnTo>
                      <a:pt x="5" y="1316"/>
                    </a:lnTo>
                    <a:lnTo>
                      <a:pt x="3" y="1311"/>
                    </a:lnTo>
                    <a:lnTo>
                      <a:pt x="2" y="1305"/>
                    </a:lnTo>
                    <a:lnTo>
                      <a:pt x="2" y="1300"/>
                    </a:lnTo>
                    <a:lnTo>
                      <a:pt x="4" y="1294"/>
                    </a:lnTo>
                    <a:lnTo>
                      <a:pt x="6" y="1289"/>
                    </a:lnTo>
                    <a:lnTo>
                      <a:pt x="11" y="1284"/>
                    </a:lnTo>
                    <a:lnTo>
                      <a:pt x="17" y="1280"/>
                    </a:lnTo>
                    <a:lnTo>
                      <a:pt x="25" y="1276"/>
                    </a:lnTo>
                    <a:lnTo>
                      <a:pt x="35" y="1273"/>
                    </a:lnTo>
                    <a:lnTo>
                      <a:pt x="45" y="1271"/>
                    </a:lnTo>
                    <a:lnTo>
                      <a:pt x="53" y="1266"/>
                    </a:lnTo>
                    <a:lnTo>
                      <a:pt x="62" y="1263"/>
                    </a:lnTo>
                    <a:lnTo>
                      <a:pt x="70" y="1258"/>
                    </a:lnTo>
                    <a:lnTo>
                      <a:pt x="78" y="1253"/>
                    </a:lnTo>
                    <a:lnTo>
                      <a:pt x="86" y="1247"/>
                    </a:lnTo>
                    <a:lnTo>
                      <a:pt x="93" y="1240"/>
                    </a:lnTo>
                    <a:lnTo>
                      <a:pt x="101" y="1233"/>
                    </a:lnTo>
                    <a:lnTo>
                      <a:pt x="108" y="1225"/>
                    </a:lnTo>
                    <a:lnTo>
                      <a:pt x="114" y="1217"/>
                    </a:lnTo>
                    <a:lnTo>
                      <a:pt x="121" y="1208"/>
                    </a:lnTo>
                    <a:lnTo>
                      <a:pt x="127" y="1198"/>
                    </a:lnTo>
                    <a:lnTo>
                      <a:pt x="139" y="1178"/>
                    </a:lnTo>
                    <a:lnTo>
                      <a:pt x="149" y="1156"/>
                    </a:lnTo>
                    <a:lnTo>
                      <a:pt x="158" y="1132"/>
                    </a:lnTo>
                    <a:lnTo>
                      <a:pt x="166" y="1107"/>
                    </a:lnTo>
                    <a:lnTo>
                      <a:pt x="173" y="1079"/>
                    </a:lnTo>
                    <a:lnTo>
                      <a:pt x="179" y="1052"/>
                    </a:lnTo>
                    <a:lnTo>
                      <a:pt x="184" y="1023"/>
                    </a:lnTo>
                    <a:lnTo>
                      <a:pt x="187" y="994"/>
                    </a:lnTo>
                    <a:lnTo>
                      <a:pt x="189" y="964"/>
                    </a:lnTo>
                    <a:lnTo>
                      <a:pt x="189" y="934"/>
                    </a:lnTo>
                    <a:lnTo>
                      <a:pt x="189" y="151"/>
                    </a:lnTo>
                    <a:lnTo>
                      <a:pt x="189" y="137"/>
                    </a:lnTo>
                    <a:lnTo>
                      <a:pt x="187" y="125"/>
                    </a:lnTo>
                    <a:lnTo>
                      <a:pt x="184" y="114"/>
                    </a:lnTo>
                    <a:lnTo>
                      <a:pt x="179" y="104"/>
                    </a:lnTo>
                    <a:lnTo>
                      <a:pt x="173" y="95"/>
                    </a:lnTo>
                    <a:lnTo>
                      <a:pt x="166" y="88"/>
                    </a:lnTo>
                    <a:lnTo>
                      <a:pt x="158" y="81"/>
                    </a:lnTo>
                    <a:lnTo>
                      <a:pt x="149" y="76"/>
                    </a:lnTo>
                    <a:lnTo>
                      <a:pt x="139" y="72"/>
                    </a:lnTo>
                    <a:lnTo>
                      <a:pt x="127" y="68"/>
                    </a:lnTo>
                    <a:lnTo>
                      <a:pt x="114" y="65"/>
                    </a:lnTo>
                    <a:lnTo>
                      <a:pt x="101" y="63"/>
                    </a:lnTo>
                    <a:lnTo>
                      <a:pt x="70" y="61"/>
                    </a:lnTo>
                    <a:lnTo>
                      <a:pt x="35" y="60"/>
                    </a:lnTo>
                    <a:lnTo>
                      <a:pt x="26" y="59"/>
                    </a:lnTo>
                    <a:lnTo>
                      <a:pt x="19" y="57"/>
                    </a:lnTo>
                    <a:lnTo>
                      <a:pt x="13" y="54"/>
                    </a:lnTo>
                    <a:lnTo>
                      <a:pt x="8" y="50"/>
                    </a:lnTo>
                    <a:lnTo>
                      <a:pt x="4" y="45"/>
                    </a:lnTo>
                    <a:lnTo>
                      <a:pt x="2" y="40"/>
                    </a:lnTo>
                    <a:lnTo>
                      <a:pt x="1" y="35"/>
                    </a:lnTo>
                    <a:lnTo>
                      <a:pt x="0" y="30"/>
                    </a:lnTo>
                    <a:lnTo>
                      <a:pt x="1" y="24"/>
                    </a:lnTo>
                    <a:lnTo>
                      <a:pt x="3" y="19"/>
                    </a:lnTo>
                    <a:lnTo>
                      <a:pt x="6" y="14"/>
                    </a:lnTo>
                    <a:lnTo>
                      <a:pt x="10" y="9"/>
                    </a:lnTo>
                    <a:lnTo>
                      <a:pt x="15" y="6"/>
                    </a:lnTo>
                    <a:lnTo>
                      <a:pt x="21" y="3"/>
                    </a:lnTo>
                    <a:lnTo>
                      <a:pt x="27" y="1"/>
                    </a:lnTo>
                    <a:lnTo>
                      <a:pt x="35" y="0"/>
                    </a:lnTo>
                    <a:lnTo>
                      <a:pt x="121" y="0"/>
                    </a:lnTo>
                    <a:lnTo>
                      <a:pt x="195" y="0"/>
                    </a:lnTo>
                    <a:lnTo>
                      <a:pt x="259" y="0"/>
                    </a:lnTo>
                    <a:lnTo>
                      <a:pt x="311" y="0"/>
                    </a:lnTo>
                    <a:lnTo>
                      <a:pt x="353" y="0"/>
                    </a:lnTo>
                    <a:lnTo>
                      <a:pt x="383" y="0"/>
                    </a:lnTo>
                    <a:lnTo>
                      <a:pt x="401" y="0"/>
                    </a:lnTo>
                    <a:lnTo>
                      <a:pt x="407" y="0"/>
                    </a:lnTo>
                    <a:lnTo>
                      <a:pt x="413" y="1"/>
                    </a:lnTo>
                    <a:lnTo>
                      <a:pt x="418" y="1"/>
                    </a:lnTo>
                    <a:lnTo>
                      <a:pt x="424" y="3"/>
                    </a:lnTo>
                    <a:lnTo>
                      <a:pt x="429" y="5"/>
                    </a:lnTo>
                    <a:lnTo>
                      <a:pt x="438" y="11"/>
                    </a:lnTo>
                    <a:lnTo>
                      <a:pt x="447" y="18"/>
                    </a:lnTo>
                    <a:lnTo>
                      <a:pt x="455" y="27"/>
                    </a:lnTo>
                    <a:lnTo>
                      <a:pt x="463" y="37"/>
                    </a:lnTo>
                    <a:lnTo>
                      <a:pt x="470" y="47"/>
                    </a:lnTo>
                    <a:lnTo>
                      <a:pt x="478" y="60"/>
                    </a:lnTo>
                    <a:lnTo>
                      <a:pt x="1088" y="904"/>
                    </a:lnTo>
                    <a:lnTo>
                      <a:pt x="1091" y="406"/>
                    </a:lnTo>
                    <a:lnTo>
                      <a:pt x="1091" y="375"/>
                    </a:lnTo>
                    <a:lnTo>
                      <a:pt x="1089" y="345"/>
                    </a:lnTo>
                    <a:lnTo>
                      <a:pt x="1085" y="316"/>
                    </a:lnTo>
                    <a:lnTo>
                      <a:pt x="1081" y="287"/>
                    </a:lnTo>
                    <a:lnTo>
                      <a:pt x="1075" y="260"/>
                    </a:lnTo>
                    <a:lnTo>
                      <a:pt x="1068" y="233"/>
                    </a:lnTo>
                    <a:lnTo>
                      <a:pt x="1060" y="207"/>
                    </a:lnTo>
                    <a:lnTo>
                      <a:pt x="1051" y="183"/>
                    </a:lnTo>
                    <a:lnTo>
                      <a:pt x="1040" y="161"/>
                    </a:lnTo>
                    <a:lnTo>
                      <a:pt x="1029" y="141"/>
                    </a:lnTo>
                    <a:lnTo>
                      <a:pt x="1023" y="131"/>
                    </a:lnTo>
                    <a:lnTo>
                      <a:pt x="1016" y="123"/>
                    </a:lnTo>
                    <a:lnTo>
                      <a:pt x="1010" y="114"/>
                    </a:lnTo>
                    <a:lnTo>
                      <a:pt x="1003" y="106"/>
                    </a:lnTo>
                    <a:lnTo>
                      <a:pt x="995" y="99"/>
                    </a:lnTo>
                    <a:lnTo>
                      <a:pt x="988" y="93"/>
                    </a:lnTo>
                    <a:lnTo>
                      <a:pt x="980" y="87"/>
                    </a:lnTo>
                    <a:lnTo>
                      <a:pt x="972" y="81"/>
                    </a:lnTo>
                    <a:lnTo>
                      <a:pt x="964" y="77"/>
                    </a:lnTo>
                    <a:lnTo>
                      <a:pt x="955" y="73"/>
                    </a:lnTo>
                    <a:lnTo>
                      <a:pt x="947" y="69"/>
                    </a:lnTo>
                    <a:lnTo>
                      <a:pt x="938" y="67"/>
                    </a:lnTo>
                    <a:lnTo>
                      <a:pt x="927" y="64"/>
                    </a:lnTo>
                    <a:lnTo>
                      <a:pt x="918" y="61"/>
                    </a:lnTo>
                    <a:lnTo>
                      <a:pt x="910" y="56"/>
                    </a:lnTo>
                    <a:lnTo>
                      <a:pt x="904" y="50"/>
                    </a:lnTo>
                    <a:lnTo>
                      <a:pt x="899" y="45"/>
                    </a:lnTo>
                    <a:lnTo>
                      <a:pt x="895" y="40"/>
                    </a:lnTo>
                    <a:lnTo>
                      <a:pt x="893" y="34"/>
                    </a:lnTo>
                    <a:lnTo>
                      <a:pt x="892" y="28"/>
                    </a:lnTo>
                    <a:lnTo>
                      <a:pt x="893" y="23"/>
                    </a:lnTo>
                    <a:lnTo>
                      <a:pt x="895" y="18"/>
                    </a:lnTo>
                    <a:lnTo>
                      <a:pt x="898" y="13"/>
                    </a:lnTo>
                    <a:lnTo>
                      <a:pt x="903" y="9"/>
                    </a:lnTo>
                    <a:lnTo>
                      <a:pt x="910" y="5"/>
                    </a:lnTo>
                    <a:lnTo>
                      <a:pt x="917" y="3"/>
                    </a:lnTo>
                    <a:lnTo>
                      <a:pt x="927" y="1"/>
                    </a:lnTo>
                    <a:lnTo>
                      <a:pt x="938" y="0"/>
                    </a:lnTo>
                    <a:lnTo>
                      <a:pt x="977" y="0"/>
                    </a:lnTo>
                    <a:lnTo>
                      <a:pt x="1025" y="0"/>
                    </a:lnTo>
                    <a:lnTo>
                      <a:pt x="1078" y="0"/>
                    </a:lnTo>
                    <a:lnTo>
                      <a:pt x="1134" y="0"/>
                    </a:lnTo>
                    <a:lnTo>
                      <a:pt x="1192" y="0"/>
                    </a:lnTo>
                    <a:lnTo>
                      <a:pt x="1245" y="0"/>
                    </a:lnTo>
                    <a:lnTo>
                      <a:pt x="1293" y="0"/>
                    </a:lnTo>
                    <a:lnTo>
                      <a:pt x="1332" y="0"/>
                    </a:lnTo>
                    <a:lnTo>
                      <a:pt x="1337" y="1"/>
                    </a:lnTo>
                    <a:lnTo>
                      <a:pt x="1341" y="3"/>
                    </a:lnTo>
                    <a:lnTo>
                      <a:pt x="1344" y="5"/>
                    </a:lnTo>
                    <a:lnTo>
                      <a:pt x="1347" y="9"/>
                    </a:lnTo>
                    <a:lnTo>
                      <a:pt x="1349" y="13"/>
                    </a:lnTo>
                    <a:lnTo>
                      <a:pt x="1351" y="18"/>
                    </a:lnTo>
                    <a:lnTo>
                      <a:pt x="1352" y="23"/>
                    </a:lnTo>
                    <a:lnTo>
                      <a:pt x="1352" y="29"/>
                    </a:lnTo>
                    <a:lnTo>
                      <a:pt x="1352" y="34"/>
                    </a:lnTo>
                    <a:lnTo>
                      <a:pt x="1351" y="40"/>
                    </a:lnTo>
                    <a:lnTo>
                      <a:pt x="1350" y="45"/>
                    </a:lnTo>
                    <a:lnTo>
                      <a:pt x="1347" y="50"/>
                    </a:lnTo>
                    <a:lnTo>
                      <a:pt x="1345" y="55"/>
                    </a:lnTo>
                    <a:lnTo>
                      <a:pt x="1341" y="59"/>
                    </a:lnTo>
                    <a:lnTo>
                      <a:pt x="1337" y="62"/>
                    </a:lnTo>
                    <a:lnTo>
                      <a:pt x="1332" y="63"/>
                    </a:lnTo>
                    <a:lnTo>
                      <a:pt x="1323" y="66"/>
                    </a:lnTo>
                    <a:lnTo>
                      <a:pt x="1314" y="70"/>
                    </a:lnTo>
                    <a:lnTo>
                      <a:pt x="1305" y="74"/>
                    </a:lnTo>
                    <a:lnTo>
                      <a:pt x="1297" y="79"/>
                    </a:lnTo>
                    <a:lnTo>
                      <a:pt x="1288" y="84"/>
                    </a:lnTo>
                    <a:lnTo>
                      <a:pt x="1280" y="90"/>
                    </a:lnTo>
                    <a:lnTo>
                      <a:pt x="1272" y="97"/>
                    </a:lnTo>
                    <a:lnTo>
                      <a:pt x="1264" y="104"/>
                    </a:lnTo>
                    <a:lnTo>
                      <a:pt x="1256" y="111"/>
                    </a:lnTo>
                    <a:lnTo>
                      <a:pt x="1248" y="119"/>
                    </a:lnTo>
                    <a:lnTo>
                      <a:pt x="1241" y="128"/>
                    </a:lnTo>
                    <a:lnTo>
                      <a:pt x="1234" y="137"/>
                    </a:lnTo>
                    <a:lnTo>
                      <a:pt x="1220" y="157"/>
                    </a:lnTo>
                    <a:lnTo>
                      <a:pt x="1208" y="178"/>
                    </a:lnTo>
                    <a:lnTo>
                      <a:pt x="1197" y="201"/>
                    </a:lnTo>
                    <a:lnTo>
                      <a:pt x="1186" y="227"/>
                    </a:lnTo>
                    <a:lnTo>
                      <a:pt x="1178" y="254"/>
                    </a:lnTo>
                    <a:lnTo>
                      <a:pt x="1170" y="281"/>
                    </a:lnTo>
                    <a:lnTo>
                      <a:pt x="1164" y="310"/>
                    </a:lnTo>
                    <a:lnTo>
                      <a:pt x="1160" y="341"/>
                    </a:lnTo>
                    <a:lnTo>
                      <a:pt x="1157" y="372"/>
                    </a:lnTo>
                    <a:lnTo>
                      <a:pt x="1156" y="406"/>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17" name="Freeform 120"/>
              <p:cNvSpPr>
                <a:spLocks noEditPoints="1"/>
              </p:cNvSpPr>
              <p:nvPr/>
            </p:nvSpPr>
            <p:spPr bwMode="black">
              <a:xfrm>
                <a:off x="4766" y="4012"/>
                <a:ext cx="71" cy="77"/>
              </a:xfrm>
              <a:custGeom>
                <a:avLst/>
                <a:gdLst/>
                <a:ahLst/>
                <a:cxnLst>
                  <a:cxn ang="0">
                    <a:pos x="632" y="584"/>
                  </a:cxn>
                  <a:cxn ang="0">
                    <a:pos x="615" y="709"/>
                  </a:cxn>
                  <a:cxn ang="0">
                    <a:pos x="595" y="772"/>
                  </a:cxn>
                  <a:cxn ang="0">
                    <a:pos x="567" y="826"/>
                  </a:cxn>
                  <a:cxn ang="0">
                    <a:pos x="528" y="869"/>
                  </a:cxn>
                  <a:cxn ang="0">
                    <a:pos x="477" y="894"/>
                  </a:cxn>
                  <a:cxn ang="0">
                    <a:pos x="413" y="899"/>
                  </a:cxn>
                  <a:cxn ang="0">
                    <a:pos x="356" y="883"/>
                  </a:cxn>
                  <a:cxn ang="0">
                    <a:pos x="311" y="850"/>
                  </a:cxn>
                  <a:cxn ang="0">
                    <a:pos x="278" y="801"/>
                  </a:cxn>
                  <a:cxn ang="0">
                    <a:pos x="255" y="741"/>
                  </a:cxn>
                  <a:cxn ang="0">
                    <a:pos x="237" y="656"/>
                  </a:cxn>
                  <a:cxn ang="0">
                    <a:pos x="227" y="512"/>
                  </a:cxn>
                  <a:cxn ang="0">
                    <a:pos x="229" y="369"/>
                  </a:cxn>
                  <a:cxn ang="0">
                    <a:pos x="246" y="244"/>
                  </a:cxn>
                  <a:cxn ang="0">
                    <a:pos x="265" y="180"/>
                  </a:cxn>
                  <a:cxn ang="0">
                    <a:pos x="293" y="124"/>
                  </a:cxn>
                  <a:cxn ang="0">
                    <a:pos x="331" y="82"/>
                  </a:cxn>
                  <a:cxn ang="0">
                    <a:pos x="382" y="57"/>
                  </a:cxn>
                  <a:cxn ang="0">
                    <a:pos x="447" y="52"/>
                  </a:cxn>
                  <a:cxn ang="0">
                    <a:pos x="505" y="67"/>
                  </a:cxn>
                  <a:cxn ang="0">
                    <a:pos x="550" y="101"/>
                  </a:cxn>
                  <a:cxn ang="0">
                    <a:pos x="583" y="151"/>
                  </a:cxn>
                  <a:cxn ang="0">
                    <a:pos x="607" y="211"/>
                  </a:cxn>
                  <a:cxn ang="0">
                    <a:pos x="625" y="296"/>
                  </a:cxn>
                  <a:cxn ang="0">
                    <a:pos x="635" y="441"/>
                  </a:cxn>
                  <a:cxn ang="0">
                    <a:pos x="854" y="435"/>
                  </a:cxn>
                  <a:cxn ang="0">
                    <a:pos x="839" y="338"/>
                  </a:cxn>
                  <a:cxn ang="0">
                    <a:pos x="808" y="249"/>
                  </a:cxn>
                  <a:cxn ang="0">
                    <a:pos x="765" y="172"/>
                  </a:cxn>
                  <a:cxn ang="0">
                    <a:pos x="708" y="107"/>
                  </a:cxn>
                  <a:cxn ang="0">
                    <a:pos x="641" y="56"/>
                  </a:cxn>
                  <a:cxn ang="0">
                    <a:pos x="563" y="21"/>
                  </a:cxn>
                  <a:cxn ang="0">
                    <a:pos x="477" y="2"/>
                  </a:cxn>
                  <a:cxn ang="0">
                    <a:pos x="383" y="2"/>
                  </a:cxn>
                  <a:cxn ang="0">
                    <a:pos x="297" y="22"/>
                  </a:cxn>
                  <a:cxn ang="0">
                    <a:pos x="219" y="61"/>
                  </a:cxn>
                  <a:cxn ang="0">
                    <a:pos x="150" y="115"/>
                  </a:cxn>
                  <a:cxn ang="0">
                    <a:pos x="93" y="184"/>
                  </a:cxn>
                  <a:cxn ang="0">
                    <a:pos x="49" y="262"/>
                  </a:cxn>
                  <a:cxn ang="0">
                    <a:pos x="18" y="349"/>
                  </a:cxn>
                  <a:cxn ang="0">
                    <a:pos x="2" y="440"/>
                  </a:cxn>
                  <a:cxn ang="0">
                    <a:pos x="2" y="533"/>
                  </a:cxn>
                  <a:cxn ang="0">
                    <a:pos x="19" y="620"/>
                  </a:cxn>
                  <a:cxn ang="0">
                    <a:pos x="51" y="702"/>
                  </a:cxn>
                  <a:cxn ang="0">
                    <a:pos x="96" y="775"/>
                  </a:cxn>
                  <a:cxn ang="0">
                    <a:pos x="154" y="838"/>
                  </a:cxn>
                  <a:cxn ang="0">
                    <a:pos x="223" y="888"/>
                  </a:cxn>
                  <a:cxn ang="0">
                    <a:pos x="300" y="923"/>
                  </a:cxn>
                  <a:cxn ang="0">
                    <a:pos x="385" y="942"/>
                  </a:cxn>
                  <a:cxn ang="0">
                    <a:pos x="475" y="941"/>
                  </a:cxn>
                  <a:cxn ang="0">
                    <a:pos x="559" y="922"/>
                  </a:cxn>
                  <a:cxn ang="0">
                    <a:pos x="636" y="887"/>
                  </a:cxn>
                  <a:cxn ang="0">
                    <a:pos x="703" y="836"/>
                  </a:cxn>
                  <a:cxn ang="0">
                    <a:pos x="761" y="774"/>
                  </a:cxn>
                  <a:cxn ang="0">
                    <a:pos x="806" y="702"/>
                  </a:cxn>
                  <a:cxn ang="0">
                    <a:pos x="838" y="620"/>
                  </a:cxn>
                  <a:cxn ang="0">
                    <a:pos x="854" y="533"/>
                  </a:cxn>
                </a:cxnLst>
                <a:rect l="0" t="0" r="r" b="b"/>
                <a:pathLst>
                  <a:path w="856" h="944">
                    <a:moveTo>
                      <a:pt x="635" y="476"/>
                    </a:moveTo>
                    <a:lnTo>
                      <a:pt x="635" y="512"/>
                    </a:lnTo>
                    <a:lnTo>
                      <a:pt x="634" y="548"/>
                    </a:lnTo>
                    <a:lnTo>
                      <a:pt x="632" y="584"/>
                    </a:lnTo>
                    <a:lnTo>
                      <a:pt x="629" y="620"/>
                    </a:lnTo>
                    <a:lnTo>
                      <a:pt x="624" y="656"/>
                    </a:lnTo>
                    <a:lnTo>
                      <a:pt x="618" y="692"/>
                    </a:lnTo>
                    <a:lnTo>
                      <a:pt x="615" y="709"/>
                    </a:lnTo>
                    <a:lnTo>
                      <a:pt x="611" y="725"/>
                    </a:lnTo>
                    <a:lnTo>
                      <a:pt x="606" y="741"/>
                    </a:lnTo>
                    <a:lnTo>
                      <a:pt x="601" y="757"/>
                    </a:lnTo>
                    <a:lnTo>
                      <a:pt x="595" y="772"/>
                    </a:lnTo>
                    <a:lnTo>
                      <a:pt x="589" y="787"/>
                    </a:lnTo>
                    <a:lnTo>
                      <a:pt x="582" y="801"/>
                    </a:lnTo>
                    <a:lnTo>
                      <a:pt x="575" y="814"/>
                    </a:lnTo>
                    <a:lnTo>
                      <a:pt x="567" y="826"/>
                    </a:lnTo>
                    <a:lnTo>
                      <a:pt x="558" y="838"/>
                    </a:lnTo>
                    <a:lnTo>
                      <a:pt x="549" y="850"/>
                    </a:lnTo>
                    <a:lnTo>
                      <a:pt x="539" y="860"/>
                    </a:lnTo>
                    <a:lnTo>
                      <a:pt x="528" y="869"/>
                    </a:lnTo>
                    <a:lnTo>
                      <a:pt x="517" y="877"/>
                    </a:lnTo>
                    <a:lnTo>
                      <a:pt x="504" y="883"/>
                    </a:lnTo>
                    <a:lnTo>
                      <a:pt x="491" y="889"/>
                    </a:lnTo>
                    <a:lnTo>
                      <a:pt x="477" y="894"/>
                    </a:lnTo>
                    <a:lnTo>
                      <a:pt x="463" y="897"/>
                    </a:lnTo>
                    <a:lnTo>
                      <a:pt x="447" y="899"/>
                    </a:lnTo>
                    <a:lnTo>
                      <a:pt x="429" y="900"/>
                    </a:lnTo>
                    <a:lnTo>
                      <a:pt x="413" y="899"/>
                    </a:lnTo>
                    <a:lnTo>
                      <a:pt x="397" y="897"/>
                    </a:lnTo>
                    <a:lnTo>
                      <a:pt x="383" y="894"/>
                    </a:lnTo>
                    <a:lnTo>
                      <a:pt x="369" y="889"/>
                    </a:lnTo>
                    <a:lnTo>
                      <a:pt x="356" y="883"/>
                    </a:lnTo>
                    <a:lnTo>
                      <a:pt x="343" y="877"/>
                    </a:lnTo>
                    <a:lnTo>
                      <a:pt x="332" y="869"/>
                    </a:lnTo>
                    <a:lnTo>
                      <a:pt x="321" y="860"/>
                    </a:lnTo>
                    <a:lnTo>
                      <a:pt x="311" y="850"/>
                    </a:lnTo>
                    <a:lnTo>
                      <a:pt x="302" y="838"/>
                    </a:lnTo>
                    <a:lnTo>
                      <a:pt x="293" y="826"/>
                    </a:lnTo>
                    <a:lnTo>
                      <a:pt x="286" y="814"/>
                    </a:lnTo>
                    <a:lnTo>
                      <a:pt x="278" y="801"/>
                    </a:lnTo>
                    <a:lnTo>
                      <a:pt x="272" y="787"/>
                    </a:lnTo>
                    <a:lnTo>
                      <a:pt x="265" y="772"/>
                    </a:lnTo>
                    <a:lnTo>
                      <a:pt x="260" y="757"/>
                    </a:lnTo>
                    <a:lnTo>
                      <a:pt x="255" y="741"/>
                    </a:lnTo>
                    <a:lnTo>
                      <a:pt x="250" y="725"/>
                    </a:lnTo>
                    <a:lnTo>
                      <a:pt x="246" y="709"/>
                    </a:lnTo>
                    <a:lnTo>
                      <a:pt x="243" y="692"/>
                    </a:lnTo>
                    <a:lnTo>
                      <a:pt x="237" y="656"/>
                    </a:lnTo>
                    <a:lnTo>
                      <a:pt x="233" y="620"/>
                    </a:lnTo>
                    <a:lnTo>
                      <a:pt x="230" y="584"/>
                    </a:lnTo>
                    <a:lnTo>
                      <a:pt x="228" y="548"/>
                    </a:lnTo>
                    <a:lnTo>
                      <a:pt x="227" y="512"/>
                    </a:lnTo>
                    <a:lnTo>
                      <a:pt x="226" y="476"/>
                    </a:lnTo>
                    <a:lnTo>
                      <a:pt x="227" y="441"/>
                    </a:lnTo>
                    <a:lnTo>
                      <a:pt x="228" y="405"/>
                    </a:lnTo>
                    <a:lnTo>
                      <a:pt x="229" y="369"/>
                    </a:lnTo>
                    <a:lnTo>
                      <a:pt x="232" y="333"/>
                    </a:lnTo>
                    <a:lnTo>
                      <a:pt x="237" y="296"/>
                    </a:lnTo>
                    <a:lnTo>
                      <a:pt x="242" y="261"/>
                    </a:lnTo>
                    <a:lnTo>
                      <a:pt x="246" y="244"/>
                    </a:lnTo>
                    <a:lnTo>
                      <a:pt x="250" y="227"/>
                    </a:lnTo>
                    <a:lnTo>
                      <a:pt x="254" y="211"/>
                    </a:lnTo>
                    <a:lnTo>
                      <a:pt x="259" y="195"/>
                    </a:lnTo>
                    <a:lnTo>
                      <a:pt x="265" y="180"/>
                    </a:lnTo>
                    <a:lnTo>
                      <a:pt x="271" y="165"/>
                    </a:lnTo>
                    <a:lnTo>
                      <a:pt x="277" y="151"/>
                    </a:lnTo>
                    <a:lnTo>
                      <a:pt x="285" y="137"/>
                    </a:lnTo>
                    <a:lnTo>
                      <a:pt x="293" y="124"/>
                    </a:lnTo>
                    <a:lnTo>
                      <a:pt x="301" y="112"/>
                    </a:lnTo>
                    <a:lnTo>
                      <a:pt x="310" y="101"/>
                    </a:lnTo>
                    <a:lnTo>
                      <a:pt x="320" y="91"/>
                    </a:lnTo>
                    <a:lnTo>
                      <a:pt x="331" y="82"/>
                    </a:lnTo>
                    <a:lnTo>
                      <a:pt x="343" y="74"/>
                    </a:lnTo>
                    <a:lnTo>
                      <a:pt x="355" y="67"/>
                    </a:lnTo>
                    <a:lnTo>
                      <a:pt x="368" y="62"/>
                    </a:lnTo>
                    <a:lnTo>
                      <a:pt x="382" y="57"/>
                    </a:lnTo>
                    <a:lnTo>
                      <a:pt x="397" y="54"/>
                    </a:lnTo>
                    <a:lnTo>
                      <a:pt x="413" y="52"/>
                    </a:lnTo>
                    <a:lnTo>
                      <a:pt x="429" y="51"/>
                    </a:lnTo>
                    <a:lnTo>
                      <a:pt x="447" y="52"/>
                    </a:lnTo>
                    <a:lnTo>
                      <a:pt x="463" y="54"/>
                    </a:lnTo>
                    <a:lnTo>
                      <a:pt x="478" y="57"/>
                    </a:lnTo>
                    <a:lnTo>
                      <a:pt x="492" y="62"/>
                    </a:lnTo>
                    <a:lnTo>
                      <a:pt x="505" y="67"/>
                    </a:lnTo>
                    <a:lnTo>
                      <a:pt x="517" y="74"/>
                    </a:lnTo>
                    <a:lnTo>
                      <a:pt x="529" y="82"/>
                    </a:lnTo>
                    <a:lnTo>
                      <a:pt x="540" y="91"/>
                    </a:lnTo>
                    <a:lnTo>
                      <a:pt x="550" y="101"/>
                    </a:lnTo>
                    <a:lnTo>
                      <a:pt x="559" y="112"/>
                    </a:lnTo>
                    <a:lnTo>
                      <a:pt x="568" y="124"/>
                    </a:lnTo>
                    <a:lnTo>
                      <a:pt x="576" y="137"/>
                    </a:lnTo>
                    <a:lnTo>
                      <a:pt x="583" y="151"/>
                    </a:lnTo>
                    <a:lnTo>
                      <a:pt x="590" y="165"/>
                    </a:lnTo>
                    <a:lnTo>
                      <a:pt x="596" y="180"/>
                    </a:lnTo>
                    <a:lnTo>
                      <a:pt x="602" y="195"/>
                    </a:lnTo>
                    <a:lnTo>
                      <a:pt x="607" y="211"/>
                    </a:lnTo>
                    <a:lnTo>
                      <a:pt x="611" y="227"/>
                    </a:lnTo>
                    <a:lnTo>
                      <a:pt x="615" y="244"/>
                    </a:lnTo>
                    <a:lnTo>
                      <a:pt x="619" y="261"/>
                    </a:lnTo>
                    <a:lnTo>
                      <a:pt x="625" y="296"/>
                    </a:lnTo>
                    <a:lnTo>
                      <a:pt x="629" y="333"/>
                    </a:lnTo>
                    <a:lnTo>
                      <a:pt x="632" y="369"/>
                    </a:lnTo>
                    <a:lnTo>
                      <a:pt x="634" y="405"/>
                    </a:lnTo>
                    <a:lnTo>
                      <a:pt x="635" y="441"/>
                    </a:lnTo>
                    <a:lnTo>
                      <a:pt x="635" y="476"/>
                    </a:lnTo>
                    <a:close/>
                    <a:moveTo>
                      <a:pt x="856" y="487"/>
                    </a:moveTo>
                    <a:lnTo>
                      <a:pt x="856" y="461"/>
                    </a:lnTo>
                    <a:lnTo>
                      <a:pt x="854" y="435"/>
                    </a:lnTo>
                    <a:lnTo>
                      <a:pt x="852" y="410"/>
                    </a:lnTo>
                    <a:lnTo>
                      <a:pt x="848" y="385"/>
                    </a:lnTo>
                    <a:lnTo>
                      <a:pt x="844" y="361"/>
                    </a:lnTo>
                    <a:lnTo>
                      <a:pt x="839" y="338"/>
                    </a:lnTo>
                    <a:lnTo>
                      <a:pt x="832" y="314"/>
                    </a:lnTo>
                    <a:lnTo>
                      <a:pt x="825" y="291"/>
                    </a:lnTo>
                    <a:lnTo>
                      <a:pt x="817" y="270"/>
                    </a:lnTo>
                    <a:lnTo>
                      <a:pt x="808" y="249"/>
                    </a:lnTo>
                    <a:lnTo>
                      <a:pt x="799" y="228"/>
                    </a:lnTo>
                    <a:lnTo>
                      <a:pt x="788" y="209"/>
                    </a:lnTo>
                    <a:lnTo>
                      <a:pt x="777" y="190"/>
                    </a:lnTo>
                    <a:lnTo>
                      <a:pt x="765" y="172"/>
                    </a:lnTo>
                    <a:lnTo>
                      <a:pt x="752" y="155"/>
                    </a:lnTo>
                    <a:lnTo>
                      <a:pt x="739" y="137"/>
                    </a:lnTo>
                    <a:lnTo>
                      <a:pt x="724" y="122"/>
                    </a:lnTo>
                    <a:lnTo>
                      <a:pt x="708" y="107"/>
                    </a:lnTo>
                    <a:lnTo>
                      <a:pt x="692" y="93"/>
                    </a:lnTo>
                    <a:lnTo>
                      <a:pt x="676" y="80"/>
                    </a:lnTo>
                    <a:lnTo>
                      <a:pt x="659" y="68"/>
                    </a:lnTo>
                    <a:lnTo>
                      <a:pt x="641" y="56"/>
                    </a:lnTo>
                    <a:lnTo>
                      <a:pt x="622" y="46"/>
                    </a:lnTo>
                    <a:lnTo>
                      <a:pt x="603" y="37"/>
                    </a:lnTo>
                    <a:lnTo>
                      <a:pt x="584" y="28"/>
                    </a:lnTo>
                    <a:lnTo>
                      <a:pt x="563" y="21"/>
                    </a:lnTo>
                    <a:lnTo>
                      <a:pt x="543" y="15"/>
                    </a:lnTo>
                    <a:lnTo>
                      <a:pt x="521" y="10"/>
                    </a:lnTo>
                    <a:lnTo>
                      <a:pt x="499" y="5"/>
                    </a:lnTo>
                    <a:lnTo>
                      <a:pt x="477" y="2"/>
                    </a:lnTo>
                    <a:lnTo>
                      <a:pt x="454" y="0"/>
                    </a:lnTo>
                    <a:lnTo>
                      <a:pt x="429" y="0"/>
                    </a:lnTo>
                    <a:lnTo>
                      <a:pt x="406" y="0"/>
                    </a:lnTo>
                    <a:lnTo>
                      <a:pt x="383" y="2"/>
                    </a:lnTo>
                    <a:lnTo>
                      <a:pt x="361" y="5"/>
                    </a:lnTo>
                    <a:lnTo>
                      <a:pt x="339" y="10"/>
                    </a:lnTo>
                    <a:lnTo>
                      <a:pt x="318" y="15"/>
                    </a:lnTo>
                    <a:lnTo>
                      <a:pt x="297" y="22"/>
                    </a:lnTo>
                    <a:lnTo>
                      <a:pt x="276" y="30"/>
                    </a:lnTo>
                    <a:lnTo>
                      <a:pt x="257" y="39"/>
                    </a:lnTo>
                    <a:lnTo>
                      <a:pt x="238" y="50"/>
                    </a:lnTo>
                    <a:lnTo>
                      <a:pt x="219" y="61"/>
                    </a:lnTo>
                    <a:lnTo>
                      <a:pt x="201" y="73"/>
                    </a:lnTo>
                    <a:lnTo>
                      <a:pt x="184" y="86"/>
                    </a:lnTo>
                    <a:lnTo>
                      <a:pt x="167" y="100"/>
                    </a:lnTo>
                    <a:lnTo>
                      <a:pt x="150" y="115"/>
                    </a:lnTo>
                    <a:lnTo>
                      <a:pt x="135" y="131"/>
                    </a:lnTo>
                    <a:lnTo>
                      <a:pt x="120" y="148"/>
                    </a:lnTo>
                    <a:lnTo>
                      <a:pt x="106" y="166"/>
                    </a:lnTo>
                    <a:lnTo>
                      <a:pt x="93" y="184"/>
                    </a:lnTo>
                    <a:lnTo>
                      <a:pt x="81" y="202"/>
                    </a:lnTo>
                    <a:lnTo>
                      <a:pt x="70" y="222"/>
                    </a:lnTo>
                    <a:lnTo>
                      <a:pt x="59" y="241"/>
                    </a:lnTo>
                    <a:lnTo>
                      <a:pt x="49" y="262"/>
                    </a:lnTo>
                    <a:lnTo>
                      <a:pt x="40" y="283"/>
                    </a:lnTo>
                    <a:lnTo>
                      <a:pt x="32" y="304"/>
                    </a:lnTo>
                    <a:lnTo>
                      <a:pt x="25" y="327"/>
                    </a:lnTo>
                    <a:lnTo>
                      <a:pt x="18" y="349"/>
                    </a:lnTo>
                    <a:lnTo>
                      <a:pt x="13" y="371"/>
                    </a:lnTo>
                    <a:lnTo>
                      <a:pt x="8" y="394"/>
                    </a:lnTo>
                    <a:lnTo>
                      <a:pt x="5" y="417"/>
                    </a:lnTo>
                    <a:lnTo>
                      <a:pt x="2" y="440"/>
                    </a:lnTo>
                    <a:lnTo>
                      <a:pt x="1" y="463"/>
                    </a:lnTo>
                    <a:lnTo>
                      <a:pt x="0" y="487"/>
                    </a:lnTo>
                    <a:lnTo>
                      <a:pt x="1" y="510"/>
                    </a:lnTo>
                    <a:lnTo>
                      <a:pt x="2" y="533"/>
                    </a:lnTo>
                    <a:lnTo>
                      <a:pt x="5" y="555"/>
                    </a:lnTo>
                    <a:lnTo>
                      <a:pt x="9" y="577"/>
                    </a:lnTo>
                    <a:lnTo>
                      <a:pt x="13" y="599"/>
                    </a:lnTo>
                    <a:lnTo>
                      <a:pt x="19" y="620"/>
                    </a:lnTo>
                    <a:lnTo>
                      <a:pt x="26" y="641"/>
                    </a:lnTo>
                    <a:lnTo>
                      <a:pt x="33" y="662"/>
                    </a:lnTo>
                    <a:lnTo>
                      <a:pt x="41" y="683"/>
                    </a:lnTo>
                    <a:lnTo>
                      <a:pt x="51" y="702"/>
                    </a:lnTo>
                    <a:lnTo>
                      <a:pt x="61" y="721"/>
                    </a:lnTo>
                    <a:lnTo>
                      <a:pt x="72" y="740"/>
                    </a:lnTo>
                    <a:lnTo>
                      <a:pt x="84" y="758"/>
                    </a:lnTo>
                    <a:lnTo>
                      <a:pt x="96" y="775"/>
                    </a:lnTo>
                    <a:lnTo>
                      <a:pt x="110" y="792"/>
                    </a:lnTo>
                    <a:lnTo>
                      <a:pt x="124" y="808"/>
                    </a:lnTo>
                    <a:lnTo>
                      <a:pt x="138" y="823"/>
                    </a:lnTo>
                    <a:lnTo>
                      <a:pt x="154" y="838"/>
                    </a:lnTo>
                    <a:lnTo>
                      <a:pt x="171" y="852"/>
                    </a:lnTo>
                    <a:lnTo>
                      <a:pt x="188" y="865"/>
                    </a:lnTo>
                    <a:lnTo>
                      <a:pt x="205" y="877"/>
                    </a:lnTo>
                    <a:lnTo>
                      <a:pt x="223" y="888"/>
                    </a:lnTo>
                    <a:lnTo>
                      <a:pt x="242" y="899"/>
                    </a:lnTo>
                    <a:lnTo>
                      <a:pt x="261" y="908"/>
                    </a:lnTo>
                    <a:lnTo>
                      <a:pt x="280" y="916"/>
                    </a:lnTo>
                    <a:lnTo>
                      <a:pt x="300" y="923"/>
                    </a:lnTo>
                    <a:lnTo>
                      <a:pt x="321" y="930"/>
                    </a:lnTo>
                    <a:lnTo>
                      <a:pt x="342" y="935"/>
                    </a:lnTo>
                    <a:lnTo>
                      <a:pt x="363" y="939"/>
                    </a:lnTo>
                    <a:lnTo>
                      <a:pt x="385" y="942"/>
                    </a:lnTo>
                    <a:lnTo>
                      <a:pt x="407" y="943"/>
                    </a:lnTo>
                    <a:lnTo>
                      <a:pt x="429" y="944"/>
                    </a:lnTo>
                    <a:lnTo>
                      <a:pt x="453" y="943"/>
                    </a:lnTo>
                    <a:lnTo>
                      <a:pt x="475" y="941"/>
                    </a:lnTo>
                    <a:lnTo>
                      <a:pt x="497" y="938"/>
                    </a:lnTo>
                    <a:lnTo>
                      <a:pt x="518" y="934"/>
                    </a:lnTo>
                    <a:lnTo>
                      <a:pt x="539" y="929"/>
                    </a:lnTo>
                    <a:lnTo>
                      <a:pt x="559" y="922"/>
                    </a:lnTo>
                    <a:lnTo>
                      <a:pt x="579" y="915"/>
                    </a:lnTo>
                    <a:lnTo>
                      <a:pt x="599" y="906"/>
                    </a:lnTo>
                    <a:lnTo>
                      <a:pt x="618" y="897"/>
                    </a:lnTo>
                    <a:lnTo>
                      <a:pt x="636" y="887"/>
                    </a:lnTo>
                    <a:lnTo>
                      <a:pt x="654" y="876"/>
                    </a:lnTo>
                    <a:lnTo>
                      <a:pt x="671" y="864"/>
                    </a:lnTo>
                    <a:lnTo>
                      <a:pt x="688" y="851"/>
                    </a:lnTo>
                    <a:lnTo>
                      <a:pt x="703" y="836"/>
                    </a:lnTo>
                    <a:lnTo>
                      <a:pt x="720" y="822"/>
                    </a:lnTo>
                    <a:lnTo>
                      <a:pt x="734" y="806"/>
                    </a:lnTo>
                    <a:lnTo>
                      <a:pt x="748" y="791"/>
                    </a:lnTo>
                    <a:lnTo>
                      <a:pt x="761" y="774"/>
                    </a:lnTo>
                    <a:lnTo>
                      <a:pt x="774" y="757"/>
                    </a:lnTo>
                    <a:lnTo>
                      <a:pt x="785" y="739"/>
                    </a:lnTo>
                    <a:lnTo>
                      <a:pt x="796" y="721"/>
                    </a:lnTo>
                    <a:lnTo>
                      <a:pt x="806" y="702"/>
                    </a:lnTo>
                    <a:lnTo>
                      <a:pt x="815" y="682"/>
                    </a:lnTo>
                    <a:lnTo>
                      <a:pt x="824" y="661"/>
                    </a:lnTo>
                    <a:lnTo>
                      <a:pt x="831" y="641"/>
                    </a:lnTo>
                    <a:lnTo>
                      <a:pt x="838" y="620"/>
                    </a:lnTo>
                    <a:lnTo>
                      <a:pt x="843" y="599"/>
                    </a:lnTo>
                    <a:lnTo>
                      <a:pt x="848" y="577"/>
                    </a:lnTo>
                    <a:lnTo>
                      <a:pt x="851" y="555"/>
                    </a:lnTo>
                    <a:lnTo>
                      <a:pt x="854" y="533"/>
                    </a:lnTo>
                    <a:lnTo>
                      <a:pt x="856" y="510"/>
                    </a:lnTo>
                    <a:lnTo>
                      <a:pt x="856" y="487"/>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18" name="Freeform 121"/>
              <p:cNvSpPr>
                <a:spLocks/>
              </p:cNvSpPr>
              <p:nvPr/>
            </p:nvSpPr>
            <p:spPr bwMode="black">
              <a:xfrm>
                <a:off x="4838" y="4010"/>
                <a:ext cx="60" cy="77"/>
              </a:xfrm>
              <a:custGeom>
                <a:avLst/>
                <a:gdLst/>
                <a:ahLst/>
                <a:cxnLst>
                  <a:cxn ang="0">
                    <a:pos x="575" y="296"/>
                  </a:cxn>
                  <a:cxn ang="0">
                    <a:pos x="543" y="277"/>
                  </a:cxn>
                  <a:cxn ang="0">
                    <a:pos x="522" y="245"/>
                  </a:cxn>
                  <a:cxn ang="0">
                    <a:pos x="513" y="202"/>
                  </a:cxn>
                  <a:cxn ang="0">
                    <a:pos x="515" y="168"/>
                  </a:cxn>
                  <a:cxn ang="0">
                    <a:pos x="534" y="130"/>
                  </a:cxn>
                  <a:cxn ang="0">
                    <a:pos x="576" y="99"/>
                  </a:cxn>
                  <a:cxn ang="0">
                    <a:pos x="604" y="76"/>
                  </a:cxn>
                  <a:cxn ang="0">
                    <a:pos x="602" y="60"/>
                  </a:cxn>
                  <a:cxn ang="0">
                    <a:pos x="581" y="50"/>
                  </a:cxn>
                  <a:cxn ang="0">
                    <a:pos x="539" y="51"/>
                  </a:cxn>
                  <a:cxn ang="0">
                    <a:pos x="495" y="67"/>
                  </a:cxn>
                  <a:cxn ang="0">
                    <a:pos x="459" y="103"/>
                  </a:cxn>
                  <a:cxn ang="0">
                    <a:pos x="429" y="154"/>
                  </a:cxn>
                  <a:cxn ang="0">
                    <a:pos x="401" y="235"/>
                  </a:cxn>
                  <a:cxn ang="0">
                    <a:pos x="374" y="382"/>
                  </a:cxn>
                  <a:cxn ang="0">
                    <a:pos x="362" y="823"/>
                  </a:cxn>
                  <a:cxn ang="0">
                    <a:pos x="365" y="840"/>
                  </a:cxn>
                  <a:cxn ang="0">
                    <a:pos x="392" y="865"/>
                  </a:cxn>
                  <a:cxn ang="0">
                    <a:pos x="455" y="879"/>
                  </a:cxn>
                  <a:cxn ang="0">
                    <a:pos x="499" y="882"/>
                  </a:cxn>
                  <a:cxn ang="0">
                    <a:pos x="509" y="904"/>
                  </a:cxn>
                  <a:cxn ang="0">
                    <a:pos x="506" y="921"/>
                  </a:cxn>
                  <a:cxn ang="0">
                    <a:pos x="493" y="928"/>
                  </a:cxn>
                  <a:cxn ang="0">
                    <a:pos x="6" y="924"/>
                  </a:cxn>
                  <a:cxn ang="0">
                    <a:pos x="0" y="909"/>
                  </a:cxn>
                  <a:cxn ang="0">
                    <a:pos x="4" y="891"/>
                  </a:cxn>
                  <a:cxn ang="0">
                    <a:pos x="13" y="881"/>
                  </a:cxn>
                  <a:cxn ang="0">
                    <a:pos x="62" y="877"/>
                  </a:cxn>
                  <a:cxn ang="0">
                    <a:pos x="102" y="867"/>
                  </a:cxn>
                  <a:cxn ang="0">
                    <a:pos x="132" y="844"/>
                  </a:cxn>
                  <a:cxn ang="0">
                    <a:pos x="140" y="143"/>
                  </a:cxn>
                  <a:cxn ang="0">
                    <a:pos x="130" y="111"/>
                  </a:cxn>
                  <a:cxn ang="0">
                    <a:pos x="103" y="93"/>
                  </a:cxn>
                  <a:cxn ang="0">
                    <a:pos x="69" y="85"/>
                  </a:cxn>
                  <a:cxn ang="0">
                    <a:pos x="31" y="81"/>
                  </a:cxn>
                  <a:cxn ang="0">
                    <a:pos x="22" y="68"/>
                  </a:cxn>
                  <a:cxn ang="0">
                    <a:pos x="21" y="50"/>
                  </a:cxn>
                  <a:cxn ang="0">
                    <a:pos x="29" y="37"/>
                  </a:cxn>
                  <a:cxn ang="0">
                    <a:pos x="356" y="195"/>
                  </a:cxn>
                  <a:cxn ang="0">
                    <a:pos x="385" y="117"/>
                  </a:cxn>
                  <a:cxn ang="0">
                    <a:pos x="426" y="56"/>
                  </a:cxn>
                  <a:cxn ang="0">
                    <a:pos x="482" y="15"/>
                  </a:cxn>
                  <a:cxn ang="0">
                    <a:pos x="517" y="4"/>
                  </a:cxn>
                  <a:cxn ang="0">
                    <a:pos x="602" y="4"/>
                  </a:cxn>
                  <a:cxn ang="0">
                    <a:pos x="668" y="30"/>
                  </a:cxn>
                  <a:cxn ang="0">
                    <a:pos x="710" y="77"/>
                  </a:cxn>
                  <a:cxn ang="0">
                    <a:pos x="728" y="138"/>
                  </a:cxn>
                  <a:cxn ang="0">
                    <a:pos x="728" y="206"/>
                  </a:cxn>
                  <a:cxn ang="0">
                    <a:pos x="709" y="256"/>
                  </a:cxn>
                  <a:cxn ang="0">
                    <a:pos x="676" y="287"/>
                  </a:cxn>
                  <a:cxn ang="0">
                    <a:pos x="631" y="301"/>
                  </a:cxn>
                </a:cxnLst>
                <a:rect l="0" t="0" r="r" b="b"/>
                <a:pathLst>
                  <a:path w="730" h="928">
                    <a:moveTo>
                      <a:pt x="606" y="302"/>
                    </a:moveTo>
                    <a:lnTo>
                      <a:pt x="595" y="301"/>
                    </a:lnTo>
                    <a:lnTo>
                      <a:pt x="585" y="299"/>
                    </a:lnTo>
                    <a:lnTo>
                      <a:pt x="575" y="296"/>
                    </a:lnTo>
                    <a:lnTo>
                      <a:pt x="566" y="293"/>
                    </a:lnTo>
                    <a:lnTo>
                      <a:pt x="557" y="288"/>
                    </a:lnTo>
                    <a:lnTo>
                      <a:pt x="550" y="283"/>
                    </a:lnTo>
                    <a:lnTo>
                      <a:pt x="543" y="277"/>
                    </a:lnTo>
                    <a:lnTo>
                      <a:pt x="536" y="270"/>
                    </a:lnTo>
                    <a:lnTo>
                      <a:pt x="531" y="262"/>
                    </a:lnTo>
                    <a:lnTo>
                      <a:pt x="526" y="254"/>
                    </a:lnTo>
                    <a:lnTo>
                      <a:pt x="522" y="245"/>
                    </a:lnTo>
                    <a:lnTo>
                      <a:pt x="519" y="235"/>
                    </a:lnTo>
                    <a:lnTo>
                      <a:pt x="516" y="225"/>
                    </a:lnTo>
                    <a:lnTo>
                      <a:pt x="515" y="214"/>
                    </a:lnTo>
                    <a:lnTo>
                      <a:pt x="513" y="202"/>
                    </a:lnTo>
                    <a:lnTo>
                      <a:pt x="513" y="190"/>
                    </a:lnTo>
                    <a:lnTo>
                      <a:pt x="513" y="182"/>
                    </a:lnTo>
                    <a:lnTo>
                      <a:pt x="514" y="175"/>
                    </a:lnTo>
                    <a:lnTo>
                      <a:pt x="515" y="168"/>
                    </a:lnTo>
                    <a:lnTo>
                      <a:pt x="517" y="161"/>
                    </a:lnTo>
                    <a:lnTo>
                      <a:pt x="522" y="149"/>
                    </a:lnTo>
                    <a:lnTo>
                      <a:pt x="527" y="139"/>
                    </a:lnTo>
                    <a:lnTo>
                      <a:pt x="534" y="130"/>
                    </a:lnTo>
                    <a:lnTo>
                      <a:pt x="542" y="122"/>
                    </a:lnTo>
                    <a:lnTo>
                      <a:pt x="550" y="115"/>
                    </a:lnTo>
                    <a:lnTo>
                      <a:pt x="559" y="110"/>
                    </a:lnTo>
                    <a:lnTo>
                      <a:pt x="576" y="99"/>
                    </a:lnTo>
                    <a:lnTo>
                      <a:pt x="590" y="90"/>
                    </a:lnTo>
                    <a:lnTo>
                      <a:pt x="596" y="86"/>
                    </a:lnTo>
                    <a:lnTo>
                      <a:pt x="601" y="81"/>
                    </a:lnTo>
                    <a:lnTo>
                      <a:pt x="604" y="76"/>
                    </a:lnTo>
                    <a:lnTo>
                      <a:pt x="605" y="70"/>
                    </a:lnTo>
                    <a:lnTo>
                      <a:pt x="604" y="66"/>
                    </a:lnTo>
                    <a:lnTo>
                      <a:pt x="604" y="63"/>
                    </a:lnTo>
                    <a:lnTo>
                      <a:pt x="602" y="60"/>
                    </a:lnTo>
                    <a:lnTo>
                      <a:pt x="601" y="58"/>
                    </a:lnTo>
                    <a:lnTo>
                      <a:pt x="596" y="54"/>
                    </a:lnTo>
                    <a:lnTo>
                      <a:pt x="589" y="52"/>
                    </a:lnTo>
                    <a:lnTo>
                      <a:pt x="581" y="50"/>
                    </a:lnTo>
                    <a:lnTo>
                      <a:pt x="572" y="50"/>
                    </a:lnTo>
                    <a:lnTo>
                      <a:pt x="562" y="50"/>
                    </a:lnTo>
                    <a:lnTo>
                      <a:pt x="552" y="50"/>
                    </a:lnTo>
                    <a:lnTo>
                      <a:pt x="539" y="51"/>
                    </a:lnTo>
                    <a:lnTo>
                      <a:pt x="528" y="53"/>
                    </a:lnTo>
                    <a:lnTo>
                      <a:pt x="516" y="56"/>
                    </a:lnTo>
                    <a:lnTo>
                      <a:pt x="505" y="61"/>
                    </a:lnTo>
                    <a:lnTo>
                      <a:pt x="495" y="67"/>
                    </a:lnTo>
                    <a:lnTo>
                      <a:pt x="485" y="75"/>
                    </a:lnTo>
                    <a:lnTo>
                      <a:pt x="476" y="83"/>
                    </a:lnTo>
                    <a:lnTo>
                      <a:pt x="467" y="92"/>
                    </a:lnTo>
                    <a:lnTo>
                      <a:pt x="459" y="103"/>
                    </a:lnTo>
                    <a:lnTo>
                      <a:pt x="451" y="114"/>
                    </a:lnTo>
                    <a:lnTo>
                      <a:pt x="443" y="127"/>
                    </a:lnTo>
                    <a:lnTo>
                      <a:pt x="436" y="140"/>
                    </a:lnTo>
                    <a:lnTo>
                      <a:pt x="429" y="154"/>
                    </a:lnTo>
                    <a:lnTo>
                      <a:pt x="423" y="170"/>
                    </a:lnTo>
                    <a:lnTo>
                      <a:pt x="417" y="185"/>
                    </a:lnTo>
                    <a:lnTo>
                      <a:pt x="411" y="201"/>
                    </a:lnTo>
                    <a:lnTo>
                      <a:pt x="401" y="235"/>
                    </a:lnTo>
                    <a:lnTo>
                      <a:pt x="392" y="270"/>
                    </a:lnTo>
                    <a:lnTo>
                      <a:pt x="385" y="306"/>
                    </a:lnTo>
                    <a:lnTo>
                      <a:pt x="379" y="345"/>
                    </a:lnTo>
                    <a:lnTo>
                      <a:pt x="374" y="382"/>
                    </a:lnTo>
                    <a:lnTo>
                      <a:pt x="371" y="419"/>
                    </a:lnTo>
                    <a:lnTo>
                      <a:pt x="369" y="456"/>
                    </a:lnTo>
                    <a:lnTo>
                      <a:pt x="367" y="491"/>
                    </a:lnTo>
                    <a:lnTo>
                      <a:pt x="362" y="823"/>
                    </a:lnTo>
                    <a:lnTo>
                      <a:pt x="362" y="828"/>
                    </a:lnTo>
                    <a:lnTo>
                      <a:pt x="363" y="832"/>
                    </a:lnTo>
                    <a:lnTo>
                      <a:pt x="364" y="836"/>
                    </a:lnTo>
                    <a:lnTo>
                      <a:pt x="365" y="840"/>
                    </a:lnTo>
                    <a:lnTo>
                      <a:pt x="370" y="848"/>
                    </a:lnTo>
                    <a:lnTo>
                      <a:pt x="376" y="854"/>
                    </a:lnTo>
                    <a:lnTo>
                      <a:pt x="383" y="860"/>
                    </a:lnTo>
                    <a:lnTo>
                      <a:pt x="392" y="865"/>
                    </a:lnTo>
                    <a:lnTo>
                      <a:pt x="402" y="869"/>
                    </a:lnTo>
                    <a:lnTo>
                      <a:pt x="412" y="872"/>
                    </a:lnTo>
                    <a:lnTo>
                      <a:pt x="434" y="876"/>
                    </a:lnTo>
                    <a:lnTo>
                      <a:pt x="455" y="879"/>
                    </a:lnTo>
                    <a:lnTo>
                      <a:pt x="476" y="880"/>
                    </a:lnTo>
                    <a:lnTo>
                      <a:pt x="493" y="880"/>
                    </a:lnTo>
                    <a:lnTo>
                      <a:pt x="496" y="881"/>
                    </a:lnTo>
                    <a:lnTo>
                      <a:pt x="499" y="882"/>
                    </a:lnTo>
                    <a:lnTo>
                      <a:pt x="502" y="885"/>
                    </a:lnTo>
                    <a:lnTo>
                      <a:pt x="504" y="888"/>
                    </a:lnTo>
                    <a:lnTo>
                      <a:pt x="507" y="896"/>
                    </a:lnTo>
                    <a:lnTo>
                      <a:pt x="509" y="904"/>
                    </a:lnTo>
                    <a:lnTo>
                      <a:pt x="509" y="909"/>
                    </a:lnTo>
                    <a:lnTo>
                      <a:pt x="508" y="913"/>
                    </a:lnTo>
                    <a:lnTo>
                      <a:pt x="507" y="917"/>
                    </a:lnTo>
                    <a:lnTo>
                      <a:pt x="506" y="921"/>
                    </a:lnTo>
                    <a:lnTo>
                      <a:pt x="503" y="924"/>
                    </a:lnTo>
                    <a:lnTo>
                      <a:pt x="501" y="926"/>
                    </a:lnTo>
                    <a:lnTo>
                      <a:pt x="497" y="928"/>
                    </a:lnTo>
                    <a:lnTo>
                      <a:pt x="493" y="928"/>
                    </a:lnTo>
                    <a:lnTo>
                      <a:pt x="17" y="928"/>
                    </a:lnTo>
                    <a:lnTo>
                      <a:pt x="12" y="928"/>
                    </a:lnTo>
                    <a:lnTo>
                      <a:pt x="9" y="926"/>
                    </a:lnTo>
                    <a:lnTo>
                      <a:pt x="6" y="924"/>
                    </a:lnTo>
                    <a:lnTo>
                      <a:pt x="3" y="921"/>
                    </a:lnTo>
                    <a:lnTo>
                      <a:pt x="2" y="917"/>
                    </a:lnTo>
                    <a:lnTo>
                      <a:pt x="1" y="913"/>
                    </a:lnTo>
                    <a:lnTo>
                      <a:pt x="0" y="909"/>
                    </a:lnTo>
                    <a:lnTo>
                      <a:pt x="0" y="904"/>
                    </a:lnTo>
                    <a:lnTo>
                      <a:pt x="1" y="900"/>
                    </a:lnTo>
                    <a:lnTo>
                      <a:pt x="2" y="896"/>
                    </a:lnTo>
                    <a:lnTo>
                      <a:pt x="4" y="891"/>
                    </a:lnTo>
                    <a:lnTo>
                      <a:pt x="5" y="888"/>
                    </a:lnTo>
                    <a:lnTo>
                      <a:pt x="8" y="885"/>
                    </a:lnTo>
                    <a:lnTo>
                      <a:pt x="10" y="882"/>
                    </a:lnTo>
                    <a:lnTo>
                      <a:pt x="13" y="881"/>
                    </a:lnTo>
                    <a:lnTo>
                      <a:pt x="17" y="880"/>
                    </a:lnTo>
                    <a:lnTo>
                      <a:pt x="33" y="880"/>
                    </a:lnTo>
                    <a:lnTo>
                      <a:pt x="52" y="878"/>
                    </a:lnTo>
                    <a:lnTo>
                      <a:pt x="62" y="877"/>
                    </a:lnTo>
                    <a:lnTo>
                      <a:pt x="73" y="875"/>
                    </a:lnTo>
                    <a:lnTo>
                      <a:pt x="83" y="873"/>
                    </a:lnTo>
                    <a:lnTo>
                      <a:pt x="93" y="870"/>
                    </a:lnTo>
                    <a:lnTo>
                      <a:pt x="102" y="867"/>
                    </a:lnTo>
                    <a:lnTo>
                      <a:pt x="111" y="862"/>
                    </a:lnTo>
                    <a:lnTo>
                      <a:pt x="120" y="857"/>
                    </a:lnTo>
                    <a:lnTo>
                      <a:pt x="127" y="851"/>
                    </a:lnTo>
                    <a:lnTo>
                      <a:pt x="132" y="844"/>
                    </a:lnTo>
                    <a:lnTo>
                      <a:pt x="137" y="837"/>
                    </a:lnTo>
                    <a:lnTo>
                      <a:pt x="140" y="828"/>
                    </a:lnTo>
                    <a:lnTo>
                      <a:pt x="140" y="819"/>
                    </a:lnTo>
                    <a:lnTo>
                      <a:pt x="140" y="143"/>
                    </a:lnTo>
                    <a:lnTo>
                      <a:pt x="140" y="134"/>
                    </a:lnTo>
                    <a:lnTo>
                      <a:pt x="138" y="125"/>
                    </a:lnTo>
                    <a:lnTo>
                      <a:pt x="134" y="118"/>
                    </a:lnTo>
                    <a:lnTo>
                      <a:pt x="130" y="111"/>
                    </a:lnTo>
                    <a:lnTo>
                      <a:pt x="124" y="106"/>
                    </a:lnTo>
                    <a:lnTo>
                      <a:pt x="117" y="101"/>
                    </a:lnTo>
                    <a:lnTo>
                      <a:pt x="110" y="97"/>
                    </a:lnTo>
                    <a:lnTo>
                      <a:pt x="103" y="93"/>
                    </a:lnTo>
                    <a:lnTo>
                      <a:pt x="95" y="90"/>
                    </a:lnTo>
                    <a:lnTo>
                      <a:pt x="86" y="88"/>
                    </a:lnTo>
                    <a:lnTo>
                      <a:pt x="78" y="86"/>
                    </a:lnTo>
                    <a:lnTo>
                      <a:pt x="69" y="85"/>
                    </a:lnTo>
                    <a:lnTo>
                      <a:pt x="52" y="83"/>
                    </a:lnTo>
                    <a:lnTo>
                      <a:pt x="37" y="83"/>
                    </a:lnTo>
                    <a:lnTo>
                      <a:pt x="34" y="82"/>
                    </a:lnTo>
                    <a:lnTo>
                      <a:pt x="31" y="81"/>
                    </a:lnTo>
                    <a:lnTo>
                      <a:pt x="28" y="78"/>
                    </a:lnTo>
                    <a:lnTo>
                      <a:pt x="26" y="75"/>
                    </a:lnTo>
                    <a:lnTo>
                      <a:pt x="24" y="72"/>
                    </a:lnTo>
                    <a:lnTo>
                      <a:pt x="22" y="68"/>
                    </a:lnTo>
                    <a:lnTo>
                      <a:pt x="21" y="63"/>
                    </a:lnTo>
                    <a:lnTo>
                      <a:pt x="20" y="59"/>
                    </a:lnTo>
                    <a:lnTo>
                      <a:pt x="20" y="55"/>
                    </a:lnTo>
                    <a:lnTo>
                      <a:pt x="21" y="50"/>
                    </a:lnTo>
                    <a:lnTo>
                      <a:pt x="22" y="46"/>
                    </a:lnTo>
                    <a:lnTo>
                      <a:pt x="24" y="43"/>
                    </a:lnTo>
                    <a:lnTo>
                      <a:pt x="26" y="40"/>
                    </a:lnTo>
                    <a:lnTo>
                      <a:pt x="29" y="37"/>
                    </a:lnTo>
                    <a:lnTo>
                      <a:pt x="33" y="36"/>
                    </a:lnTo>
                    <a:lnTo>
                      <a:pt x="37" y="35"/>
                    </a:lnTo>
                    <a:lnTo>
                      <a:pt x="356" y="35"/>
                    </a:lnTo>
                    <a:lnTo>
                      <a:pt x="356" y="195"/>
                    </a:lnTo>
                    <a:lnTo>
                      <a:pt x="363" y="175"/>
                    </a:lnTo>
                    <a:lnTo>
                      <a:pt x="370" y="154"/>
                    </a:lnTo>
                    <a:lnTo>
                      <a:pt x="377" y="135"/>
                    </a:lnTo>
                    <a:lnTo>
                      <a:pt x="385" y="117"/>
                    </a:lnTo>
                    <a:lnTo>
                      <a:pt x="394" y="100"/>
                    </a:lnTo>
                    <a:lnTo>
                      <a:pt x="404" y="84"/>
                    </a:lnTo>
                    <a:lnTo>
                      <a:pt x="415" y="69"/>
                    </a:lnTo>
                    <a:lnTo>
                      <a:pt x="426" y="56"/>
                    </a:lnTo>
                    <a:lnTo>
                      <a:pt x="438" y="43"/>
                    </a:lnTo>
                    <a:lnTo>
                      <a:pt x="452" y="32"/>
                    </a:lnTo>
                    <a:lnTo>
                      <a:pt x="466" y="23"/>
                    </a:lnTo>
                    <a:lnTo>
                      <a:pt x="482" y="15"/>
                    </a:lnTo>
                    <a:lnTo>
                      <a:pt x="490" y="12"/>
                    </a:lnTo>
                    <a:lnTo>
                      <a:pt x="499" y="9"/>
                    </a:lnTo>
                    <a:lnTo>
                      <a:pt x="508" y="6"/>
                    </a:lnTo>
                    <a:lnTo>
                      <a:pt x="517" y="4"/>
                    </a:lnTo>
                    <a:lnTo>
                      <a:pt x="537" y="1"/>
                    </a:lnTo>
                    <a:lnTo>
                      <a:pt x="559" y="0"/>
                    </a:lnTo>
                    <a:lnTo>
                      <a:pt x="582" y="1"/>
                    </a:lnTo>
                    <a:lnTo>
                      <a:pt x="602" y="4"/>
                    </a:lnTo>
                    <a:lnTo>
                      <a:pt x="622" y="8"/>
                    </a:lnTo>
                    <a:lnTo>
                      <a:pt x="639" y="14"/>
                    </a:lnTo>
                    <a:lnTo>
                      <a:pt x="654" y="22"/>
                    </a:lnTo>
                    <a:lnTo>
                      <a:pt x="668" y="30"/>
                    </a:lnTo>
                    <a:lnTo>
                      <a:pt x="682" y="40"/>
                    </a:lnTo>
                    <a:lnTo>
                      <a:pt x="692" y="51"/>
                    </a:lnTo>
                    <a:lnTo>
                      <a:pt x="702" y="64"/>
                    </a:lnTo>
                    <a:lnTo>
                      <a:pt x="710" y="77"/>
                    </a:lnTo>
                    <a:lnTo>
                      <a:pt x="716" y="91"/>
                    </a:lnTo>
                    <a:lnTo>
                      <a:pt x="721" y="106"/>
                    </a:lnTo>
                    <a:lnTo>
                      <a:pt x="725" y="122"/>
                    </a:lnTo>
                    <a:lnTo>
                      <a:pt x="728" y="138"/>
                    </a:lnTo>
                    <a:lnTo>
                      <a:pt x="730" y="155"/>
                    </a:lnTo>
                    <a:lnTo>
                      <a:pt x="730" y="173"/>
                    </a:lnTo>
                    <a:lnTo>
                      <a:pt x="730" y="190"/>
                    </a:lnTo>
                    <a:lnTo>
                      <a:pt x="728" y="206"/>
                    </a:lnTo>
                    <a:lnTo>
                      <a:pt x="725" y="220"/>
                    </a:lnTo>
                    <a:lnTo>
                      <a:pt x="721" y="233"/>
                    </a:lnTo>
                    <a:lnTo>
                      <a:pt x="715" y="245"/>
                    </a:lnTo>
                    <a:lnTo>
                      <a:pt x="709" y="256"/>
                    </a:lnTo>
                    <a:lnTo>
                      <a:pt x="702" y="265"/>
                    </a:lnTo>
                    <a:lnTo>
                      <a:pt x="694" y="273"/>
                    </a:lnTo>
                    <a:lnTo>
                      <a:pt x="686" y="280"/>
                    </a:lnTo>
                    <a:lnTo>
                      <a:pt x="676" y="287"/>
                    </a:lnTo>
                    <a:lnTo>
                      <a:pt x="665" y="292"/>
                    </a:lnTo>
                    <a:lnTo>
                      <a:pt x="654" y="296"/>
                    </a:lnTo>
                    <a:lnTo>
                      <a:pt x="643" y="299"/>
                    </a:lnTo>
                    <a:lnTo>
                      <a:pt x="631" y="301"/>
                    </a:lnTo>
                    <a:lnTo>
                      <a:pt x="619" y="302"/>
                    </a:lnTo>
                    <a:lnTo>
                      <a:pt x="606" y="302"/>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19" name="Freeform 122"/>
              <p:cNvSpPr>
                <a:spLocks/>
              </p:cNvSpPr>
              <p:nvPr/>
            </p:nvSpPr>
            <p:spPr bwMode="black">
              <a:xfrm>
                <a:off x="4902" y="3988"/>
                <a:ext cx="50" cy="101"/>
              </a:xfrm>
              <a:custGeom>
                <a:avLst/>
                <a:gdLst/>
                <a:ahLst/>
                <a:cxnLst>
                  <a:cxn ang="0">
                    <a:pos x="345" y="1238"/>
                  </a:cxn>
                  <a:cxn ang="0">
                    <a:pos x="288" y="1225"/>
                  </a:cxn>
                  <a:cxn ang="0">
                    <a:pos x="254" y="1211"/>
                  </a:cxn>
                  <a:cxn ang="0">
                    <a:pos x="221" y="1192"/>
                  </a:cxn>
                  <a:cxn ang="0">
                    <a:pos x="191" y="1166"/>
                  </a:cxn>
                  <a:cxn ang="0">
                    <a:pos x="164" y="1134"/>
                  </a:cxn>
                  <a:cxn ang="0">
                    <a:pos x="143" y="1095"/>
                  </a:cxn>
                  <a:cxn ang="0">
                    <a:pos x="128" y="1049"/>
                  </a:cxn>
                  <a:cxn ang="0">
                    <a:pos x="120" y="995"/>
                  </a:cxn>
                  <a:cxn ang="0">
                    <a:pos x="130" y="364"/>
                  </a:cxn>
                  <a:cxn ang="0">
                    <a:pos x="12" y="313"/>
                  </a:cxn>
                  <a:cxn ang="0">
                    <a:pos x="50" y="305"/>
                  </a:cxn>
                  <a:cxn ang="0">
                    <a:pos x="89" y="289"/>
                  </a:cxn>
                  <a:cxn ang="0">
                    <a:pos x="127" y="265"/>
                  </a:cxn>
                  <a:cxn ang="0">
                    <a:pos x="164" y="236"/>
                  </a:cxn>
                  <a:cxn ang="0">
                    <a:pos x="200" y="203"/>
                  </a:cxn>
                  <a:cxn ang="0">
                    <a:pos x="231" y="166"/>
                  </a:cxn>
                  <a:cxn ang="0">
                    <a:pos x="257" y="128"/>
                  </a:cxn>
                  <a:cxn ang="0">
                    <a:pos x="279" y="87"/>
                  </a:cxn>
                  <a:cxn ang="0">
                    <a:pos x="293" y="49"/>
                  </a:cxn>
                  <a:cxn ang="0">
                    <a:pos x="300" y="12"/>
                  </a:cxn>
                  <a:cxn ang="0">
                    <a:pos x="359" y="313"/>
                  </a:cxn>
                  <a:cxn ang="0">
                    <a:pos x="359" y="364"/>
                  </a:cxn>
                  <a:cxn ang="0">
                    <a:pos x="360" y="1079"/>
                  </a:cxn>
                  <a:cxn ang="0">
                    <a:pos x="366" y="1120"/>
                  </a:cxn>
                  <a:cxn ang="0">
                    <a:pos x="376" y="1150"/>
                  </a:cxn>
                  <a:cxn ang="0">
                    <a:pos x="393" y="1168"/>
                  </a:cxn>
                  <a:cxn ang="0">
                    <a:pos x="415" y="1177"/>
                  </a:cxn>
                  <a:cxn ang="0">
                    <a:pos x="443" y="1178"/>
                  </a:cxn>
                  <a:cxn ang="0">
                    <a:pos x="469" y="1171"/>
                  </a:cxn>
                  <a:cxn ang="0">
                    <a:pos x="490" y="1158"/>
                  </a:cxn>
                  <a:cxn ang="0">
                    <a:pos x="508" y="1138"/>
                  </a:cxn>
                  <a:cxn ang="0">
                    <a:pos x="527" y="1103"/>
                  </a:cxn>
                  <a:cxn ang="0">
                    <a:pos x="547" y="1042"/>
                  </a:cxn>
                  <a:cxn ang="0">
                    <a:pos x="557" y="975"/>
                  </a:cxn>
                  <a:cxn ang="0">
                    <a:pos x="560" y="911"/>
                  </a:cxn>
                  <a:cxn ang="0">
                    <a:pos x="610" y="951"/>
                  </a:cxn>
                  <a:cxn ang="0">
                    <a:pos x="605" y="1006"/>
                  </a:cxn>
                  <a:cxn ang="0">
                    <a:pos x="596" y="1055"/>
                  </a:cxn>
                  <a:cxn ang="0">
                    <a:pos x="583" y="1098"/>
                  </a:cxn>
                  <a:cxn ang="0">
                    <a:pos x="565" y="1137"/>
                  </a:cxn>
                  <a:cxn ang="0">
                    <a:pos x="545" y="1169"/>
                  </a:cxn>
                  <a:cxn ang="0">
                    <a:pos x="520" y="1195"/>
                  </a:cxn>
                  <a:cxn ang="0">
                    <a:pos x="492" y="1215"/>
                  </a:cxn>
                  <a:cxn ang="0">
                    <a:pos x="461" y="1229"/>
                  </a:cxn>
                  <a:cxn ang="0">
                    <a:pos x="426" y="1238"/>
                  </a:cxn>
                  <a:cxn ang="0">
                    <a:pos x="389" y="1241"/>
                  </a:cxn>
                </a:cxnLst>
                <a:rect l="0" t="0" r="r" b="b"/>
                <a:pathLst>
                  <a:path w="611" h="1241">
                    <a:moveTo>
                      <a:pt x="389" y="1241"/>
                    </a:moveTo>
                    <a:lnTo>
                      <a:pt x="367" y="1240"/>
                    </a:lnTo>
                    <a:lnTo>
                      <a:pt x="345" y="1238"/>
                    </a:lnTo>
                    <a:lnTo>
                      <a:pt x="323" y="1234"/>
                    </a:lnTo>
                    <a:lnTo>
                      <a:pt x="300" y="1228"/>
                    </a:lnTo>
                    <a:lnTo>
                      <a:pt x="288" y="1225"/>
                    </a:lnTo>
                    <a:lnTo>
                      <a:pt x="276" y="1221"/>
                    </a:lnTo>
                    <a:lnTo>
                      <a:pt x="265" y="1216"/>
                    </a:lnTo>
                    <a:lnTo>
                      <a:pt x="254" y="1211"/>
                    </a:lnTo>
                    <a:lnTo>
                      <a:pt x="243" y="1205"/>
                    </a:lnTo>
                    <a:lnTo>
                      <a:pt x="232" y="1199"/>
                    </a:lnTo>
                    <a:lnTo>
                      <a:pt x="221" y="1192"/>
                    </a:lnTo>
                    <a:lnTo>
                      <a:pt x="211" y="1184"/>
                    </a:lnTo>
                    <a:lnTo>
                      <a:pt x="201" y="1176"/>
                    </a:lnTo>
                    <a:lnTo>
                      <a:pt x="191" y="1166"/>
                    </a:lnTo>
                    <a:lnTo>
                      <a:pt x="182" y="1157"/>
                    </a:lnTo>
                    <a:lnTo>
                      <a:pt x="172" y="1146"/>
                    </a:lnTo>
                    <a:lnTo>
                      <a:pt x="164" y="1134"/>
                    </a:lnTo>
                    <a:lnTo>
                      <a:pt x="156" y="1122"/>
                    </a:lnTo>
                    <a:lnTo>
                      <a:pt x="149" y="1109"/>
                    </a:lnTo>
                    <a:lnTo>
                      <a:pt x="143" y="1095"/>
                    </a:lnTo>
                    <a:lnTo>
                      <a:pt x="137" y="1081"/>
                    </a:lnTo>
                    <a:lnTo>
                      <a:pt x="132" y="1066"/>
                    </a:lnTo>
                    <a:lnTo>
                      <a:pt x="128" y="1049"/>
                    </a:lnTo>
                    <a:lnTo>
                      <a:pt x="124" y="1032"/>
                    </a:lnTo>
                    <a:lnTo>
                      <a:pt x="121" y="1014"/>
                    </a:lnTo>
                    <a:lnTo>
                      <a:pt x="120" y="995"/>
                    </a:lnTo>
                    <a:lnTo>
                      <a:pt x="119" y="975"/>
                    </a:lnTo>
                    <a:lnTo>
                      <a:pt x="119" y="953"/>
                    </a:lnTo>
                    <a:lnTo>
                      <a:pt x="130" y="364"/>
                    </a:lnTo>
                    <a:lnTo>
                      <a:pt x="0" y="364"/>
                    </a:lnTo>
                    <a:lnTo>
                      <a:pt x="0" y="313"/>
                    </a:lnTo>
                    <a:lnTo>
                      <a:pt x="12" y="313"/>
                    </a:lnTo>
                    <a:lnTo>
                      <a:pt x="24" y="311"/>
                    </a:lnTo>
                    <a:lnTo>
                      <a:pt x="37" y="309"/>
                    </a:lnTo>
                    <a:lnTo>
                      <a:pt x="50" y="305"/>
                    </a:lnTo>
                    <a:lnTo>
                      <a:pt x="63" y="300"/>
                    </a:lnTo>
                    <a:lnTo>
                      <a:pt x="76" y="295"/>
                    </a:lnTo>
                    <a:lnTo>
                      <a:pt x="89" y="289"/>
                    </a:lnTo>
                    <a:lnTo>
                      <a:pt x="101" y="282"/>
                    </a:lnTo>
                    <a:lnTo>
                      <a:pt x="114" y="274"/>
                    </a:lnTo>
                    <a:lnTo>
                      <a:pt x="127" y="265"/>
                    </a:lnTo>
                    <a:lnTo>
                      <a:pt x="139" y="256"/>
                    </a:lnTo>
                    <a:lnTo>
                      <a:pt x="152" y="246"/>
                    </a:lnTo>
                    <a:lnTo>
                      <a:pt x="164" y="236"/>
                    </a:lnTo>
                    <a:lnTo>
                      <a:pt x="177" y="225"/>
                    </a:lnTo>
                    <a:lnTo>
                      <a:pt x="188" y="214"/>
                    </a:lnTo>
                    <a:lnTo>
                      <a:pt x="200" y="203"/>
                    </a:lnTo>
                    <a:lnTo>
                      <a:pt x="210" y="191"/>
                    </a:lnTo>
                    <a:lnTo>
                      <a:pt x="221" y="179"/>
                    </a:lnTo>
                    <a:lnTo>
                      <a:pt x="231" y="166"/>
                    </a:lnTo>
                    <a:lnTo>
                      <a:pt x="240" y="153"/>
                    </a:lnTo>
                    <a:lnTo>
                      <a:pt x="249" y="141"/>
                    </a:lnTo>
                    <a:lnTo>
                      <a:pt x="257" y="128"/>
                    </a:lnTo>
                    <a:lnTo>
                      <a:pt x="265" y="114"/>
                    </a:lnTo>
                    <a:lnTo>
                      <a:pt x="272" y="101"/>
                    </a:lnTo>
                    <a:lnTo>
                      <a:pt x="279" y="87"/>
                    </a:lnTo>
                    <a:lnTo>
                      <a:pt x="284" y="74"/>
                    </a:lnTo>
                    <a:lnTo>
                      <a:pt x="289" y="61"/>
                    </a:lnTo>
                    <a:lnTo>
                      <a:pt x="293" y="49"/>
                    </a:lnTo>
                    <a:lnTo>
                      <a:pt x="297" y="36"/>
                    </a:lnTo>
                    <a:lnTo>
                      <a:pt x="299" y="24"/>
                    </a:lnTo>
                    <a:lnTo>
                      <a:pt x="300" y="12"/>
                    </a:lnTo>
                    <a:lnTo>
                      <a:pt x="301" y="0"/>
                    </a:lnTo>
                    <a:lnTo>
                      <a:pt x="359" y="0"/>
                    </a:lnTo>
                    <a:lnTo>
                      <a:pt x="359" y="313"/>
                    </a:lnTo>
                    <a:lnTo>
                      <a:pt x="560" y="313"/>
                    </a:lnTo>
                    <a:lnTo>
                      <a:pt x="560" y="364"/>
                    </a:lnTo>
                    <a:lnTo>
                      <a:pt x="359" y="364"/>
                    </a:lnTo>
                    <a:lnTo>
                      <a:pt x="359" y="1044"/>
                    </a:lnTo>
                    <a:lnTo>
                      <a:pt x="360" y="1062"/>
                    </a:lnTo>
                    <a:lnTo>
                      <a:pt x="360" y="1079"/>
                    </a:lnTo>
                    <a:lnTo>
                      <a:pt x="362" y="1094"/>
                    </a:lnTo>
                    <a:lnTo>
                      <a:pt x="363" y="1108"/>
                    </a:lnTo>
                    <a:lnTo>
                      <a:pt x="366" y="1120"/>
                    </a:lnTo>
                    <a:lnTo>
                      <a:pt x="369" y="1131"/>
                    </a:lnTo>
                    <a:lnTo>
                      <a:pt x="372" y="1142"/>
                    </a:lnTo>
                    <a:lnTo>
                      <a:pt x="376" y="1150"/>
                    </a:lnTo>
                    <a:lnTo>
                      <a:pt x="381" y="1157"/>
                    </a:lnTo>
                    <a:lnTo>
                      <a:pt x="387" y="1163"/>
                    </a:lnTo>
                    <a:lnTo>
                      <a:pt x="393" y="1168"/>
                    </a:lnTo>
                    <a:lnTo>
                      <a:pt x="400" y="1172"/>
                    </a:lnTo>
                    <a:lnTo>
                      <a:pt x="407" y="1175"/>
                    </a:lnTo>
                    <a:lnTo>
                      <a:pt x="415" y="1177"/>
                    </a:lnTo>
                    <a:lnTo>
                      <a:pt x="425" y="1178"/>
                    </a:lnTo>
                    <a:lnTo>
                      <a:pt x="434" y="1178"/>
                    </a:lnTo>
                    <a:lnTo>
                      <a:pt x="443" y="1178"/>
                    </a:lnTo>
                    <a:lnTo>
                      <a:pt x="453" y="1177"/>
                    </a:lnTo>
                    <a:lnTo>
                      <a:pt x="461" y="1174"/>
                    </a:lnTo>
                    <a:lnTo>
                      <a:pt x="469" y="1171"/>
                    </a:lnTo>
                    <a:lnTo>
                      <a:pt x="477" y="1168"/>
                    </a:lnTo>
                    <a:lnTo>
                      <a:pt x="484" y="1163"/>
                    </a:lnTo>
                    <a:lnTo>
                      <a:pt x="490" y="1158"/>
                    </a:lnTo>
                    <a:lnTo>
                      <a:pt x="497" y="1152"/>
                    </a:lnTo>
                    <a:lnTo>
                      <a:pt x="503" y="1145"/>
                    </a:lnTo>
                    <a:lnTo>
                      <a:pt x="508" y="1138"/>
                    </a:lnTo>
                    <a:lnTo>
                      <a:pt x="513" y="1129"/>
                    </a:lnTo>
                    <a:lnTo>
                      <a:pt x="518" y="1121"/>
                    </a:lnTo>
                    <a:lnTo>
                      <a:pt x="527" y="1103"/>
                    </a:lnTo>
                    <a:lnTo>
                      <a:pt x="535" y="1084"/>
                    </a:lnTo>
                    <a:lnTo>
                      <a:pt x="541" y="1063"/>
                    </a:lnTo>
                    <a:lnTo>
                      <a:pt x="547" y="1042"/>
                    </a:lnTo>
                    <a:lnTo>
                      <a:pt x="551" y="1020"/>
                    </a:lnTo>
                    <a:lnTo>
                      <a:pt x="554" y="998"/>
                    </a:lnTo>
                    <a:lnTo>
                      <a:pt x="557" y="975"/>
                    </a:lnTo>
                    <a:lnTo>
                      <a:pt x="559" y="952"/>
                    </a:lnTo>
                    <a:lnTo>
                      <a:pt x="560" y="931"/>
                    </a:lnTo>
                    <a:lnTo>
                      <a:pt x="560" y="911"/>
                    </a:lnTo>
                    <a:lnTo>
                      <a:pt x="611" y="911"/>
                    </a:lnTo>
                    <a:lnTo>
                      <a:pt x="611" y="931"/>
                    </a:lnTo>
                    <a:lnTo>
                      <a:pt x="610" y="951"/>
                    </a:lnTo>
                    <a:lnTo>
                      <a:pt x="609" y="971"/>
                    </a:lnTo>
                    <a:lnTo>
                      <a:pt x="607" y="989"/>
                    </a:lnTo>
                    <a:lnTo>
                      <a:pt x="605" y="1006"/>
                    </a:lnTo>
                    <a:lnTo>
                      <a:pt x="603" y="1023"/>
                    </a:lnTo>
                    <a:lnTo>
                      <a:pt x="599" y="1040"/>
                    </a:lnTo>
                    <a:lnTo>
                      <a:pt x="596" y="1055"/>
                    </a:lnTo>
                    <a:lnTo>
                      <a:pt x="592" y="1070"/>
                    </a:lnTo>
                    <a:lnTo>
                      <a:pt x="587" y="1085"/>
                    </a:lnTo>
                    <a:lnTo>
                      <a:pt x="583" y="1098"/>
                    </a:lnTo>
                    <a:lnTo>
                      <a:pt x="577" y="1112"/>
                    </a:lnTo>
                    <a:lnTo>
                      <a:pt x="572" y="1124"/>
                    </a:lnTo>
                    <a:lnTo>
                      <a:pt x="565" y="1137"/>
                    </a:lnTo>
                    <a:lnTo>
                      <a:pt x="559" y="1148"/>
                    </a:lnTo>
                    <a:lnTo>
                      <a:pt x="552" y="1159"/>
                    </a:lnTo>
                    <a:lnTo>
                      <a:pt x="545" y="1169"/>
                    </a:lnTo>
                    <a:lnTo>
                      <a:pt x="537" y="1178"/>
                    </a:lnTo>
                    <a:lnTo>
                      <a:pt x="529" y="1187"/>
                    </a:lnTo>
                    <a:lnTo>
                      <a:pt x="520" y="1195"/>
                    </a:lnTo>
                    <a:lnTo>
                      <a:pt x="511" y="1202"/>
                    </a:lnTo>
                    <a:lnTo>
                      <a:pt x="502" y="1209"/>
                    </a:lnTo>
                    <a:lnTo>
                      <a:pt x="492" y="1215"/>
                    </a:lnTo>
                    <a:lnTo>
                      <a:pt x="482" y="1220"/>
                    </a:lnTo>
                    <a:lnTo>
                      <a:pt x="472" y="1225"/>
                    </a:lnTo>
                    <a:lnTo>
                      <a:pt x="461" y="1229"/>
                    </a:lnTo>
                    <a:lnTo>
                      <a:pt x="449" y="1233"/>
                    </a:lnTo>
                    <a:lnTo>
                      <a:pt x="438" y="1236"/>
                    </a:lnTo>
                    <a:lnTo>
                      <a:pt x="426" y="1238"/>
                    </a:lnTo>
                    <a:lnTo>
                      <a:pt x="414" y="1240"/>
                    </a:lnTo>
                    <a:lnTo>
                      <a:pt x="401" y="1240"/>
                    </a:lnTo>
                    <a:lnTo>
                      <a:pt x="389" y="1241"/>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20" name="Freeform 123"/>
              <p:cNvSpPr>
                <a:spLocks/>
              </p:cNvSpPr>
              <p:nvPr/>
            </p:nvSpPr>
            <p:spPr bwMode="black">
              <a:xfrm>
                <a:off x="4954" y="3977"/>
                <a:ext cx="87" cy="110"/>
              </a:xfrm>
              <a:custGeom>
                <a:avLst/>
                <a:gdLst/>
                <a:ahLst/>
                <a:cxnLst>
                  <a:cxn ang="0">
                    <a:pos x="615" y="1332"/>
                  </a:cxn>
                  <a:cxn ang="0">
                    <a:pos x="613" y="1311"/>
                  </a:cxn>
                  <a:cxn ang="0">
                    <a:pos x="622" y="1293"/>
                  </a:cxn>
                  <a:cxn ang="0">
                    <a:pos x="666" y="1288"/>
                  </a:cxn>
                  <a:cxn ang="0">
                    <a:pos x="697" y="1273"/>
                  </a:cxn>
                  <a:cxn ang="0">
                    <a:pos x="713" y="1239"/>
                  </a:cxn>
                  <a:cxn ang="0">
                    <a:pos x="711" y="697"/>
                  </a:cxn>
                  <a:cxn ang="0">
                    <a:pos x="691" y="586"/>
                  </a:cxn>
                  <a:cxn ang="0">
                    <a:pos x="669" y="541"/>
                  </a:cxn>
                  <a:cxn ang="0">
                    <a:pos x="636" y="509"/>
                  </a:cxn>
                  <a:cxn ang="0">
                    <a:pos x="591" y="494"/>
                  </a:cxn>
                  <a:cxn ang="0">
                    <a:pos x="525" y="504"/>
                  </a:cxn>
                  <a:cxn ang="0">
                    <a:pos x="470" y="542"/>
                  </a:cxn>
                  <a:cxn ang="0">
                    <a:pos x="428" y="602"/>
                  </a:cxn>
                  <a:cxn ang="0">
                    <a:pos x="398" y="677"/>
                  </a:cxn>
                  <a:cxn ang="0">
                    <a:pos x="371" y="833"/>
                  </a:cxn>
                  <a:cxn ang="0">
                    <a:pos x="372" y="1248"/>
                  </a:cxn>
                  <a:cxn ang="0">
                    <a:pos x="406" y="1278"/>
                  </a:cxn>
                  <a:cxn ang="0">
                    <a:pos x="456" y="1289"/>
                  </a:cxn>
                  <a:cxn ang="0">
                    <a:pos x="501" y="1296"/>
                  </a:cxn>
                  <a:cxn ang="0">
                    <a:pos x="508" y="1315"/>
                  </a:cxn>
                  <a:cxn ang="0">
                    <a:pos x="503" y="1335"/>
                  </a:cxn>
                  <a:cxn ang="0">
                    <a:pos x="12" y="1339"/>
                  </a:cxn>
                  <a:cxn ang="0">
                    <a:pos x="0" y="1324"/>
                  </a:cxn>
                  <a:cxn ang="0">
                    <a:pos x="3" y="1302"/>
                  </a:cxn>
                  <a:cxn ang="0">
                    <a:pos x="16" y="1291"/>
                  </a:cxn>
                  <a:cxn ang="0">
                    <a:pos x="82" y="1284"/>
                  </a:cxn>
                  <a:cxn ang="0">
                    <a:pos x="126" y="1262"/>
                  </a:cxn>
                  <a:cxn ang="0">
                    <a:pos x="140" y="109"/>
                  </a:cxn>
                  <a:cxn ang="0">
                    <a:pos x="124" y="72"/>
                  </a:cxn>
                  <a:cxn ang="0">
                    <a:pos x="86" y="54"/>
                  </a:cxn>
                  <a:cxn ang="0">
                    <a:pos x="33" y="47"/>
                  </a:cxn>
                  <a:cxn ang="0">
                    <a:pos x="22" y="33"/>
                  </a:cxn>
                  <a:cxn ang="0">
                    <a:pos x="21" y="11"/>
                  </a:cxn>
                  <a:cxn ang="0">
                    <a:pos x="36" y="0"/>
                  </a:cxn>
                  <a:cxn ang="0">
                    <a:pos x="383" y="554"/>
                  </a:cxn>
                  <a:cxn ang="0">
                    <a:pos x="448" y="487"/>
                  </a:cxn>
                  <a:cxn ang="0">
                    <a:pos x="531" y="449"/>
                  </a:cxn>
                  <a:cxn ang="0">
                    <a:pos x="633" y="444"/>
                  </a:cxn>
                  <a:cxn ang="0">
                    <a:pos x="733" y="461"/>
                  </a:cxn>
                  <a:cxn ang="0">
                    <a:pos x="811" y="495"/>
                  </a:cxn>
                  <a:cxn ang="0">
                    <a:pos x="869" y="545"/>
                  </a:cxn>
                  <a:cxn ang="0">
                    <a:pos x="909" y="608"/>
                  </a:cxn>
                  <a:cxn ang="0">
                    <a:pos x="934" y="682"/>
                  </a:cxn>
                  <a:cxn ang="0">
                    <a:pos x="941" y="767"/>
                  </a:cxn>
                  <a:cxn ang="0">
                    <a:pos x="953" y="1262"/>
                  </a:cxn>
                  <a:cxn ang="0">
                    <a:pos x="989" y="1284"/>
                  </a:cxn>
                  <a:cxn ang="0">
                    <a:pos x="1049" y="1291"/>
                  </a:cxn>
                  <a:cxn ang="0">
                    <a:pos x="1062" y="1302"/>
                  </a:cxn>
                  <a:cxn ang="0">
                    <a:pos x="1065" y="1324"/>
                  </a:cxn>
                  <a:cxn ang="0">
                    <a:pos x="1054" y="1339"/>
                  </a:cxn>
                </a:cxnLst>
                <a:rect l="0" t="0" r="r" b="b"/>
                <a:pathLst>
                  <a:path w="1066" h="1339">
                    <a:moveTo>
                      <a:pt x="628" y="1339"/>
                    </a:moveTo>
                    <a:lnTo>
                      <a:pt x="624" y="1339"/>
                    </a:lnTo>
                    <a:lnTo>
                      <a:pt x="620" y="1337"/>
                    </a:lnTo>
                    <a:lnTo>
                      <a:pt x="618" y="1335"/>
                    </a:lnTo>
                    <a:lnTo>
                      <a:pt x="615" y="1332"/>
                    </a:lnTo>
                    <a:lnTo>
                      <a:pt x="614" y="1328"/>
                    </a:lnTo>
                    <a:lnTo>
                      <a:pt x="613" y="1324"/>
                    </a:lnTo>
                    <a:lnTo>
                      <a:pt x="612" y="1320"/>
                    </a:lnTo>
                    <a:lnTo>
                      <a:pt x="612" y="1315"/>
                    </a:lnTo>
                    <a:lnTo>
                      <a:pt x="613" y="1311"/>
                    </a:lnTo>
                    <a:lnTo>
                      <a:pt x="614" y="1307"/>
                    </a:lnTo>
                    <a:lnTo>
                      <a:pt x="615" y="1302"/>
                    </a:lnTo>
                    <a:lnTo>
                      <a:pt x="617" y="1299"/>
                    </a:lnTo>
                    <a:lnTo>
                      <a:pt x="619" y="1296"/>
                    </a:lnTo>
                    <a:lnTo>
                      <a:pt x="622" y="1293"/>
                    </a:lnTo>
                    <a:lnTo>
                      <a:pt x="625" y="1292"/>
                    </a:lnTo>
                    <a:lnTo>
                      <a:pt x="628" y="1291"/>
                    </a:lnTo>
                    <a:lnTo>
                      <a:pt x="643" y="1291"/>
                    </a:lnTo>
                    <a:lnTo>
                      <a:pt x="659" y="1289"/>
                    </a:lnTo>
                    <a:lnTo>
                      <a:pt x="666" y="1288"/>
                    </a:lnTo>
                    <a:lnTo>
                      <a:pt x="673" y="1286"/>
                    </a:lnTo>
                    <a:lnTo>
                      <a:pt x="680" y="1284"/>
                    </a:lnTo>
                    <a:lnTo>
                      <a:pt x="686" y="1281"/>
                    </a:lnTo>
                    <a:lnTo>
                      <a:pt x="692" y="1278"/>
                    </a:lnTo>
                    <a:lnTo>
                      <a:pt x="697" y="1273"/>
                    </a:lnTo>
                    <a:lnTo>
                      <a:pt x="702" y="1268"/>
                    </a:lnTo>
                    <a:lnTo>
                      <a:pt x="706" y="1262"/>
                    </a:lnTo>
                    <a:lnTo>
                      <a:pt x="709" y="1255"/>
                    </a:lnTo>
                    <a:lnTo>
                      <a:pt x="711" y="1248"/>
                    </a:lnTo>
                    <a:lnTo>
                      <a:pt x="713" y="1239"/>
                    </a:lnTo>
                    <a:lnTo>
                      <a:pt x="713" y="1230"/>
                    </a:lnTo>
                    <a:lnTo>
                      <a:pt x="713" y="767"/>
                    </a:lnTo>
                    <a:lnTo>
                      <a:pt x="713" y="743"/>
                    </a:lnTo>
                    <a:lnTo>
                      <a:pt x="712" y="720"/>
                    </a:lnTo>
                    <a:lnTo>
                      <a:pt x="711" y="697"/>
                    </a:lnTo>
                    <a:lnTo>
                      <a:pt x="709" y="674"/>
                    </a:lnTo>
                    <a:lnTo>
                      <a:pt x="706" y="651"/>
                    </a:lnTo>
                    <a:lnTo>
                      <a:pt x="702" y="629"/>
                    </a:lnTo>
                    <a:lnTo>
                      <a:pt x="697" y="607"/>
                    </a:lnTo>
                    <a:lnTo>
                      <a:pt x="691" y="586"/>
                    </a:lnTo>
                    <a:lnTo>
                      <a:pt x="688" y="577"/>
                    </a:lnTo>
                    <a:lnTo>
                      <a:pt x="684" y="566"/>
                    </a:lnTo>
                    <a:lnTo>
                      <a:pt x="679" y="557"/>
                    </a:lnTo>
                    <a:lnTo>
                      <a:pt x="675" y="549"/>
                    </a:lnTo>
                    <a:lnTo>
                      <a:pt x="669" y="541"/>
                    </a:lnTo>
                    <a:lnTo>
                      <a:pt x="664" y="533"/>
                    </a:lnTo>
                    <a:lnTo>
                      <a:pt x="658" y="526"/>
                    </a:lnTo>
                    <a:lnTo>
                      <a:pt x="651" y="520"/>
                    </a:lnTo>
                    <a:lnTo>
                      <a:pt x="643" y="514"/>
                    </a:lnTo>
                    <a:lnTo>
                      <a:pt x="636" y="509"/>
                    </a:lnTo>
                    <a:lnTo>
                      <a:pt x="628" y="504"/>
                    </a:lnTo>
                    <a:lnTo>
                      <a:pt x="620" y="501"/>
                    </a:lnTo>
                    <a:lnTo>
                      <a:pt x="611" y="498"/>
                    </a:lnTo>
                    <a:lnTo>
                      <a:pt x="601" y="496"/>
                    </a:lnTo>
                    <a:lnTo>
                      <a:pt x="591" y="494"/>
                    </a:lnTo>
                    <a:lnTo>
                      <a:pt x="580" y="494"/>
                    </a:lnTo>
                    <a:lnTo>
                      <a:pt x="566" y="494"/>
                    </a:lnTo>
                    <a:lnTo>
                      <a:pt x="552" y="496"/>
                    </a:lnTo>
                    <a:lnTo>
                      <a:pt x="538" y="500"/>
                    </a:lnTo>
                    <a:lnTo>
                      <a:pt x="525" y="504"/>
                    </a:lnTo>
                    <a:lnTo>
                      <a:pt x="513" y="509"/>
                    </a:lnTo>
                    <a:lnTo>
                      <a:pt x="502" y="516"/>
                    </a:lnTo>
                    <a:lnTo>
                      <a:pt x="490" y="524"/>
                    </a:lnTo>
                    <a:lnTo>
                      <a:pt x="480" y="532"/>
                    </a:lnTo>
                    <a:lnTo>
                      <a:pt x="470" y="542"/>
                    </a:lnTo>
                    <a:lnTo>
                      <a:pt x="460" y="552"/>
                    </a:lnTo>
                    <a:lnTo>
                      <a:pt x="451" y="563"/>
                    </a:lnTo>
                    <a:lnTo>
                      <a:pt x="443" y="576"/>
                    </a:lnTo>
                    <a:lnTo>
                      <a:pt x="435" y="589"/>
                    </a:lnTo>
                    <a:lnTo>
                      <a:pt x="428" y="602"/>
                    </a:lnTo>
                    <a:lnTo>
                      <a:pt x="421" y="616"/>
                    </a:lnTo>
                    <a:lnTo>
                      <a:pt x="414" y="631"/>
                    </a:lnTo>
                    <a:lnTo>
                      <a:pt x="408" y="646"/>
                    </a:lnTo>
                    <a:lnTo>
                      <a:pt x="403" y="661"/>
                    </a:lnTo>
                    <a:lnTo>
                      <a:pt x="398" y="677"/>
                    </a:lnTo>
                    <a:lnTo>
                      <a:pt x="393" y="694"/>
                    </a:lnTo>
                    <a:lnTo>
                      <a:pt x="385" y="727"/>
                    </a:lnTo>
                    <a:lnTo>
                      <a:pt x="379" y="763"/>
                    </a:lnTo>
                    <a:lnTo>
                      <a:pt x="374" y="798"/>
                    </a:lnTo>
                    <a:lnTo>
                      <a:pt x="371" y="833"/>
                    </a:lnTo>
                    <a:lnTo>
                      <a:pt x="368" y="868"/>
                    </a:lnTo>
                    <a:lnTo>
                      <a:pt x="367" y="902"/>
                    </a:lnTo>
                    <a:lnTo>
                      <a:pt x="367" y="1230"/>
                    </a:lnTo>
                    <a:lnTo>
                      <a:pt x="368" y="1239"/>
                    </a:lnTo>
                    <a:lnTo>
                      <a:pt x="372" y="1248"/>
                    </a:lnTo>
                    <a:lnTo>
                      <a:pt x="376" y="1255"/>
                    </a:lnTo>
                    <a:lnTo>
                      <a:pt x="382" y="1262"/>
                    </a:lnTo>
                    <a:lnTo>
                      <a:pt x="389" y="1268"/>
                    </a:lnTo>
                    <a:lnTo>
                      <a:pt x="397" y="1273"/>
                    </a:lnTo>
                    <a:lnTo>
                      <a:pt x="406" y="1278"/>
                    </a:lnTo>
                    <a:lnTo>
                      <a:pt x="415" y="1281"/>
                    </a:lnTo>
                    <a:lnTo>
                      <a:pt x="425" y="1284"/>
                    </a:lnTo>
                    <a:lnTo>
                      <a:pt x="435" y="1286"/>
                    </a:lnTo>
                    <a:lnTo>
                      <a:pt x="446" y="1288"/>
                    </a:lnTo>
                    <a:lnTo>
                      <a:pt x="456" y="1289"/>
                    </a:lnTo>
                    <a:lnTo>
                      <a:pt x="475" y="1291"/>
                    </a:lnTo>
                    <a:lnTo>
                      <a:pt x="492" y="1291"/>
                    </a:lnTo>
                    <a:lnTo>
                      <a:pt x="496" y="1292"/>
                    </a:lnTo>
                    <a:lnTo>
                      <a:pt x="499" y="1293"/>
                    </a:lnTo>
                    <a:lnTo>
                      <a:pt x="501" y="1296"/>
                    </a:lnTo>
                    <a:lnTo>
                      <a:pt x="503" y="1299"/>
                    </a:lnTo>
                    <a:lnTo>
                      <a:pt x="505" y="1302"/>
                    </a:lnTo>
                    <a:lnTo>
                      <a:pt x="507" y="1307"/>
                    </a:lnTo>
                    <a:lnTo>
                      <a:pt x="508" y="1311"/>
                    </a:lnTo>
                    <a:lnTo>
                      <a:pt x="508" y="1315"/>
                    </a:lnTo>
                    <a:lnTo>
                      <a:pt x="508" y="1320"/>
                    </a:lnTo>
                    <a:lnTo>
                      <a:pt x="508" y="1324"/>
                    </a:lnTo>
                    <a:lnTo>
                      <a:pt x="507" y="1328"/>
                    </a:lnTo>
                    <a:lnTo>
                      <a:pt x="505" y="1332"/>
                    </a:lnTo>
                    <a:lnTo>
                      <a:pt x="503" y="1335"/>
                    </a:lnTo>
                    <a:lnTo>
                      <a:pt x="500" y="1337"/>
                    </a:lnTo>
                    <a:lnTo>
                      <a:pt x="497" y="1339"/>
                    </a:lnTo>
                    <a:lnTo>
                      <a:pt x="492" y="1339"/>
                    </a:lnTo>
                    <a:lnTo>
                      <a:pt x="16" y="1339"/>
                    </a:lnTo>
                    <a:lnTo>
                      <a:pt x="12" y="1339"/>
                    </a:lnTo>
                    <a:lnTo>
                      <a:pt x="8" y="1337"/>
                    </a:lnTo>
                    <a:lnTo>
                      <a:pt x="5" y="1335"/>
                    </a:lnTo>
                    <a:lnTo>
                      <a:pt x="3" y="1332"/>
                    </a:lnTo>
                    <a:lnTo>
                      <a:pt x="1" y="1328"/>
                    </a:lnTo>
                    <a:lnTo>
                      <a:pt x="0" y="1324"/>
                    </a:lnTo>
                    <a:lnTo>
                      <a:pt x="0" y="1320"/>
                    </a:lnTo>
                    <a:lnTo>
                      <a:pt x="0" y="1315"/>
                    </a:lnTo>
                    <a:lnTo>
                      <a:pt x="0" y="1311"/>
                    </a:lnTo>
                    <a:lnTo>
                      <a:pt x="2" y="1307"/>
                    </a:lnTo>
                    <a:lnTo>
                      <a:pt x="3" y="1302"/>
                    </a:lnTo>
                    <a:lnTo>
                      <a:pt x="5" y="1299"/>
                    </a:lnTo>
                    <a:lnTo>
                      <a:pt x="7" y="1296"/>
                    </a:lnTo>
                    <a:lnTo>
                      <a:pt x="10" y="1293"/>
                    </a:lnTo>
                    <a:lnTo>
                      <a:pt x="13" y="1292"/>
                    </a:lnTo>
                    <a:lnTo>
                      <a:pt x="16" y="1291"/>
                    </a:lnTo>
                    <a:lnTo>
                      <a:pt x="33" y="1291"/>
                    </a:lnTo>
                    <a:lnTo>
                      <a:pt x="52" y="1289"/>
                    </a:lnTo>
                    <a:lnTo>
                      <a:pt x="62" y="1288"/>
                    </a:lnTo>
                    <a:lnTo>
                      <a:pt x="72" y="1286"/>
                    </a:lnTo>
                    <a:lnTo>
                      <a:pt x="82" y="1284"/>
                    </a:lnTo>
                    <a:lnTo>
                      <a:pt x="92" y="1281"/>
                    </a:lnTo>
                    <a:lnTo>
                      <a:pt x="103" y="1278"/>
                    </a:lnTo>
                    <a:lnTo>
                      <a:pt x="111" y="1273"/>
                    </a:lnTo>
                    <a:lnTo>
                      <a:pt x="119" y="1268"/>
                    </a:lnTo>
                    <a:lnTo>
                      <a:pt x="126" y="1262"/>
                    </a:lnTo>
                    <a:lnTo>
                      <a:pt x="132" y="1255"/>
                    </a:lnTo>
                    <a:lnTo>
                      <a:pt x="136" y="1248"/>
                    </a:lnTo>
                    <a:lnTo>
                      <a:pt x="139" y="1239"/>
                    </a:lnTo>
                    <a:lnTo>
                      <a:pt x="140" y="1230"/>
                    </a:lnTo>
                    <a:lnTo>
                      <a:pt x="140" y="109"/>
                    </a:lnTo>
                    <a:lnTo>
                      <a:pt x="139" y="100"/>
                    </a:lnTo>
                    <a:lnTo>
                      <a:pt x="137" y="91"/>
                    </a:lnTo>
                    <a:lnTo>
                      <a:pt x="134" y="84"/>
                    </a:lnTo>
                    <a:lnTo>
                      <a:pt x="129" y="77"/>
                    </a:lnTo>
                    <a:lnTo>
                      <a:pt x="124" y="72"/>
                    </a:lnTo>
                    <a:lnTo>
                      <a:pt x="118" y="67"/>
                    </a:lnTo>
                    <a:lnTo>
                      <a:pt x="111" y="63"/>
                    </a:lnTo>
                    <a:lnTo>
                      <a:pt x="103" y="59"/>
                    </a:lnTo>
                    <a:lnTo>
                      <a:pt x="95" y="56"/>
                    </a:lnTo>
                    <a:lnTo>
                      <a:pt x="86" y="54"/>
                    </a:lnTo>
                    <a:lnTo>
                      <a:pt x="77" y="52"/>
                    </a:lnTo>
                    <a:lnTo>
                      <a:pt x="69" y="50"/>
                    </a:lnTo>
                    <a:lnTo>
                      <a:pt x="52" y="48"/>
                    </a:lnTo>
                    <a:lnTo>
                      <a:pt x="36" y="48"/>
                    </a:lnTo>
                    <a:lnTo>
                      <a:pt x="33" y="47"/>
                    </a:lnTo>
                    <a:lnTo>
                      <a:pt x="30" y="46"/>
                    </a:lnTo>
                    <a:lnTo>
                      <a:pt x="27" y="43"/>
                    </a:lnTo>
                    <a:lnTo>
                      <a:pt x="25" y="40"/>
                    </a:lnTo>
                    <a:lnTo>
                      <a:pt x="23" y="37"/>
                    </a:lnTo>
                    <a:lnTo>
                      <a:pt x="22" y="33"/>
                    </a:lnTo>
                    <a:lnTo>
                      <a:pt x="21" y="28"/>
                    </a:lnTo>
                    <a:lnTo>
                      <a:pt x="20" y="24"/>
                    </a:lnTo>
                    <a:lnTo>
                      <a:pt x="20" y="20"/>
                    </a:lnTo>
                    <a:lnTo>
                      <a:pt x="20" y="15"/>
                    </a:lnTo>
                    <a:lnTo>
                      <a:pt x="21" y="11"/>
                    </a:lnTo>
                    <a:lnTo>
                      <a:pt x="23" y="8"/>
                    </a:lnTo>
                    <a:lnTo>
                      <a:pt x="25" y="5"/>
                    </a:lnTo>
                    <a:lnTo>
                      <a:pt x="28" y="2"/>
                    </a:lnTo>
                    <a:lnTo>
                      <a:pt x="32" y="1"/>
                    </a:lnTo>
                    <a:lnTo>
                      <a:pt x="36" y="0"/>
                    </a:lnTo>
                    <a:lnTo>
                      <a:pt x="356" y="0"/>
                    </a:lnTo>
                    <a:lnTo>
                      <a:pt x="356" y="606"/>
                    </a:lnTo>
                    <a:lnTo>
                      <a:pt x="363" y="588"/>
                    </a:lnTo>
                    <a:lnTo>
                      <a:pt x="373" y="570"/>
                    </a:lnTo>
                    <a:lnTo>
                      <a:pt x="383" y="554"/>
                    </a:lnTo>
                    <a:lnTo>
                      <a:pt x="394" y="538"/>
                    </a:lnTo>
                    <a:lnTo>
                      <a:pt x="406" y="524"/>
                    </a:lnTo>
                    <a:lnTo>
                      <a:pt x="419" y="510"/>
                    </a:lnTo>
                    <a:lnTo>
                      <a:pt x="433" y="498"/>
                    </a:lnTo>
                    <a:lnTo>
                      <a:pt x="448" y="487"/>
                    </a:lnTo>
                    <a:lnTo>
                      <a:pt x="463" y="477"/>
                    </a:lnTo>
                    <a:lnTo>
                      <a:pt x="479" y="468"/>
                    </a:lnTo>
                    <a:lnTo>
                      <a:pt x="496" y="460"/>
                    </a:lnTo>
                    <a:lnTo>
                      <a:pt x="513" y="454"/>
                    </a:lnTo>
                    <a:lnTo>
                      <a:pt x="531" y="449"/>
                    </a:lnTo>
                    <a:lnTo>
                      <a:pt x="550" y="446"/>
                    </a:lnTo>
                    <a:lnTo>
                      <a:pt x="568" y="443"/>
                    </a:lnTo>
                    <a:lnTo>
                      <a:pt x="588" y="443"/>
                    </a:lnTo>
                    <a:lnTo>
                      <a:pt x="611" y="443"/>
                    </a:lnTo>
                    <a:lnTo>
                      <a:pt x="633" y="444"/>
                    </a:lnTo>
                    <a:lnTo>
                      <a:pt x="656" y="446"/>
                    </a:lnTo>
                    <a:lnTo>
                      <a:pt x="676" y="449"/>
                    </a:lnTo>
                    <a:lnTo>
                      <a:pt x="696" y="452"/>
                    </a:lnTo>
                    <a:lnTo>
                      <a:pt x="715" y="456"/>
                    </a:lnTo>
                    <a:lnTo>
                      <a:pt x="733" y="461"/>
                    </a:lnTo>
                    <a:lnTo>
                      <a:pt x="750" y="467"/>
                    </a:lnTo>
                    <a:lnTo>
                      <a:pt x="766" y="473"/>
                    </a:lnTo>
                    <a:lnTo>
                      <a:pt x="782" y="480"/>
                    </a:lnTo>
                    <a:lnTo>
                      <a:pt x="797" y="487"/>
                    </a:lnTo>
                    <a:lnTo>
                      <a:pt x="811" y="495"/>
                    </a:lnTo>
                    <a:lnTo>
                      <a:pt x="824" y="504"/>
                    </a:lnTo>
                    <a:lnTo>
                      <a:pt x="836" y="513"/>
                    </a:lnTo>
                    <a:lnTo>
                      <a:pt x="848" y="523"/>
                    </a:lnTo>
                    <a:lnTo>
                      <a:pt x="859" y="534"/>
                    </a:lnTo>
                    <a:lnTo>
                      <a:pt x="869" y="545"/>
                    </a:lnTo>
                    <a:lnTo>
                      <a:pt x="879" y="556"/>
                    </a:lnTo>
                    <a:lnTo>
                      <a:pt x="887" y="568"/>
                    </a:lnTo>
                    <a:lnTo>
                      <a:pt x="895" y="582"/>
                    </a:lnTo>
                    <a:lnTo>
                      <a:pt x="903" y="595"/>
                    </a:lnTo>
                    <a:lnTo>
                      <a:pt x="909" y="608"/>
                    </a:lnTo>
                    <a:lnTo>
                      <a:pt x="915" y="622"/>
                    </a:lnTo>
                    <a:lnTo>
                      <a:pt x="921" y="637"/>
                    </a:lnTo>
                    <a:lnTo>
                      <a:pt x="926" y="651"/>
                    </a:lnTo>
                    <a:lnTo>
                      <a:pt x="930" y="667"/>
                    </a:lnTo>
                    <a:lnTo>
                      <a:pt x="934" y="682"/>
                    </a:lnTo>
                    <a:lnTo>
                      <a:pt x="936" y="698"/>
                    </a:lnTo>
                    <a:lnTo>
                      <a:pt x="938" y="715"/>
                    </a:lnTo>
                    <a:lnTo>
                      <a:pt x="940" y="731"/>
                    </a:lnTo>
                    <a:lnTo>
                      <a:pt x="941" y="749"/>
                    </a:lnTo>
                    <a:lnTo>
                      <a:pt x="941" y="767"/>
                    </a:lnTo>
                    <a:lnTo>
                      <a:pt x="941" y="1230"/>
                    </a:lnTo>
                    <a:lnTo>
                      <a:pt x="942" y="1239"/>
                    </a:lnTo>
                    <a:lnTo>
                      <a:pt x="944" y="1248"/>
                    </a:lnTo>
                    <a:lnTo>
                      <a:pt x="948" y="1255"/>
                    </a:lnTo>
                    <a:lnTo>
                      <a:pt x="953" y="1262"/>
                    </a:lnTo>
                    <a:lnTo>
                      <a:pt x="958" y="1268"/>
                    </a:lnTo>
                    <a:lnTo>
                      <a:pt x="965" y="1273"/>
                    </a:lnTo>
                    <a:lnTo>
                      <a:pt x="973" y="1278"/>
                    </a:lnTo>
                    <a:lnTo>
                      <a:pt x="981" y="1281"/>
                    </a:lnTo>
                    <a:lnTo>
                      <a:pt x="989" y="1284"/>
                    </a:lnTo>
                    <a:lnTo>
                      <a:pt x="998" y="1286"/>
                    </a:lnTo>
                    <a:lnTo>
                      <a:pt x="1007" y="1288"/>
                    </a:lnTo>
                    <a:lnTo>
                      <a:pt x="1016" y="1289"/>
                    </a:lnTo>
                    <a:lnTo>
                      <a:pt x="1033" y="1291"/>
                    </a:lnTo>
                    <a:lnTo>
                      <a:pt x="1049" y="1291"/>
                    </a:lnTo>
                    <a:lnTo>
                      <a:pt x="1052" y="1292"/>
                    </a:lnTo>
                    <a:lnTo>
                      <a:pt x="1055" y="1293"/>
                    </a:lnTo>
                    <a:lnTo>
                      <a:pt x="1058" y="1296"/>
                    </a:lnTo>
                    <a:lnTo>
                      <a:pt x="1060" y="1299"/>
                    </a:lnTo>
                    <a:lnTo>
                      <a:pt x="1062" y="1302"/>
                    </a:lnTo>
                    <a:lnTo>
                      <a:pt x="1064" y="1307"/>
                    </a:lnTo>
                    <a:lnTo>
                      <a:pt x="1065" y="1311"/>
                    </a:lnTo>
                    <a:lnTo>
                      <a:pt x="1066" y="1315"/>
                    </a:lnTo>
                    <a:lnTo>
                      <a:pt x="1066" y="1320"/>
                    </a:lnTo>
                    <a:lnTo>
                      <a:pt x="1065" y="1324"/>
                    </a:lnTo>
                    <a:lnTo>
                      <a:pt x="1064" y="1328"/>
                    </a:lnTo>
                    <a:lnTo>
                      <a:pt x="1063" y="1332"/>
                    </a:lnTo>
                    <a:lnTo>
                      <a:pt x="1060" y="1335"/>
                    </a:lnTo>
                    <a:lnTo>
                      <a:pt x="1057" y="1337"/>
                    </a:lnTo>
                    <a:lnTo>
                      <a:pt x="1054" y="1339"/>
                    </a:lnTo>
                    <a:lnTo>
                      <a:pt x="1049" y="1339"/>
                    </a:lnTo>
                    <a:lnTo>
                      <a:pt x="628" y="1339"/>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21" name="Freeform 124"/>
              <p:cNvSpPr>
                <a:spLocks noEditPoints="1"/>
              </p:cNvSpPr>
              <p:nvPr/>
            </p:nvSpPr>
            <p:spPr bwMode="black">
              <a:xfrm>
                <a:off x="5044" y="4011"/>
                <a:ext cx="64" cy="78"/>
              </a:xfrm>
              <a:custGeom>
                <a:avLst/>
                <a:gdLst/>
                <a:ahLst/>
                <a:cxnLst>
                  <a:cxn ang="0">
                    <a:pos x="240" y="319"/>
                  </a:cxn>
                  <a:cxn ang="0">
                    <a:pos x="268" y="182"/>
                  </a:cxn>
                  <a:cxn ang="0">
                    <a:pos x="290" y="129"/>
                  </a:cxn>
                  <a:cxn ang="0">
                    <a:pos x="317" y="88"/>
                  </a:cxn>
                  <a:cxn ang="0">
                    <a:pos x="351" y="58"/>
                  </a:cxn>
                  <a:cxn ang="0">
                    <a:pos x="391" y="40"/>
                  </a:cxn>
                  <a:cxn ang="0">
                    <a:pos x="438" y="34"/>
                  </a:cxn>
                  <a:cxn ang="0">
                    <a:pos x="469" y="39"/>
                  </a:cxn>
                  <a:cxn ang="0">
                    <a:pos x="497" y="56"/>
                  </a:cxn>
                  <a:cxn ang="0">
                    <a:pos x="522" y="84"/>
                  </a:cxn>
                  <a:cxn ang="0">
                    <a:pos x="542" y="123"/>
                  </a:cxn>
                  <a:cxn ang="0">
                    <a:pos x="569" y="239"/>
                  </a:cxn>
                  <a:cxn ang="0">
                    <a:pos x="578" y="404"/>
                  </a:cxn>
                  <a:cxn ang="0">
                    <a:pos x="780" y="378"/>
                  </a:cxn>
                  <a:cxn ang="0">
                    <a:pos x="763" y="277"/>
                  </a:cxn>
                  <a:cxn ang="0">
                    <a:pos x="734" y="194"/>
                  </a:cxn>
                  <a:cxn ang="0">
                    <a:pos x="694" y="125"/>
                  </a:cxn>
                  <a:cxn ang="0">
                    <a:pos x="643" y="72"/>
                  </a:cxn>
                  <a:cxn ang="0">
                    <a:pos x="586" y="34"/>
                  </a:cxn>
                  <a:cxn ang="0">
                    <a:pos x="523" y="11"/>
                  </a:cxn>
                  <a:cxn ang="0">
                    <a:pos x="455" y="1"/>
                  </a:cxn>
                  <a:cxn ang="0">
                    <a:pos x="367" y="7"/>
                  </a:cxn>
                  <a:cxn ang="0">
                    <a:pos x="281" y="33"/>
                  </a:cxn>
                  <a:cxn ang="0">
                    <a:pos x="204" y="76"/>
                  </a:cxn>
                  <a:cxn ang="0">
                    <a:pos x="138" y="135"/>
                  </a:cxn>
                  <a:cxn ang="0">
                    <a:pos x="82" y="207"/>
                  </a:cxn>
                  <a:cxn ang="0">
                    <a:pos x="40" y="288"/>
                  </a:cxn>
                  <a:cxn ang="0">
                    <a:pos x="13" y="377"/>
                  </a:cxn>
                  <a:cxn ang="0">
                    <a:pos x="0" y="470"/>
                  </a:cxn>
                  <a:cxn ang="0">
                    <a:pos x="4" y="562"/>
                  </a:cxn>
                  <a:cxn ang="0">
                    <a:pos x="25" y="647"/>
                  </a:cxn>
                  <a:cxn ang="0">
                    <a:pos x="59" y="726"/>
                  </a:cxn>
                  <a:cxn ang="0">
                    <a:pos x="108" y="796"/>
                  </a:cxn>
                  <a:cxn ang="0">
                    <a:pos x="169" y="855"/>
                  </a:cxn>
                  <a:cxn ang="0">
                    <a:pos x="241" y="901"/>
                  </a:cxn>
                  <a:cxn ang="0">
                    <a:pos x="322" y="932"/>
                  </a:cxn>
                  <a:cxn ang="0">
                    <a:pos x="414" y="946"/>
                  </a:cxn>
                  <a:cxn ang="0">
                    <a:pos x="488" y="943"/>
                  </a:cxn>
                  <a:cxn ang="0">
                    <a:pos x="550" y="929"/>
                  </a:cxn>
                  <a:cxn ang="0">
                    <a:pos x="607" y="903"/>
                  </a:cxn>
                  <a:cxn ang="0">
                    <a:pos x="656" y="867"/>
                  </a:cxn>
                  <a:cxn ang="0">
                    <a:pos x="699" y="821"/>
                  </a:cxn>
                  <a:cxn ang="0">
                    <a:pos x="734" y="766"/>
                  </a:cxn>
                  <a:cxn ang="0">
                    <a:pos x="759" y="703"/>
                  </a:cxn>
                  <a:cxn ang="0">
                    <a:pos x="776" y="630"/>
                  </a:cxn>
                  <a:cxn ang="0">
                    <a:pos x="716" y="641"/>
                  </a:cxn>
                  <a:cxn ang="0">
                    <a:pos x="702" y="699"/>
                  </a:cxn>
                  <a:cxn ang="0">
                    <a:pos x="681" y="751"/>
                  </a:cxn>
                  <a:cxn ang="0">
                    <a:pos x="652" y="796"/>
                  </a:cxn>
                  <a:cxn ang="0">
                    <a:pos x="616" y="834"/>
                  </a:cxn>
                  <a:cxn ang="0">
                    <a:pos x="573" y="865"/>
                  </a:cxn>
                  <a:cxn ang="0">
                    <a:pos x="524" y="886"/>
                  </a:cxn>
                  <a:cxn ang="0">
                    <a:pos x="468" y="897"/>
                  </a:cxn>
                  <a:cxn ang="0">
                    <a:pos x="405" y="897"/>
                  </a:cxn>
                  <a:cxn ang="0">
                    <a:pos x="350" y="881"/>
                  </a:cxn>
                  <a:cxn ang="0">
                    <a:pos x="308" y="851"/>
                  </a:cxn>
                  <a:cxn ang="0">
                    <a:pos x="278" y="807"/>
                  </a:cxn>
                  <a:cxn ang="0">
                    <a:pos x="257" y="750"/>
                  </a:cxn>
                  <a:cxn ang="0">
                    <a:pos x="239" y="643"/>
                  </a:cxn>
                  <a:cxn ang="0">
                    <a:pos x="233" y="464"/>
                  </a:cxn>
                </a:cxnLst>
                <a:rect l="0" t="0" r="r" b="b"/>
                <a:pathLst>
                  <a:path w="784" h="946">
                    <a:moveTo>
                      <a:pt x="578" y="404"/>
                    </a:moveTo>
                    <a:lnTo>
                      <a:pt x="233" y="404"/>
                    </a:lnTo>
                    <a:lnTo>
                      <a:pt x="236" y="360"/>
                    </a:lnTo>
                    <a:lnTo>
                      <a:pt x="240" y="319"/>
                    </a:lnTo>
                    <a:lnTo>
                      <a:pt x="245" y="281"/>
                    </a:lnTo>
                    <a:lnTo>
                      <a:pt x="251" y="245"/>
                    </a:lnTo>
                    <a:lnTo>
                      <a:pt x="259" y="213"/>
                    </a:lnTo>
                    <a:lnTo>
                      <a:pt x="268" y="182"/>
                    </a:lnTo>
                    <a:lnTo>
                      <a:pt x="273" y="168"/>
                    </a:lnTo>
                    <a:lnTo>
                      <a:pt x="278" y="155"/>
                    </a:lnTo>
                    <a:lnTo>
                      <a:pt x="284" y="141"/>
                    </a:lnTo>
                    <a:lnTo>
                      <a:pt x="290" y="129"/>
                    </a:lnTo>
                    <a:lnTo>
                      <a:pt x="296" y="118"/>
                    </a:lnTo>
                    <a:lnTo>
                      <a:pt x="303" y="107"/>
                    </a:lnTo>
                    <a:lnTo>
                      <a:pt x="310" y="97"/>
                    </a:lnTo>
                    <a:lnTo>
                      <a:pt x="317" y="88"/>
                    </a:lnTo>
                    <a:lnTo>
                      <a:pt x="325" y="79"/>
                    </a:lnTo>
                    <a:lnTo>
                      <a:pt x="333" y="71"/>
                    </a:lnTo>
                    <a:lnTo>
                      <a:pt x="342" y="64"/>
                    </a:lnTo>
                    <a:lnTo>
                      <a:pt x="351" y="58"/>
                    </a:lnTo>
                    <a:lnTo>
                      <a:pt x="360" y="52"/>
                    </a:lnTo>
                    <a:lnTo>
                      <a:pt x="370" y="47"/>
                    </a:lnTo>
                    <a:lnTo>
                      <a:pt x="380" y="43"/>
                    </a:lnTo>
                    <a:lnTo>
                      <a:pt x="391" y="40"/>
                    </a:lnTo>
                    <a:lnTo>
                      <a:pt x="402" y="37"/>
                    </a:lnTo>
                    <a:lnTo>
                      <a:pt x="414" y="35"/>
                    </a:lnTo>
                    <a:lnTo>
                      <a:pt x="425" y="34"/>
                    </a:lnTo>
                    <a:lnTo>
                      <a:pt x="438" y="34"/>
                    </a:lnTo>
                    <a:lnTo>
                      <a:pt x="446" y="34"/>
                    </a:lnTo>
                    <a:lnTo>
                      <a:pt x="454" y="35"/>
                    </a:lnTo>
                    <a:lnTo>
                      <a:pt x="462" y="37"/>
                    </a:lnTo>
                    <a:lnTo>
                      <a:pt x="469" y="39"/>
                    </a:lnTo>
                    <a:lnTo>
                      <a:pt x="477" y="42"/>
                    </a:lnTo>
                    <a:lnTo>
                      <a:pt x="484" y="46"/>
                    </a:lnTo>
                    <a:lnTo>
                      <a:pt x="491" y="51"/>
                    </a:lnTo>
                    <a:lnTo>
                      <a:pt x="497" y="56"/>
                    </a:lnTo>
                    <a:lnTo>
                      <a:pt x="504" y="62"/>
                    </a:lnTo>
                    <a:lnTo>
                      <a:pt x="510" y="68"/>
                    </a:lnTo>
                    <a:lnTo>
                      <a:pt x="516" y="76"/>
                    </a:lnTo>
                    <a:lnTo>
                      <a:pt x="522" y="84"/>
                    </a:lnTo>
                    <a:lnTo>
                      <a:pt x="527" y="93"/>
                    </a:lnTo>
                    <a:lnTo>
                      <a:pt x="532" y="102"/>
                    </a:lnTo>
                    <a:lnTo>
                      <a:pt x="537" y="113"/>
                    </a:lnTo>
                    <a:lnTo>
                      <a:pt x="542" y="123"/>
                    </a:lnTo>
                    <a:lnTo>
                      <a:pt x="550" y="148"/>
                    </a:lnTo>
                    <a:lnTo>
                      <a:pt x="557" y="176"/>
                    </a:lnTo>
                    <a:lnTo>
                      <a:pt x="564" y="206"/>
                    </a:lnTo>
                    <a:lnTo>
                      <a:pt x="569" y="239"/>
                    </a:lnTo>
                    <a:lnTo>
                      <a:pt x="573" y="275"/>
                    </a:lnTo>
                    <a:lnTo>
                      <a:pt x="576" y="315"/>
                    </a:lnTo>
                    <a:lnTo>
                      <a:pt x="578" y="358"/>
                    </a:lnTo>
                    <a:lnTo>
                      <a:pt x="578" y="404"/>
                    </a:lnTo>
                    <a:close/>
                    <a:moveTo>
                      <a:pt x="784" y="464"/>
                    </a:moveTo>
                    <a:lnTo>
                      <a:pt x="784" y="434"/>
                    </a:lnTo>
                    <a:lnTo>
                      <a:pt x="783" y="406"/>
                    </a:lnTo>
                    <a:lnTo>
                      <a:pt x="780" y="378"/>
                    </a:lnTo>
                    <a:lnTo>
                      <a:pt x="777" y="351"/>
                    </a:lnTo>
                    <a:lnTo>
                      <a:pt x="773" y="325"/>
                    </a:lnTo>
                    <a:lnTo>
                      <a:pt x="769" y="301"/>
                    </a:lnTo>
                    <a:lnTo>
                      <a:pt x="763" y="277"/>
                    </a:lnTo>
                    <a:lnTo>
                      <a:pt x="757" y="255"/>
                    </a:lnTo>
                    <a:lnTo>
                      <a:pt x="750" y="233"/>
                    </a:lnTo>
                    <a:lnTo>
                      <a:pt x="742" y="213"/>
                    </a:lnTo>
                    <a:lnTo>
                      <a:pt x="734" y="194"/>
                    </a:lnTo>
                    <a:lnTo>
                      <a:pt x="725" y="175"/>
                    </a:lnTo>
                    <a:lnTo>
                      <a:pt x="715" y="158"/>
                    </a:lnTo>
                    <a:lnTo>
                      <a:pt x="705" y="140"/>
                    </a:lnTo>
                    <a:lnTo>
                      <a:pt x="694" y="125"/>
                    </a:lnTo>
                    <a:lnTo>
                      <a:pt x="682" y="110"/>
                    </a:lnTo>
                    <a:lnTo>
                      <a:pt x="670" y="97"/>
                    </a:lnTo>
                    <a:lnTo>
                      <a:pt x="656" y="84"/>
                    </a:lnTo>
                    <a:lnTo>
                      <a:pt x="643" y="72"/>
                    </a:lnTo>
                    <a:lnTo>
                      <a:pt x="630" y="61"/>
                    </a:lnTo>
                    <a:lnTo>
                      <a:pt x="616" y="52"/>
                    </a:lnTo>
                    <a:lnTo>
                      <a:pt x="601" y="43"/>
                    </a:lnTo>
                    <a:lnTo>
                      <a:pt x="586" y="34"/>
                    </a:lnTo>
                    <a:lnTo>
                      <a:pt x="571" y="27"/>
                    </a:lnTo>
                    <a:lnTo>
                      <a:pt x="555" y="21"/>
                    </a:lnTo>
                    <a:lnTo>
                      <a:pt x="539" y="15"/>
                    </a:lnTo>
                    <a:lnTo>
                      <a:pt x="523" y="11"/>
                    </a:lnTo>
                    <a:lnTo>
                      <a:pt x="506" y="7"/>
                    </a:lnTo>
                    <a:lnTo>
                      <a:pt x="490" y="4"/>
                    </a:lnTo>
                    <a:lnTo>
                      <a:pt x="472" y="2"/>
                    </a:lnTo>
                    <a:lnTo>
                      <a:pt x="455" y="1"/>
                    </a:lnTo>
                    <a:lnTo>
                      <a:pt x="438" y="0"/>
                    </a:lnTo>
                    <a:lnTo>
                      <a:pt x="414" y="1"/>
                    </a:lnTo>
                    <a:lnTo>
                      <a:pt x="391" y="3"/>
                    </a:lnTo>
                    <a:lnTo>
                      <a:pt x="367" y="7"/>
                    </a:lnTo>
                    <a:lnTo>
                      <a:pt x="345" y="11"/>
                    </a:lnTo>
                    <a:lnTo>
                      <a:pt x="323" y="17"/>
                    </a:lnTo>
                    <a:lnTo>
                      <a:pt x="302" y="24"/>
                    </a:lnTo>
                    <a:lnTo>
                      <a:pt x="281" y="33"/>
                    </a:lnTo>
                    <a:lnTo>
                      <a:pt x="261" y="42"/>
                    </a:lnTo>
                    <a:lnTo>
                      <a:pt x="242" y="52"/>
                    </a:lnTo>
                    <a:lnTo>
                      <a:pt x="223" y="64"/>
                    </a:lnTo>
                    <a:lnTo>
                      <a:pt x="204" y="76"/>
                    </a:lnTo>
                    <a:lnTo>
                      <a:pt x="187" y="90"/>
                    </a:lnTo>
                    <a:lnTo>
                      <a:pt x="170" y="104"/>
                    </a:lnTo>
                    <a:lnTo>
                      <a:pt x="154" y="119"/>
                    </a:lnTo>
                    <a:lnTo>
                      <a:pt x="138" y="135"/>
                    </a:lnTo>
                    <a:lnTo>
                      <a:pt x="123" y="152"/>
                    </a:lnTo>
                    <a:lnTo>
                      <a:pt x="108" y="170"/>
                    </a:lnTo>
                    <a:lnTo>
                      <a:pt x="95" y="188"/>
                    </a:lnTo>
                    <a:lnTo>
                      <a:pt x="82" y="207"/>
                    </a:lnTo>
                    <a:lnTo>
                      <a:pt x="71" y="227"/>
                    </a:lnTo>
                    <a:lnTo>
                      <a:pt x="60" y="247"/>
                    </a:lnTo>
                    <a:lnTo>
                      <a:pt x="50" y="267"/>
                    </a:lnTo>
                    <a:lnTo>
                      <a:pt x="40" y="288"/>
                    </a:lnTo>
                    <a:lnTo>
                      <a:pt x="32" y="310"/>
                    </a:lnTo>
                    <a:lnTo>
                      <a:pt x="25" y="333"/>
                    </a:lnTo>
                    <a:lnTo>
                      <a:pt x="18" y="355"/>
                    </a:lnTo>
                    <a:lnTo>
                      <a:pt x="13" y="377"/>
                    </a:lnTo>
                    <a:lnTo>
                      <a:pt x="8" y="400"/>
                    </a:lnTo>
                    <a:lnTo>
                      <a:pt x="5" y="423"/>
                    </a:lnTo>
                    <a:lnTo>
                      <a:pt x="2" y="446"/>
                    </a:lnTo>
                    <a:lnTo>
                      <a:pt x="0" y="470"/>
                    </a:lnTo>
                    <a:lnTo>
                      <a:pt x="0" y="493"/>
                    </a:lnTo>
                    <a:lnTo>
                      <a:pt x="0" y="517"/>
                    </a:lnTo>
                    <a:lnTo>
                      <a:pt x="2" y="539"/>
                    </a:lnTo>
                    <a:lnTo>
                      <a:pt x="4" y="562"/>
                    </a:lnTo>
                    <a:lnTo>
                      <a:pt x="8" y="583"/>
                    </a:lnTo>
                    <a:lnTo>
                      <a:pt x="13" y="605"/>
                    </a:lnTo>
                    <a:lnTo>
                      <a:pt x="18" y="626"/>
                    </a:lnTo>
                    <a:lnTo>
                      <a:pt x="25" y="647"/>
                    </a:lnTo>
                    <a:lnTo>
                      <a:pt x="32" y="667"/>
                    </a:lnTo>
                    <a:lnTo>
                      <a:pt x="40" y="688"/>
                    </a:lnTo>
                    <a:lnTo>
                      <a:pt x="49" y="707"/>
                    </a:lnTo>
                    <a:lnTo>
                      <a:pt x="59" y="726"/>
                    </a:lnTo>
                    <a:lnTo>
                      <a:pt x="70" y="745"/>
                    </a:lnTo>
                    <a:lnTo>
                      <a:pt x="82" y="762"/>
                    </a:lnTo>
                    <a:lnTo>
                      <a:pt x="94" y="779"/>
                    </a:lnTo>
                    <a:lnTo>
                      <a:pt x="108" y="796"/>
                    </a:lnTo>
                    <a:lnTo>
                      <a:pt x="123" y="812"/>
                    </a:lnTo>
                    <a:lnTo>
                      <a:pt x="137" y="827"/>
                    </a:lnTo>
                    <a:lnTo>
                      <a:pt x="153" y="841"/>
                    </a:lnTo>
                    <a:lnTo>
                      <a:pt x="169" y="855"/>
                    </a:lnTo>
                    <a:lnTo>
                      <a:pt x="186" y="868"/>
                    </a:lnTo>
                    <a:lnTo>
                      <a:pt x="204" y="880"/>
                    </a:lnTo>
                    <a:lnTo>
                      <a:pt x="222" y="891"/>
                    </a:lnTo>
                    <a:lnTo>
                      <a:pt x="241" y="901"/>
                    </a:lnTo>
                    <a:lnTo>
                      <a:pt x="260" y="910"/>
                    </a:lnTo>
                    <a:lnTo>
                      <a:pt x="280" y="919"/>
                    </a:lnTo>
                    <a:lnTo>
                      <a:pt x="301" y="926"/>
                    </a:lnTo>
                    <a:lnTo>
                      <a:pt x="322" y="932"/>
                    </a:lnTo>
                    <a:lnTo>
                      <a:pt x="344" y="937"/>
                    </a:lnTo>
                    <a:lnTo>
                      <a:pt x="367" y="941"/>
                    </a:lnTo>
                    <a:lnTo>
                      <a:pt x="390" y="944"/>
                    </a:lnTo>
                    <a:lnTo>
                      <a:pt x="414" y="946"/>
                    </a:lnTo>
                    <a:lnTo>
                      <a:pt x="438" y="946"/>
                    </a:lnTo>
                    <a:lnTo>
                      <a:pt x="455" y="946"/>
                    </a:lnTo>
                    <a:lnTo>
                      <a:pt x="472" y="945"/>
                    </a:lnTo>
                    <a:lnTo>
                      <a:pt x="488" y="943"/>
                    </a:lnTo>
                    <a:lnTo>
                      <a:pt x="504" y="941"/>
                    </a:lnTo>
                    <a:lnTo>
                      <a:pt x="520" y="937"/>
                    </a:lnTo>
                    <a:lnTo>
                      <a:pt x="535" y="933"/>
                    </a:lnTo>
                    <a:lnTo>
                      <a:pt x="550" y="929"/>
                    </a:lnTo>
                    <a:lnTo>
                      <a:pt x="565" y="923"/>
                    </a:lnTo>
                    <a:lnTo>
                      <a:pt x="579" y="917"/>
                    </a:lnTo>
                    <a:lnTo>
                      <a:pt x="593" y="911"/>
                    </a:lnTo>
                    <a:lnTo>
                      <a:pt x="607" y="903"/>
                    </a:lnTo>
                    <a:lnTo>
                      <a:pt x="620" y="895"/>
                    </a:lnTo>
                    <a:lnTo>
                      <a:pt x="632" y="886"/>
                    </a:lnTo>
                    <a:lnTo>
                      <a:pt x="644" y="877"/>
                    </a:lnTo>
                    <a:lnTo>
                      <a:pt x="656" y="867"/>
                    </a:lnTo>
                    <a:lnTo>
                      <a:pt x="668" y="857"/>
                    </a:lnTo>
                    <a:lnTo>
                      <a:pt x="679" y="845"/>
                    </a:lnTo>
                    <a:lnTo>
                      <a:pt x="690" y="833"/>
                    </a:lnTo>
                    <a:lnTo>
                      <a:pt x="699" y="821"/>
                    </a:lnTo>
                    <a:lnTo>
                      <a:pt x="709" y="808"/>
                    </a:lnTo>
                    <a:lnTo>
                      <a:pt x="718" y="794"/>
                    </a:lnTo>
                    <a:lnTo>
                      <a:pt x="726" y="780"/>
                    </a:lnTo>
                    <a:lnTo>
                      <a:pt x="734" y="766"/>
                    </a:lnTo>
                    <a:lnTo>
                      <a:pt x="741" y="751"/>
                    </a:lnTo>
                    <a:lnTo>
                      <a:pt x="748" y="735"/>
                    </a:lnTo>
                    <a:lnTo>
                      <a:pt x="754" y="719"/>
                    </a:lnTo>
                    <a:lnTo>
                      <a:pt x="759" y="703"/>
                    </a:lnTo>
                    <a:lnTo>
                      <a:pt x="765" y="685"/>
                    </a:lnTo>
                    <a:lnTo>
                      <a:pt x="769" y="667"/>
                    </a:lnTo>
                    <a:lnTo>
                      <a:pt x="773" y="649"/>
                    </a:lnTo>
                    <a:lnTo>
                      <a:pt x="776" y="630"/>
                    </a:lnTo>
                    <a:lnTo>
                      <a:pt x="779" y="611"/>
                    </a:lnTo>
                    <a:lnTo>
                      <a:pt x="720" y="611"/>
                    </a:lnTo>
                    <a:lnTo>
                      <a:pt x="719" y="627"/>
                    </a:lnTo>
                    <a:lnTo>
                      <a:pt x="716" y="641"/>
                    </a:lnTo>
                    <a:lnTo>
                      <a:pt x="714" y="656"/>
                    </a:lnTo>
                    <a:lnTo>
                      <a:pt x="710" y="670"/>
                    </a:lnTo>
                    <a:lnTo>
                      <a:pt x="707" y="685"/>
                    </a:lnTo>
                    <a:lnTo>
                      <a:pt x="702" y="699"/>
                    </a:lnTo>
                    <a:lnTo>
                      <a:pt x="698" y="713"/>
                    </a:lnTo>
                    <a:lnTo>
                      <a:pt x="693" y="726"/>
                    </a:lnTo>
                    <a:lnTo>
                      <a:pt x="687" y="738"/>
                    </a:lnTo>
                    <a:lnTo>
                      <a:pt x="681" y="751"/>
                    </a:lnTo>
                    <a:lnTo>
                      <a:pt x="675" y="763"/>
                    </a:lnTo>
                    <a:lnTo>
                      <a:pt x="668" y="774"/>
                    </a:lnTo>
                    <a:lnTo>
                      <a:pt x="659" y="785"/>
                    </a:lnTo>
                    <a:lnTo>
                      <a:pt x="652" y="796"/>
                    </a:lnTo>
                    <a:lnTo>
                      <a:pt x="643" y="806"/>
                    </a:lnTo>
                    <a:lnTo>
                      <a:pt x="635" y="816"/>
                    </a:lnTo>
                    <a:lnTo>
                      <a:pt x="626" y="825"/>
                    </a:lnTo>
                    <a:lnTo>
                      <a:pt x="616" y="834"/>
                    </a:lnTo>
                    <a:lnTo>
                      <a:pt x="606" y="843"/>
                    </a:lnTo>
                    <a:lnTo>
                      <a:pt x="596" y="851"/>
                    </a:lnTo>
                    <a:lnTo>
                      <a:pt x="585" y="859"/>
                    </a:lnTo>
                    <a:lnTo>
                      <a:pt x="573" y="865"/>
                    </a:lnTo>
                    <a:lnTo>
                      <a:pt x="562" y="872"/>
                    </a:lnTo>
                    <a:lnTo>
                      <a:pt x="549" y="877"/>
                    </a:lnTo>
                    <a:lnTo>
                      <a:pt x="537" y="882"/>
                    </a:lnTo>
                    <a:lnTo>
                      <a:pt x="524" y="886"/>
                    </a:lnTo>
                    <a:lnTo>
                      <a:pt x="511" y="890"/>
                    </a:lnTo>
                    <a:lnTo>
                      <a:pt x="497" y="893"/>
                    </a:lnTo>
                    <a:lnTo>
                      <a:pt x="483" y="896"/>
                    </a:lnTo>
                    <a:lnTo>
                      <a:pt x="468" y="897"/>
                    </a:lnTo>
                    <a:lnTo>
                      <a:pt x="453" y="898"/>
                    </a:lnTo>
                    <a:lnTo>
                      <a:pt x="438" y="899"/>
                    </a:lnTo>
                    <a:lnTo>
                      <a:pt x="421" y="898"/>
                    </a:lnTo>
                    <a:lnTo>
                      <a:pt x="405" y="897"/>
                    </a:lnTo>
                    <a:lnTo>
                      <a:pt x="390" y="894"/>
                    </a:lnTo>
                    <a:lnTo>
                      <a:pt x="375" y="891"/>
                    </a:lnTo>
                    <a:lnTo>
                      <a:pt x="362" y="887"/>
                    </a:lnTo>
                    <a:lnTo>
                      <a:pt x="350" y="881"/>
                    </a:lnTo>
                    <a:lnTo>
                      <a:pt x="338" y="875"/>
                    </a:lnTo>
                    <a:lnTo>
                      <a:pt x="328" y="868"/>
                    </a:lnTo>
                    <a:lnTo>
                      <a:pt x="318" y="860"/>
                    </a:lnTo>
                    <a:lnTo>
                      <a:pt x="308" y="851"/>
                    </a:lnTo>
                    <a:lnTo>
                      <a:pt x="300" y="841"/>
                    </a:lnTo>
                    <a:lnTo>
                      <a:pt x="292" y="830"/>
                    </a:lnTo>
                    <a:lnTo>
                      <a:pt x="284" y="819"/>
                    </a:lnTo>
                    <a:lnTo>
                      <a:pt x="278" y="807"/>
                    </a:lnTo>
                    <a:lnTo>
                      <a:pt x="272" y="794"/>
                    </a:lnTo>
                    <a:lnTo>
                      <a:pt x="266" y="780"/>
                    </a:lnTo>
                    <a:lnTo>
                      <a:pt x="261" y="766"/>
                    </a:lnTo>
                    <a:lnTo>
                      <a:pt x="257" y="750"/>
                    </a:lnTo>
                    <a:lnTo>
                      <a:pt x="253" y="734"/>
                    </a:lnTo>
                    <a:lnTo>
                      <a:pt x="249" y="718"/>
                    </a:lnTo>
                    <a:lnTo>
                      <a:pt x="244" y="682"/>
                    </a:lnTo>
                    <a:lnTo>
                      <a:pt x="239" y="643"/>
                    </a:lnTo>
                    <a:lnTo>
                      <a:pt x="236" y="602"/>
                    </a:lnTo>
                    <a:lnTo>
                      <a:pt x="234" y="559"/>
                    </a:lnTo>
                    <a:lnTo>
                      <a:pt x="234" y="513"/>
                    </a:lnTo>
                    <a:lnTo>
                      <a:pt x="233" y="464"/>
                    </a:lnTo>
                    <a:lnTo>
                      <a:pt x="784" y="464"/>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22" name="Freeform 125"/>
              <p:cNvSpPr>
                <a:spLocks/>
              </p:cNvSpPr>
              <p:nvPr/>
            </p:nvSpPr>
            <p:spPr bwMode="black">
              <a:xfrm>
                <a:off x="5112" y="4010"/>
                <a:ext cx="60" cy="77"/>
              </a:xfrm>
              <a:custGeom>
                <a:avLst/>
                <a:gdLst/>
                <a:ahLst/>
                <a:cxnLst>
                  <a:cxn ang="0">
                    <a:pos x="575" y="296"/>
                  </a:cxn>
                  <a:cxn ang="0">
                    <a:pos x="543" y="277"/>
                  </a:cxn>
                  <a:cxn ang="0">
                    <a:pos x="522" y="245"/>
                  </a:cxn>
                  <a:cxn ang="0">
                    <a:pos x="513" y="202"/>
                  </a:cxn>
                  <a:cxn ang="0">
                    <a:pos x="515" y="168"/>
                  </a:cxn>
                  <a:cxn ang="0">
                    <a:pos x="534" y="130"/>
                  </a:cxn>
                  <a:cxn ang="0">
                    <a:pos x="576" y="99"/>
                  </a:cxn>
                  <a:cxn ang="0">
                    <a:pos x="604" y="76"/>
                  </a:cxn>
                  <a:cxn ang="0">
                    <a:pos x="602" y="60"/>
                  </a:cxn>
                  <a:cxn ang="0">
                    <a:pos x="581" y="50"/>
                  </a:cxn>
                  <a:cxn ang="0">
                    <a:pos x="539" y="51"/>
                  </a:cxn>
                  <a:cxn ang="0">
                    <a:pos x="495" y="67"/>
                  </a:cxn>
                  <a:cxn ang="0">
                    <a:pos x="459" y="103"/>
                  </a:cxn>
                  <a:cxn ang="0">
                    <a:pos x="429" y="154"/>
                  </a:cxn>
                  <a:cxn ang="0">
                    <a:pos x="401" y="235"/>
                  </a:cxn>
                  <a:cxn ang="0">
                    <a:pos x="374" y="382"/>
                  </a:cxn>
                  <a:cxn ang="0">
                    <a:pos x="362" y="823"/>
                  </a:cxn>
                  <a:cxn ang="0">
                    <a:pos x="365" y="840"/>
                  </a:cxn>
                  <a:cxn ang="0">
                    <a:pos x="393" y="865"/>
                  </a:cxn>
                  <a:cxn ang="0">
                    <a:pos x="455" y="879"/>
                  </a:cxn>
                  <a:cxn ang="0">
                    <a:pos x="499" y="882"/>
                  </a:cxn>
                  <a:cxn ang="0">
                    <a:pos x="509" y="904"/>
                  </a:cxn>
                  <a:cxn ang="0">
                    <a:pos x="506" y="921"/>
                  </a:cxn>
                  <a:cxn ang="0">
                    <a:pos x="493" y="928"/>
                  </a:cxn>
                  <a:cxn ang="0">
                    <a:pos x="6" y="924"/>
                  </a:cxn>
                  <a:cxn ang="0">
                    <a:pos x="0" y="909"/>
                  </a:cxn>
                  <a:cxn ang="0">
                    <a:pos x="4" y="891"/>
                  </a:cxn>
                  <a:cxn ang="0">
                    <a:pos x="14" y="881"/>
                  </a:cxn>
                  <a:cxn ang="0">
                    <a:pos x="62" y="877"/>
                  </a:cxn>
                  <a:cxn ang="0">
                    <a:pos x="102" y="867"/>
                  </a:cxn>
                  <a:cxn ang="0">
                    <a:pos x="132" y="844"/>
                  </a:cxn>
                  <a:cxn ang="0">
                    <a:pos x="140" y="143"/>
                  </a:cxn>
                  <a:cxn ang="0">
                    <a:pos x="130" y="111"/>
                  </a:cxn>
                  <a:cxn ang="0">
                    <a:pos x="103" y="93"/>
                  </a:cxn>
                  <a:cxn ang="0">
                    <a:pos x="69" y="85"/>
                  </a:cxn>
                  <a:cxn ang="0">
                    <a:pos x="31" y="81"/>
                  </a:cxn>
                  <a:cxn ang="0">
                    <a:pos x="22" y="68"/>
                  </a:cxn>
                  <a:cxn ang="0">
                    <a:pos x="21" y="50"/>
                  </a:cxn>
                  <a:cxn ang="0">
                    <a:pos x="29" y="37"/>
                  </a:cxn>
                  <a:cxn ang="0">
                    <a:pos x="357" y="195"/>
                  </a:cxn>
                  <a:cxn ang="0">
                    <a:pos x="385" y="117"/>
                  </a:cxn>
                  <a:cxn ang="0">
                    <a:pos x="426" y="56"/>
                  </a:cxn>
                  <a:cxn ang="0">
                    <a:pos x="482" y="15"/>
                  </a:cxn>
                  <a:cxn ang="0">
                    <a:pos x="517" y="4"/>
                  </a:cxn>
                  <a:cxn ang="0">
                    <a:pos x="603" y="4"/>
                  </a:cxn>
                  <a:cxn ang="0">
                    <a:pos x="669" y="30"/>
                  </a:cxn>
                  <a:cxn ang="0">
                    <a:pos x="710" y="77"/>
                  </a:cxn>
                  <a:cxn ang="0">
                    <a:pos x="728" y="138"/>
                  </a:cxn>
                  <a:cxn ang="0">
                    <a:pos x="728" y="206"/>
                  </a:cxn>
                  <a:cxn ang="0">
                    <a:pos x="709" y="256"/>
                  </a:cxn>
                  <a:cxn ang="0">
                    <a:pos x="676" y="287"/>
                  </a:cxn>
                  <a:cxn ang="0">
                    <a:pos x="631" y="301"/>
                  </a:cxn>
                </a:cxnLst>
                <a:rect l="0" t="0" r="r" b="b"/>
                <a:pathLst>
                  <a:path w="730" h="928">
                    <a:moveTo>
                      <a:pt x="607" y="302"/>
                    </a:moveTo>
                    <a:lnTo>
                      <a:pt x="595" y="301"/>
                    </a:lnTo>
                    <a:lnTo>
                      <a:pt x="585" y="299"/>
                    </a:lnTo>
                    <a:lnTo>
                      <a:pt x="575" y="296"/>
                    </a:lnTo>
                    <a:lnTo>
                      <a:pt x="566" y="293"/>
                    </a:lnTo>
                    <a:lnTo>
                      <a:pt x="557" y="288"/>
                    </a:lnTo>
                    <a:lnTo>
                      <a:pt x="550" y="283"/>
                    </a:lnTo>
                    <a:lnTo>
                      <a:pt x="543" y="277"/>
                    </a:lnTo>
                    <a:lnTo>
                      <a:pt x="536" y="270"/>
                    </a:lnTo>
                    <a:lnTo>
                      <a:pt x="531" y="262"/>
                    </a:lnTo>
                    <a:lnTo>
                      <a:pt x="526" y="254"/>
                    </a:lnTo>
                    <a:lnTo>
                      <a:pt x="522" y="245"/>
                    </a:lnTo>
                    <a:lnTo>
                      <a:pt x="519" y="235"/>
                    </a:lnTo>
                    <a:lnTo>
                      <a:pt x="516" y="225"/>
                    </a:lnTo>
                    <a:lnTo>
                      <a:pt x="514" y="214"/>
                    </a:lnTo>
                    <a:lnTo>
                      <a:pt x="513" y="202"/>
                    </a:lnTo>
                    <a:lnTo>
                      <a:pt x="513" y="190"/>
                    </a:lnTo>
                    <a:lnTo>
                      <a:pt x="513" y="182"/>
                    </a:lnTo>
                    <a:lnTo>
                      <a:pt x="514" y="175"/>
                    </a:lnTo>
                    <a:lnTo>
                      <a:pt x="515" y="168"/>
                    </a:lnTo>
                    <a:lnTo>
                      <a:pt x="517" y="161"/>
                    </a:lnTo>
                    <a:lnTo>
                      <a:pt x="521" y="149"/>
                    </a:lnTo>
                    <a:lnTo>
                      <a:pt x="527" y="139"/>
                    </a:lnTo>
                    <a:lnTo>
                      <a:pt x="534" y="130"/>
                    </a:lnTo>
                    <a:lnTo>
                      <a:pt x="542" y="122"/>
                    </a:lnTo>
                    <a:lnTo>
                      <a:pt x="550" y="115"/>
                    </a:lnTo>
                    <a:lnTo>
                      <a:pt x="559" y="110"/>
                    </a:lnTo>
                    <a:lnTo>
                      <a:pt x="576" y="99"/>
                    </a:lnTo>
                    <a:lnTo>
                      <a:pt x="590" y="90"/>
                    </a:lnTo>
                    <a:lnTo>
                      <a:pt x="596" y="86"/>
                    </a:lnTo>
                    <a:lnTo>
                      <a:pt x="601" y="81"/>
                    </a:lnTo>
                    <a:lnTo>
                      <a:pt x="604" y="76"/>
                    </a:lnTo>
                    <a:lnTo>
                      <a:pt x="605" y="70"/>
                    </a:lnTo>
                    <a:lnTo>
                      <a:pt x="604" y="66"/>
                    </a:lnTo>
                    <a:lnTo>
                      <a:pt x="604" y="63"/>
                    </a:lnTo>
                    <a:lnTo>
                      <a:pt x="602" y="60"/>
                    </a:lnTo>
                    <a:lnTo>
                      <a:pt x="601" y="58"/>
                    </a:lnTo>
                    <a:lnTo>
                      <a:pt x="596" y="54"/>
                    </a:lnTo>
                    <a:lnTo>
                      <a:pt x="589" y="52"/>
                    </a:lnTo>
                    <a:lnTo>
                      <a:pt x="581" y="50"/>
                    </a:lnTo>
                    <a:lnTo>
                      <a:pt x="572" y="50"/>
                    </a:lnTo>
                    <a:lnTo>
                      <a:pt x="562" y="50"/>
                    </a:lnTo>
                    <a:lnTo>
                      <a:pt x="552" y="50"/>
                    </a:lnTo>
                    <a:lnTo>
                      <a:pt x="539" y="51"/>
                    </a:lnTo>
                    <a:lnTo>
                      <a:pt x="527" y="53"/>
                    </a:lnTo>
                    <a:lnTo>
                      <a:pt x="516" y="56"/>
                    </a:lnTo>
                    <a:lnTo>
                      <a:pt x="505" y="61"/>
                    </a:lnTo>
                    <a:lnTo>
                      <a:pt x="495" y="67"/>
                    </a:lnTo>
                    <a:lnTo>
                      <a:pt x="485" y="75"/>
                    </a:lnTo>
                    <a:lnTo>
                      <a:pt x="476" y="83"/>
                    </a:lnTo>
                    <a:lnTo>
                      <a:pt x="467" y="92"/>
                    </a:lnTo>
                    <a:lnTo>
                      <a:pt x="459" y="103"/>
                    </a:lnTo>
                    <a:lnTo>
                      <a:pt x="451" y="114"/>
                    </a:lnTo>
                    <a:lnTo>
                      <a:pt x="443" y="127"/>
                    </a:lnTo>
                    <a:lnTo>
                      <a:pt x="436" y="140"/>
                    </a:lnTo>
                    <a:lnTo>
                      <a:pt x="429" y="154"/>
                    </a:lnTo>
                    <a:lnTo>
                      <a:pt x="423" y="170"/>
                    </a:lnTo>
                    <a:lnTo>
                      <a:pt x="417" y="185"/>
                    </a:lnTo>
                    <a:lnTo>
                      <a:pt x="411" y="201"/>
                    </a:lnTo>
                    <a:lnTo>
                      <a:pt x="401" y="235"/>
                    </a:lnTo>
                    <a:lnTo>
                      <a:pt x="393" y="270"/>
                    </a:lnTo>
                    <a:lnTo>
                      <a:pt x="385" y="306"/>
                    </a:lnTo>
                    <a:lnTo>
                      <a:pt x="379" y="345"/>
                    </a:lnTo>
                    <a:lnTo>
                      <a:pt x="374" y="382"/>
                    </a:lnTo>
                    <a:lnTo>
                      <a:pt x="371" y="419"/>
                    </a:lnTo>
                    <a:lnTo>
                      <a:pt x="369" y="456"/>
                    </a:lnTo>
                    <a:lnTo>
                      <a:pt x="368" y="491"/>
                    </a:lnTo>
                    <a:lnTo>
                      <a:pt x="362" y="823"/>
                    </a:lnTo>
                    <a:lnTo>
                      <a:pt x="362" y="828"/>
                    </a:lnTo>
                    <a:lnTo>
                      <a:pt x="363" y="832"/>
                    </a:lnTo>
                    <a:lnTo>
                      <a:pt x="364" y="836"/>
                    </a:lnTo>
                    <a:lnTo>
                      <a:pt x="365" y="840"/>
                    </a:lnTo>
                    <a:lnTo>
                      <a:pt x="370" y="848"/>
                    </a:lnTo>
                    <a:lnTo>
                      <a:pt x="376" y="854"/>
                    </a:lnTo>
                    <a:lnTo>
                      <a:pt x="383" y="860"/>
                    </a:lnTo>
                    <a:lnTo>
                      <a:pt x="393" y="865"/>
                    </a:lnTo>
                    <a:lnTo>
                      <a:pt x="402" y="869"/>
                    </a:lnTo>
                    <a:lnTo>
                      <a:pt x="412" y="872"/>
                    </a:lnTo>
                    <a:lnTo>
                      <a:pt x="434" y="876"/>
                    </a:lnTo>
                    <a:lnTo>
                      <a:pt x="455" y="879"/>
                    </a:lnTo>
                    <a:lnTo>
                      <a:pt x="476" y="880"/>
                    </a:lnTo>
                    <a:lnTo>
                      <a:pt x="493" y="880"/>
                    </a:lnTo>
                    <a:lnTo>
                      <a:pt x="496" y="881"/>
                    </a:lnTo>
                    <a:lnTo>
                      <a:pt x="499" y="882"/>
                    </a:lnTo>
                    <a:lnTo>
                      <a:pt x="502" y="885"/>
                    </a:lnTo>
                    <a:lnTo>
                      <a:pt x="504" y="888"/>
                    </a:lnTo>
                    <a:lnTo>
                      <a:pt x="507" y="896"/>
                    </a:lnTo>
                    <a:lnTo>
                      <a:pt x="509" y="904"/>
                    </a:lnTo>
                    <a:lnTo>
                      <a:pt x="509" y="909"/>
                    </a:lnTo>
                    <a:lnTo>
                      <a:pt x="508" y="913"/>
                    </a:lnTo>
                    <a:lnTo>
                      <a:pt x="507" y="917"/>
                    </a:lnTo>
                    <a:lnTo>
                      <a:pt x="506" y="921"/>
                    </a:lnTo>
                    <a:lnTo>
                      <a:pt x="503" y="924"/>
                    </a:lnTo>
                    <a:lnTo>
                      <a:pt x="501" y="926"/>
                    </a:lnTo>
                    <a:lnTo>
                      <a:pt x="497" y="928"/>
                    </a:lnTo>
                    <a:lnTo>
                      <a:pt x="493" y="928"/>
                    </a:lnTo>
                    <a:lnTo>
                      <a:pt x="17" y="928"/>
                    </a:lnTo>
                    <a:lnTo>
                      <a:pt x="12" y="928"/>
                    </a:lnTo>
                    <a:lnTo>
                      <a:pt x="9" y="926"/>
                    </a:lnTo>
                    <a:lnTo>
                      <a:pt x="6" y="924"/>
                    </a:lnTo>
                    <a:lnTo>
                      <a:pt x="3" y="921"/>
                    </a:lnTo>
                    <a:lnTo>
                      <a:pt x="2" y="917"/>
                    </a:lnTo>
                    <a:lnTo>
                      <a:pt x="1" y="913"/>
                    </a:lnTo>
                    <a:lnTo>
                      <a:pt x="0" y="909"/>
                    </a:lnTo>
                    <a:lnTo>
                      <a:pt x="0" y="904"/>
                    </a:lnTo>
                    <a:lnTo>
                      <a:pt x="1" y="900"/>
                    </a:lnTo>
                    <a:lnTo>
                      <a:pt x="2" y="896"/>
                    </a:lnTo>
                    <a:lnTo>
                      <a:pt x="4" y="891"/>
                    </a:lnTo>
                    <a:lnTo>
                      <a:pt x="6" y="888"/>
                    </a:lnTo>
                    <a:lnTo>
                      <a:pt x="8" y="885"/>
                    </a:lnTo>
                    <a:lnTo>
                      <a:pt x="11" y="882"/>
                    </a:lnTo>
                    <a:lnTo>
                      <a:pt x="14" y="881"/>
                    </a:lnTo>
                    <a:lnTo>
                      <a:pt x="17" y="880"/>
                    </a:lnTo>
                    <a:lnTo>
                      <a:pt x="33" y="880"/>
                    </a:lnTo>
                    <a:lnTo>
                      <a:pt x="52" y="878"/>
                    </a:lnTo>
                    <a:lnTo>
                      <a:pt x="62" y="877"/>
                    </a:lnTo>
                    <a:lnTo>
                      <a:pt x="73" y="875"/>
                    </a:lnTo>
                    <a:lnTo>
                      <a:pt x="83" y="873"/>
                    </a:lnTo>
                    <a:lnTo>
                      <a:pt x="93" y="870"/>
                    </a:lnTo>
                    <a:lnTo>
                      <a:pt x="102" y="867"/>
                    </a:lnTo>
                    <a:lnTo>
                      <a:pt x="111" y="862"/>
                    </a:lnTo>
                    <a:lnTo>
                      <a:pt x="120" y="857"/>
                    </a:lnTo>
                    <a:lnTo>
                      <a:pt x="127" y="851"/>
                    </a:lnTo>
                    <a:lnTo>
                      <a:pt x="132" y="844"/>
                    </a:lnTo>
                    <a:lnTo>
                      <a:pt x="137" y="837"/>
                    </a:lnTo>
                    <a:lnTo>
                      <a:pt x="139" y="828"/>
                    </a:lnTo>
                    <a:lnTo>
                      <a:pt x="140" y="819"/>
                    </a:lnTo>
                    <a:lnTo>
                      <a:pt x="140" y="143"/>
                    </a:lnTo>
                    <a:lnTo>
                      <a:pt x="140" y="134"/>
                    </a:lnTo>
                    <a:lnTo>
                      <a:pt x="138" y="125"/>
                    </a:lnTo>
                    <a:lnTo>
                      <a:pt x="134" y="118"/>
                    </a:lnTo>
                    <a:lnTo>
                      <a:pt x="130" y="111"/>
                    </a:lnTo>
                    <a:lnTo>
                      <a:pt x="124" y="106"/>
                    </a:lnTo>
                    <a:lnTo>
                      <a:pt x="118" y="101"/>
                    </a:lnTo>
                    <a:lnTo>
                      <a:pt x="110" y="97"/>
                    </a:lnTo>
                    <a:lnTo>
                      <a:pt x="103" y="93"/>
                    </a:lnTo>
                    <a:lnTo>
                      <a:pt x="95" y="90"/>
                    </a:lnTo>
                    <a:lnTo>
                      <a:pt x="86" y="88"/>
                    </a:lnTo>
                    <a:lnTo>
                      <a:pt x="78" y="86"/>
                    </a:lnTo>
                    <a:lnTo>
                      <a:pt x="69" y="85"/>
                    </a:lnTo>
                    <a:lnTo>
                      <a:pt x="52" y="83"/>
                    </a:lnTo>
                    <a:lnTo>
                      <a:pt x="37" y="83"/>
                    </a:lnTo>
                    <a:lnTo>
                      <a:pt x="34" y="82"/>
                    </a:lnTo>
                    <a:lnTo>
                      <a:pt x="31" y="81"/>
                    </a:lnTo>
                    <a:lnTo>
                      <a:pt x="28" y="78"/>
                    </a:lnTo>
                    <a:lnTo>
                      <a:pt x="26" y="75"/>
                    </a:lnTo>
                    <a:lnTo>
                      <a:pt x="24" y="72"/>
                    </a:lnTo>
                    <a:lnTo>
                      <a:pt x="22" y="68"/>
                    </a:lnTo>
                    <a:lnTo>
                      <a:pt x="21" y="63"/>
                    </a:lnTo>
                    <a:lnTo>
                      <a:pt x="20" y="59"/>
                    </a:lnTo>
                    <a:lnTo>
                      <a:pt x="20" y="55"/>
                    </a:lnTo>
                    <a:lnTo>
                      <a:pt x="21" y="50"/>
                    </a:lnTo>
                    <a:lnTo>
                      <a:pt x="22" y="46"/>
                    </a:lnTo>
                    <a:lnTo>
                      <a:pt x="24" y="43"/>
                    </a:lnTo>
                    <a:lnTo>
                      <a:pt x="26" y="40"/>
                    </a:lnTo>
                    <a:lnTo>
                      <a:pt x="29" y="37"/>
                    </a:lnTo>
                    <a:lnTo>
                      <a:pt x="32" y="36"/>
                    </a:lnTo>
                    <a:lnTo>
                      <a:pt x="37" y="35"/>
                    </a:lnTo>
                    <a:lnTo>
                      <a:pt x="357" y="35"/>
                    </a:lnTo>
                    <a:lnTo>
                      <a:pt x="357" y="195"/>
                    </a:lnTo>
                    <a:lnTo>
                      <a:pt x="363" y="175"/>
                    </a:lnTo>
                    <a:lnTo>
                      <a:pt x="370" y="154"/>
                    </a:lnTo>
                    <a:lnTo>
                      <a:pt x="377" y="135"/>
                    </a:lnTo>
                    <a:lnTo>
                      <a:pt x="385" y="117"/>
                    </a:lnTo>
                    <a:lnTo>
                      <a:pt x="395" y="100"/>
                    </a:lnTo>
                    <a:lnTo>
                      <a:pt x="404" y="84"/>
                    </a:lnTo>
                    <a:lnTo>
                      <a:pt x="415" y="69"/>
                    </a:lnTo>
                    <a:lnTo>
                      <a:pt x="426" y="56"/>
                    </a:lnTo>
                    <a:lnTo>
                      <a:pt x="438" y="43"/>
                    </a:lnTo>
                    <a:lnTo>
                      <a:pt x="452" y="32"/>
                    </a:lnTo>
                    <a:lnTo>
                      <a:pt x="466" y="23"/>
                    </a:lnTo>
                    <a:lnTo>
                      <a:pt x="482" y="15"/>
                    </a:lnTo>
                    <a:lnTo>
                      <a:pt x="490" y="12"/>
                    </a:lnTo>
                    <a:lnTo>
                      <a:pt x="499" y="9"/>
                    </a:lnTo>
                    <a:lnTo>
                      <a:pt x="508" y="6"/>
                    </a:lnTo>
                    <a:lnTo>
                      <a:pt x="517" y="4"/>
                    </a:lnTo>
                    <a:lnTo>
                      <a:pt x="537" y="1"/>
                    </a:lnTo>
                    <a:lnTo>
                      <a:pt x="559" y="0"/>
                    </a:lnTo>
                    <a:lnTo>
                      <a:pt x="582" y="1"/>
                    </a:lnTo>
                    <a:lnTo>
                      <a:pt x="603" y="4"/>
                    </a:lnTo>
                    <a:lnTo>
                      <a:pt x="622" y="8"/>
                    </a:lnTo>
                    <a:lnTo>
                      <a:pt x="639" y="14"/>
                    </a:lnTo>
                    <a:lnTo>
                      <a:pt x="654" y="22"/>
                    </a:lnTo>
                    <a:lnTo>
                      <a:pt x="669" y="30"/>
                    </a:lnTo>
                    <a:lnTo>
                      <a:pt x="682" y="40"/>
                    </a:lnTo>
                    <a:lnTo>
                      <a:pt x="692" y="51"/>
                    </a:lnTo>
                    <a:lnTo>
                      <a:pt x="702" y="64"/>
                    </a:lnTo>
                    <a:lnTo>
                      <a:pt x="710" y="77"/>
                    </a:lnTo>
                    <a:lnTo>
                      <a:pt x="716" y="91"/>
                    </a:lnTo>
                    <a:lnTo>
                      <a:pt x="721" y="106"/>
                    </a:lnTo>
                    <a:lnTo>
                      <a:pt x="725" y="122"/>
                    </a:lnTo>
                    <a:lnTo>
                      <a:pt x="728" y="138"/>
                    </a:lnTo>
                    <a:lnTo>
                      <a:pt x="730" y="155"/>
                    </a:lnTo>
                    <a:lnTo>
                      <a:pt x="730" y="173"/>
                    </a:lnTo>
                    <a:lnTo>
                      <a:pt x="730" y="190"/>
                    </a:lnTo>
                    <a:lnTo>
                      <a:pt x="728" y="206"/>
                    </a:lnTo>
                    <a:lnTo>
                      <a:pt x="725" y="220"/>
                    </a:lnTo>
                    <a:lnTo>
                      <a:pt x="721" y="233"/>
                    </a:lnTo>
                    <a:lnTo>
                      <a:pt x="715" y="245"/>
                    </a:lnTo>
                    <a:lnTo>
                      <a:pt x="709" y="256"/>
                    </a:lnTo>
                    <a:lnTo>
                      <a:pt x="702" y="265"/>
                    </a:lnTo>
                    <a:lnTo>
                      <a:pt x="694" y="273"/>
                    </a:lnTo>
                    <a:lnTo>
                      <a:pt x="686" y="280"/>
                    </a:lnTo>
                    <a:lnTo>
                      <a:pt x="676" y="287"/>
                    </a:lnTo>
                    <a:lnTo>
                      <a:pt x="665" y="292"/>
                    </a:lnTo>
                    <a:lnTo>
                      <a:pt x="654" y="296"/>
                    </a:lnTo>
                    <a:lnTo>
                      <a:pt x="643" y="299"/>
                    </a:lnTo>
                    <a:lnTo>
                      <a:pt x="631" y="301"/>
                    </a:lnTo>
                    <a:lnTo>
                      <a:pt x="619" y="302"/>
                    </a:lnTo>
                    <a:lnTo>
                      <a:pt x="607" y="302"/>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23" name="Freeform 126"/>
              <p:cNvSpPr>
                <a:spLocks/>
              </p:cNvSpPr>
              <p:nvPr/>
            </p:nvSpPr>
            <p:spPr bwMode="black">
              <a:xfrm>
                <a:off x="5175" y="4012"/>
                <a:ext cx="82" cy="75"/>
              </a:xfrm>
              <a:custGeom>
                <a:avLst/>
                <a:gdLst/>
                <a:ahLst/>
                <a:cxnLst>
                  <a:cxn ang="0">
                    <a:pos x="547" y="907"/>
                  </a:cxn>
                  <a:cxn ang="0">
                    <a:pos x="542" y="892"/>
                  </a:cxn>
                  <a:cxn ang="0">
                    <a:pos x="545" y="874"/>
                  </a:cxn>
                  <a:cxn ang="0">
                    <a:pos x="555" y="864"/>
                  </a:cxn>
                  <a:cxn ang="0">
                    <a:pos x="595" y="860"/>
                  </a:cxn>
                  <a:cxn ang="0">
                    <a:pos x="620" y="850"/>
                  </a:cxn>
                  <a:cxn ang="0">
                    <a:pos x="637" y="827"/>
                  </a:cxn>
                  <a:cxn ang="0">
                    <a:pos x="641" y="339"/>
                  </a:cxn>
                  <a:cxn ang="0">
                    <a:pos x="643" y="196"/>
                  </a:cxn>
                  <a:cxn ang="0">
                    <a:pos x="630" y="111"/>
                  </a:cxn>
                  <a:cxn ang="0">
                    <a:pos x="613" y="79"/>
                  </a:cxn>
                  <a:cxn ang="0">
                    <a:pos x="587" y="59"/>
                  </a:cxn>
                  <a:cxn ang="0">
                    <a:pos x="549" y="51"/>
                  </a:cxn>
                  <a:cxn ang="0">
                    <a:pos x="494" y="59"/>
                  </a:cxn>
                  <a:cxn ang="0">
                    <a:pos x="448" y="80"/>
                  </a:cxn>
                  <a:cxn ang="0">
                    <a:pos x="412" y="112"/>
                  </a:cxn>
                  <a:cxn ang="0">
                    <a:pos x="383" y="155"/>
                  </a:cxn>
                  <a:cxn ang="0">
                    <a:pos x="362" y="203"/>
                  </a:cxn>
                  <a:cxn ang="0">
                    <a:pos x="340" y="311"/>
                  </a:cxn>
                  <a:cxn ang="0">
                    <a:pos x="339" y="811"/>
                  </a:cxn>
                  <a:cxn ang="0">
                    <a:pos x="358" y="840"/>
                  </a:cxn>
                  <a:cxn ang="0">
                    <a:pos x="394" y="856"/>
                  </a:cxn>
                  <a:cxn ang="0">
                    <a:pos x="444" y="863"/>
                  </a:cxn>
                  <a:cxn ang="0">
                    <a:pos x="470" y="868"/>
                  </a:cxn>
                  <a:cxn ang="0">
                    <a:pos x="477" y="883"/>
                  </a:cxn>
                  <a:cxn ang="0">
                    <a:pos x="477" y="900"/>
                  </a:cxn>
                  <a:cxn ang="0">
                    <a:pos x="466" y="911"/>
                  </a:cxn>
                  <a:cxn ang="0">
                    <a:pos x="8" y="909"/>
                  </a:cxn>
                  <a:cxn ang="0">
                    <a:pos x="0" y="896"/>
                  </a:cxn>
                  <a:cxn ang="0">
                    <a:pos x="2" y="879"/>
                  </a:cxn>
                  <a:cxn ang="0">
                    <a:pos x="10" y="865"/>
                  </a:cxn>
                  <a:cxn ang="0">
                    <a:pos x="47" y="861"/>
                  </a:cxn>
                  <a:cxn ang="0">
                    <a:pos x="77" y="853"/>
                  </a:cxn>
                  <a:cxn ang="0">
                    <a:pos x="99" y="834"/>
                  </a:cxn>
                  <a:cxn ang="0">
                    <a:pos x="108" y="802"/>
                  </a:cxn>
                  <a:cxn ang="0">
                    <a:pos x="103" y="102"/>
                  </a:cxn>
                  <a:cxn ang="0">
                    <a:pos x="83" y="81"/>
                  </a:cxn>
                  <a:cxn ang="0">
                    <a:pos x="55" y="71"/>
                  </a:cxn>
                  <a:cxn ang="0">
                    <a:pos x="13" y="67"/>
                  </a:cxn>
                  <a:cxn ang="0">
                    <a:pos x="3" y="57"/>
                  </a:cxn>
                  <a:cxn ang="0">
                    <a:pos x="0" y="40"/>
                  </a:cxn>
                  <a:cxn ang="0">
                    <a:pos x="5" y="26"/>
                  </a:cxn>
                  <a:cxn ang="0">
                    <a:pos x="320" y="18"/>
                  </a:cxn>
                  <a:cxn ang="0">
                    <a:pos x="353" y="124"/>
                  </a:cxn>
                  <a:cxn ang="0">
                    <a:pos x="403" y="64"/>
                  </a:cxn>
                  <a:cxn ang="0">
                    <a:pos x="467" y="21"/>
                  </a:cxn>
                  <a:cxn ang="0">
                    <a:pos x="539" y="1"/>
                  </a:cxn>
                  <a:cxn ang="0">
                    <a:pos x="624" y="4"/>
                  </a:cxn>
                  <a:cxn ang="0">
                    <a:pos x="697" y="21"/>
                  </a:cxn>
                  <a:cxn ang="0">
                    <a:pos x="756" y="50"/>
                  </a:cxn>
                  <a:cxn ang="0">
                    <a:pos x="800" y="90"/>
                  </a:cxn>
                  <a:cxn ang="0">
                    <a:pos x="832" y="138"/>
                  </a:cxn>
                  <a:cxn ang="0">
                    <a:pos x="853" y="195"/>
                  </a:cxn>
                  <a:cxn ang="0">
                    <a:pos x="866" y="256"/>
                  </a:cxn>
                  <a:cxn ang="0">
                    <a:pos x="871" y="802"/>
                  </a:cxn>
                  <a:cxn ang="0">
                    <a:pos x="882" y="834"/>
                  </a:cxn>
                  <a:cxn ang="0">
                    <a:pos x="910" y="853"/>
                  </a:cxn>
                  <a:cxn ang="0">
                    <a:pos x="945" y="861"/>
                  </a:cxn>
                  <a:cxn ang="0">
                    <a:pos x="985" y="865"/>
                  </a:cxn>
                  <a:cxn ang="0">
                    <a:pos x="994" y="879"/>
                  </a:cxn>
                  <a:cxn ang="0">
                    <a:pos x="995" y="896"/>
                  </a:cxn>
                  <a:cxn ang="0">
                    <a:pos x="987" y="909"/>
                  </a:cxn>
                </a:cxnLst>
                <a:rect l="0" t="0" r="r" b="b"/>
                <a:pathLst>
                  <a:path w="995" h="911">
                    <a:moveTo>
                      <a:pt x="559" y="911"/>
                    </a:moveTo>
                    <a:lnTo>
                      <a:pt x="554" y="911"/>
                    </a:lnTo>
                    <a:lnTo>
                      <a:pt x="550" y="909"/>
                    </a:lnTo>
                    <a:lnTo>
                      <a:pt x="547" y="907"/>
                    </a:lnTo>
                    <a:lnTo>
                      <a:pt x="545" y="904"/>
                    </a:lnTo>
                    <a:lnTo>
                      <a:pt x="543" y="900"/>
                    </a:lnTo>
                    <a:lnTo>
                      <a:pt x="542" y="896"/>
                    </a:lnTo>
                    <a:lnTo>
                      <a:pt x="542" y="892"/>
                    </a:lnTo>
                    <a:lnTo>
                      <a:pt x="542" y="887"/>
                    </a:lnTo>
                    <a:lnTo>
                      <a:pt x="543" y="883"/>
                    </a:lnTo>
                    <a:lnTo>
                      <a:pt x="544" y="879"/>
                    </a:lnTo>
                    <a:lnTo>
                      <a:pt x="545" y="874"/>
                    </a:lnTo>
                    <a:lnTo>
                      <a:pt x="547" y="871"/>
                    </a:lnTo>
                    <a:lnTo>
                      <a:pt x="550" y="868"/>
                    </a:lnTo>
                    <a:lnTo>
                      <a:pt x="552" y="865"/>
                    </a:lnTo>
                    <a:lnTo>
                      <a:pt x="555" y="864"/>
                    </a:lnTo>
                    <a:lnTo>
                      <a:pt x="559" y="863"/>
                    </a:lnTo>
                    <a:lnTo>
                      <a:pt x="574" y="863"/>
                    </a:lnTo>
                    <a:lnTo>
                      <a:pt x="588" y="861"/>
                    </a:lnTo>
                    <a:lnTo>
                      <a:pt x="595" y="860"/>
                    </a:lnTo>
                    <a:lnTo>
                      <a:pt x="602" y="858"/>
                    </a:lnTo>
                    <a:lnTo>
                      <a:pt x="609" y="856"/>
                    </a:lnTo>
                    <a:lnTo>
                      <a:pt x="615" y="853"/>
                    </a:lnTo>
                    <a:lnTo>
                      <a:pt x="620" y="850"/>
                    </a:lnTo>
                    <a:lnTo>
                      <a:pt x="625" y="845"/>
                    </a:lnTo>
                    <a:lnTo>
                      <a:pt x="630" y="840"/>
                    </a:lnTo>
                    <a:lnTo>
                      <a:pt x="634" y="834"/>
                    </a:lnTo>
                    <a:lnTo>
                      <a:pt x="637" y="827"/>
                    </a:lnTo>
                    <a:lnTo>
                      <a:pt x="639" y="820"/>
                    </a:lnTo>
                    <a:lnTo>
                      <a:pt x="640" y="811"/>
                    </a:lnTo>
                    <a:lnTo>
                      <a:pt x="641" y="802"/>
                    </a:lnTo>
                    <a:lnTo>
                      <a:pt x="641" y="339"/>
                    </a:lnTo>
                    <a:lnTo>
                      <a:pt x="642" y="292"/>
                    </a:lnTo>
                    <a:lnTo>
                      <a:pt x="643" y="244"/>
                    </a:lnTo>
                    <a:lnTo>
                      <a:pt x="643" y="220"/>
                    </a:lnTo>
                    <a:lnTo>
                      <a:pt x="643" y="196"/>
                    </a:lnTo>
                    <a:lnTo>
                      <a:pt x="641" y="173"/>
                    </a:lnTo>
                    <a:lnTo>
                      <a:pt x="639" y="151"/>
                    </a:lnTo>
                    <a:lnTo>
                      <a:pt x="635" y="129"/>
                    </a:lnTo>
                    <a:lnTo>
                      <a:pt x="630" y="111"/>
                    </a:lnTo>
                    <a:lnTo>
                      <a:pt x="626" y="102"/>
                    </a:lnTo>
                    <a:lnTo>
                      <a:pt x="622" y="94"/>
                    </a:lnTo>
                    <a:lnTo>
                      <a:pt x="618" y="86"/>
                    </a:lnTo>
                    <a:lnTo>
                      <a:pt x="613" y="79"/>
                    </a:lnTo>
                    <a:lnTo>
                      <a:pt x="607" y="73"/>
                    </a:lnTo>
                    <a:lnTo>
                      <a:pt x="601" y="67"/>
                    </a:lnTo>
                    <a:lnTo>
                      <a:pt x="594" y="63"/>
                    </a:lnTo>
                    <a:lnTo>
                      <a:pt x="587" y="59"/>
                    </a:lnTo>
                    <a:lnTo>
                      <a:pt x="579" y="55"/>
                    </a:lnTo>
                    <a:lnTo>
                      <a:pt x="570" y="53"/>
                    </a:lnTo>
                    <a:lnTo>
                      <a:pt x="560" y="52"/>
                    </a:lnTo>
                    <a:lnTo>
                      <a:pt x="549" y="51"/>
                    </a:lnTo>
                    <a:lnTo>
                      <a:pt x="535" y="52"/>
                    </a:lnTo>
                    <a:lnTo>
                      <a:pt x="521" y="53"/>
                    </a:lnTo>
                    <a:lnTo>
                      <a:pt x="507" y="55"/>
                    </a:lnTo>
                    <a:lnTo>
                      <a:pt x="494" y="59"/>
                    </a:lnTo>
                    <a:lnTo>
                      <a:pt x="482" y="63"/>
                    </a:lnTo>
                    <a:lnTo>
                      <a:pt x="471" y="68"/>
                    </a:lnTo>
                    <a:lnTo>
                      <a:pt x="460" y="73"/>
                    </a:lnTo>
                    <a:lnTo>
                      <a:pt x="448" y="80"/>
                    </a:lnTo>
                    <a:lnTo>
                      <a:pt x="438" y="87"/>
                    </a:lnTo>
                    <a:lnTo>
                      <a:pt x="429" y="95"/>
                    </a:lnTo>
                    <a:lnTo>
                      <a:pt x="420" y="103"/>
                    </a:lnTo>
                    <a:lnTo>
                      <a:pt x="412" y="112"/>
                    </a:lnTo>
                    <a:lnTo>
                      <a:pt x="404" y="122"/>
                    </a:lnTo>
                    <a:lnTo>
                      <a:pt x="397" y="132"/>
                    </a:lnTo>
                    <a:lnTo>
                      <a:pt x="390" y="143"/>
                    </a:lnTo>
                    <a:lnTo>
                      <a:pt x="383" y="155"/>
                    </a:lnTo>
                    <a:lnTo>
                      <a:pt x="377" y="166"/>
                    </a:lnTo>
                    <a:lnTo>
                      <a:pt x="372" y="178"/>
                    </a:lnTo>
                    <a:lnTo>
                      <a:pt x="367" y="190"/>
                    </a:lnTo>
                    <a:lnTo>
                      <a:pt x="362" y="203"/>
                    </a:lnTo>
                    <a:lnTo>
                      <a:pt x="355" y="229"/>
                    </a:lnTo>
                    <a:lnTo>
                      <a:pt x="348" y="256"/>
                    </a:lnTo>
                    <a:lnTo>
                      <a:pt x="344" y="284"/>
                    </a:lnTo>
                    <a:lnTo>
                      <a:pt x="340" y="311"/>
                    </a:lnTo>
                    <a:lnTo>
                      <a:pt x="338" y="340"/>
                    </a:lnTo>
                    <a:lnTo>
                      <a:pt x="338" y="368"/>
                    </a:lnTo>
                    <a:lnTo>
                      <a:pt x="338" y="802"/>
                    </a:lnTo>
                    <a:lnTo>
                      <a:pt x="339" y="811"/>
                    </a:lnTo>
                    <a:lnTo>
                      <a:pt x="341" y="820"/>
                    </a:lnTo>
                    <a:lnTo>
                      <a:pt x="346" y="827"/>
                    </a:lnTo>
                    <a:lnTo>
                      <a:pt x="351" y="834"/>
                    </a:lnTo>
                    <a:lnTo>
                      <a:pt x="358" y="840"/>
                    </a:lnTo>
                    <a:lnTo>
                      <a:pt x="366" y="845"/>
                    </a:lnTo>
                    <a:lnTo>
                      <a:pt x="375" y="850"/>
                    </a:lnTo>
                    <a:lnTo>
                      <a:pt x="384" y="853"/>
                    </a:lnTo>
                    <a:lnTo>
                      <a:pt x="394" y="856"/>
                    </a:lnTo>
                    <a:lnTo>
                      <a:pt x="404" y="858"/>
                    </a:lnTo>
                    <a:lnTo>
                      <a:pt x="414" y="860"/>
                    </a:lnTo>
                    <a:lnTo>
                      <a:pt x="424" y="861"/>
                    </a:lnTo>
                    <a:lnTo>
                      <a:pt x="444" y="863"/>
                    </a:lnTo>
                    <a:lnTo>
                      <a:pt x="461" y="863"/>
                    </a:lnTo>
                    <a:lnTo>
                      <a:pt x="465" y="864"/>
                    </a:lnTo>
                    <a:lnTo>
                      <a:pt x="468" y="865"/>
                    </a:lnTo>
                    <a:lnTo>
                      <a:pt x="470" y="868"/>
                    </a:lnTo>
                    <a:lnTo>
                      <a:pt x="473" y="871"/>
                    </a:lnTo>
                    <a:lnTo>
                      <a:pt x="475" y="874"/>
                    </a:lnTo>
                    <a:lnTo>
                      <a:pt x="476" y="879"/>
                    </a:lnTo>
                    <a:lnTo>
                      <a:pt x="477" y="883"/>
                    </a:lnTo>
                    <a:lnTo>
                      <a:pt x="478" y="887"/>
                    </a:lnTo>
                    <a:lnTo>
                      <a:pt x="478" y="892"/>
                    </a:lnTo>
                    <a:lnTo>
                      <a:pt x="478" y="896"/>
                    </a:lnTo>
                    <a:lnTo>
                      <a:pt x="477" y="900"/>
                    </a:lnTo>
                    <a:lnTo>
                      <a:pt x="475" y="904"/>
                    </a:lnTo>
                    <a:lnTo>
                      <a:pt x="473" y="907"/>
                    </a:lnTo>
                    <a:lnTo>
                      <a:pt x="470" y="909"/>
                    </a:lnTo>
                    <a:lnTo>
                      <a:pt x="466" y="911"/>
                    </a:lnTo>
                    <a:lnTo>
                      <a:pt x="461" y="911"/>
                    </a:lnTo>
                    <a:lnTo>
                      <a:pt x="17" y="911"/>
                    </a:lnTo>
                    <a:lnTo>
                      <a:pt x="12" y="911"/>
                    </a:lnTo>
                    <a:lnTo>
                      <a:pt x="8" y="909"/>
                    </a:lnTo>
                    <a:lnTo>
                      <a:pt x="5" y="907"/>
                    </a:lnTo>
                    <a:lnTo>
                      <a:pt x="3" y="904"/>
                    </a:lnTo>
                    <a:lnTo>
                      <a:pt x="1" y="900"/>
                    </a:lnTo>
                    <a:lnTo>
                      <a:pt x="0" y="896"/>
                    </a:lnTo>
                    <a:lnTo>
                      <a:pt x="0" y="892"/>
                    </a:lnTo>
                    <a:lnTo>
                      <a:pt x="0" y="887"/>
                    </a:lnTo>
                    <a:lnTo>
                      <a:pt x="1" y="883"/>
                    </a:lnTo>
                    <a:lnTo>
                      <a:pt x="2" y="879"/>
                    </a:lnTo>
                    <a:lnTo>
                      <a:pt x="3" y="874"/>
                    </a:lnTo>
                    <a:lnTo>
                      <a:pt x="5" y="871"/>
                    </a:lnTo>
                    <a:lnTo>
                      <a:pt x="7" y="868"/>
                    </a:lnTo>
                    <a:lnTo>
                      <a:pt x="10" y="865"/>
                    </a:lnTo>
                    <a:lnTo>
                      <a:pt x="13" y="864"/>
                    </a:lnTo>
                    <a:lnTo>
                      <a:pt x="17" y="863"/>
                    </a:lnTo>
                    <a:lnTo>
                      <a:pt x="31" y="863"/>
                    </a:lnTo>
                    <a:lnTo>
                      <a:pt x="47" y="861"/>
                    </a:lnTo>
                    <a:lnTo>
                      <a:pt x="55" y="860"/>
                    </a:lnTo>
                    <a:lnTo>
                      <a:pt x="62" y="858"/>
                    </a:lnTo>
                    <a:lnTo>
                      <a:pt x="70" y="856"/>
                    </a:lnTo>
                    <a:lnTo>
                      <a:pt x="77" y="853"/>
                    </a:lnTo>
                    <a:lnTo>
                      <a:pt x="83" y="850"/>
                    </a:lnTo>
                    <a:lnTo>
                      <a:pt x="89" y="845"/>
                    </a:lnTo>
                    <a:lnTo>
                      <a:pt x="94" y="840"/>
                    </a:lnTo>
                    <a:lnTo>
                      <a:pt x="99" y="834"/>
                    </a:lnTo>
                    <a:lnTo>
                      <a:pt x="103" y="827"/>
                    </a:lnTo>
                    <a:lnTo>
                      <a:pt x="106" y="820"/>
                    </a:lnTo>
                    <a:lnTo>
                      <a:pt x="107" y="811"/>
                    </a:lnTo>
                    <a:lnTo>
                      <a:pt x="108" y="802"/>
                    </a:lnTo>
                    <a:lnTo>
                      <a:pt x="108" y="128"/>
                    </a:lnTo>
                    <a:lnTo>
                      <a:pt x="107" y="118"/>
                    </a:lnTo>
                    <a:lnTo>
                      <a:pt x="106" y="110"/>
                    </a:lnTo>
                    <a:lnTo>
                      <a:pt x="103" y="102"/>
                    </a:lnTo>
                    <a:lnTo>
                      <a:pt x="99" y="95"/>
                    </a:lnTo>
                    <a:lnTo>
                      <a:pt x="94" y="90"/>
                    </a:lnTo>
                    <a:lnTo>
                      <a:pt x="89" y="85"/>
                    </a:lnTo>
                    <a:lnTo>
                      <a:pt x="83" y="81"/>
                    </a:lnTo>
                    <a:lnTo>
                      <a:pt x="77" y="77"/>
                    </a:lnTo>
                    <a:lnTo>
                      <a:pt x="70" y="74"/>
                    </a:lnTo>
                    <a:lnTo>
                      <a:pt x="62" y="72"/>
                    </a:lnTo>
                    <a:lnTo>
                      <a:pt x="55" y="71"/>
                    </a:lnTo>
                    <a:lnTo>
                      <a:pt x="47" y="69"/>
                    </a:lnTo>
                    <a:lnTo>
                      <a:pt x="31" y="68"/>
                    </a:lnTo>
                    <a:lnTo>
                      <a:pt x="17" y="68"/>
                    </a:lnTo>
                    <a:lnTo>
                      <a:pt x="13" y="67"/>
                    </a:lnTo>
                    <a:lnTo>
                      <a:pt x="10" y="66"/>
                    </a:lnTo>
                    <a:lnTo>
                      <a:pt x="7" y="63"/>
                    </a:lnTo>
                    <a:lnTo>
                      <a:pt x="5" y="60"/>
                    </a:lnTo>
                    <a:lnTo>
                      <a:pt x="3" y="57"/>
                    </a:lnTo>
                    <a:lnTo>
                      <a:pt x="2" y="53"/>
                    </a:lnTo>
                    <a:lnTo>
                      <a:pt x="1" y="49"/>
                    </a:lnTo>
                    <a:lnTo>
                      <a:pt x="0" y="45"/>
                    </a:lnTo>
                    <a:lnTo>
                      <a:pt x="0" y="40"/>
                    </a:lnTo>
                    <a:lnTo>
                      <a:pt x="0" y="36"/>
                    </a:lnTo>
                    <a:lnTo>
                      <a:pt x="1" y="32"/>
                    </a:lnTo>
                    <a:lnTo>
                      <a:pt x="3" y="29"/>
                    </a:lnTo>
                    <a:lnTo>
                      <a:pt x="5" y="26"/>
                    </a:lnTo>
                    <a:lnTo>
                      <a:pt x="8" y="24"/>
                    </a:lnTo>
                    <a:lnTo>
                      <a:pt x="12" y="22"/>
                    </a:lnTo>
                    <a:lnTo>
                      <a:pt x="17" y="22"/>
                    </a:lnTo>
                    <a:lnTo>
                      <a:pt x="320" y="18"/>
                    </a:lnTo>
                    <a:lnTo>
                      <a:pt x="327" y="178"/>
                    </a:lnTo>
                    <a:lnTo>
                      <a:pt x="334" y="160"/>
                    </a:lnTo>
                    <a:lnTo>
                      <a:pt x="343" y="141"/>
                    </a:lnTo>
                    <a:lnTo>
                      <a:pt x="353" y="124"/>
                    </a:lnTo>
                    <a:lnTo>
                      <a:pt x="364" y="108"/>
                    </a:lnTo>
                    <a:lnTo>
                      <a:pt x="376" y="92"/>
                    </a:lnTo>
                    <a:lnTo>
                      <a:pt x="389" y="78"/>
                    </a:lnTo>
                    <a:lnTo>
                      <a:pt x="403" y="64"/>
                    </a:lnTo>
                    <a:lnTo>
                      <a:pt x="417" y="52"/>
                    </a:lnTo>
                    <a:lnTo>
                      <a:pt x="433" y="40"/>
                    </a:lnTo>
                    <a:lnTo>
                      <a:pt x="449" y="30"/>
                    </a:lnTo>
                    <a:lnTo>
                      <a:pt x="467" y="21"/>
                    </a:lnTo>
                    <a:lnTo>
                      <a:pt x="484" y="14"/>
                    </a:lnTo>
                    <a:lnTo>
                      <a:pt x="502" y="8"/>
                    </a:lnTo>
                    <a:lnTo>
                      <a:pt x="521" y="3"/>
                    </a:lnTo>
                    <a:lnTo>
                      <a:pt x="539" y="1"/>
                    </a:lnTo>
                    <a:lnTo>
                      <a:pt x="559" y="0"/>
                    </a:lnTo>
                    <a:lnTo>
                      <a:pt x="581" y="0"/>
                    </a:lnTo>
                    <a:lnTo>
                      <a:pt x="603" y="2"/>
                    </a:lnTo>
                    <a:lnTo>
                      <a:pt x="624" y="4"/>
                    </a:lnTo>
                    <a:lnTo>
                      <a:pt x="644" y="7"/>
                    </a:lnTo>
                    <a:lnTo>
                      <a:pt x="663" y="11"/>
                    </a:lnTo>
                    <a:lnTo>
                      <a:pt x="680" y="16"/>
                    </a:lnTo>
                    <a:lnTo>
                      <a:pt x="697" y="21"/>
                    </a:lnTo>
                    <a:lnTo>
                      <a:pt x="713" y="27"/>
                    </a:lnTo>
                    <a:lnTo>
                      <a:pt x="729" y="34"/>
                    </a:lnTo>
                    <a:lnTo>
                      <a:pt x="743" y="42"/>
                    </a:lnTo>
                    <a:lnTo>
                      <a:pt x="756" y="50"/>
                    </a:lnTo>
                    <a:lnTo>
                      <a:pt x="768" y="59"/>
                    </a:lnTo>
                    <a:lnTo>
                      <a:pt x="780" y="69"/>
                    </a:lnTo>
                    <a:lnTo>
                      <a:pt x="790" y="79"/>
                    </a:lnTo>
                    <a:lnTo>
                      <a:pt x="800" y="90"/>
                    </a:lnTo>
                    <a:lnTo>
                      <a:pt x="809" y="101"/>
                    </a:lnTo>
                    <a:lnTo>
                      <a:pt x="818" y="113"/>
                    </a:lnTo>
                    <a:lnTo>
                      <a:pt x="825" y="125"/>
                    </a:lnTo>
                    <a:lnTo>
                      <a:pt x="832" y="138"/>
                    </a:lnTo>
                    <a:lnTo>
                      <a:pt x="838" y="152"/>
                    </a:lnTo>
                    <a:lnTo>
                      <a:pt x="844" y="166"/>
                    </a:lnTo>
                    <a:lnTo>
                      <a:pt x="849" y="180"/>
                    </a:lnTo>
                    <a:lnTo>
                      <a:pt x="853" y="195"/>
                    </a:lnTo>
                    <a:lnTo>
                      <a:pt x="857" y="209"/>
                    </a:lnTo>
                    <a:lnTo>
                      <a:pt x="861" y="225"/>
                    </a:lnTo>
                    <a:lnTo>
                      <a:pt x="863" y="240"/>
                    </a:lnTo>
                    <a:lnTo>
                      <a:pt x="866" y="256"/>
                    </a:lnTo>
                    <a:lnTo>
                      <a:pt x="868" y="272"/>
                    </a:lnTo>
                    <a:lnTo>
                      <a:pt x="870" y="304"/>
                    </a:lnTo>
                    <a:lnTo>
                      <a:pt x="871" y="339"/>
                    </a:lnTo>
                    <a:lnTo>
                      <a:pt x="871" y="802"/>
                    </a:lnTo>
                    <a:lnTo>
                      <a:pt x="871" y="811"/>
                    </a:lnTo>
                    <a:lnTo>
                      <a:pt x="874" y="820"/>
                    </a:lnTo>
                    <a:lnTo>
                      <a:pt x="877" y="827"/>
                    </a:lnTo>
                    <a:lnTo>
                      <a:pt x="882" y="834"/>
                    </a:lnTo>
                    <a:lnTo>
                      <a:pt x="888" y="840"/>
                    </a:lnTo>
                    <a:lnTo>
                      <a:pt x="894" y="845"/>
                    </a:lnTo>
                    <a:lnTo>
                      <a:pt x="902" y="850"/>
                    </a:lnTo>
                    <a:lnTo>
                      <a:pt x="910" y="853"/>
                    </a:lnTo>
                    <a:lnTo>
                      <a:pt x="918" y="856"/>
                    </a:lnTo>
                    <a:lnTo>
                      <a:pt x="927" y="858"/>
                    </a:lnTo>
                    <a:lnTo>
                      <a:pt x="936" y="860"/>
                    </a:lnTo>
                    <a:lnTo>
                      <a:pt x="945" y="861"/>
                    </a:lnTo>
                    <a:lnTo>
                      <a:pt x="962" y="863"/>
                    </a:lnTo>
                    <a:lnTo>
                      <a:pt x="979" y="863"/>
                    </a:lnTo>
                    <a:lnTo>
                      <a:pt x="982" y="864"/>
                    </a:lnTo>
                    <a:lnTo>
                      <a:pt x="985" y="865"/>
                    </a:lnTo>
                    <a:lnTo>
                      <a:pt x="988" y="868"/>
                    </a:lnTo>
                    <a:lnTo>
                      <a:pt x="990" y="871"/>
                    </a:lnTo>
                    <a:lnTo>
                      <a:pt x="992" y="874"/>
                    </a:lnTo>
                    <a:lnTo>
                      <a:pt x="994" y="879"/>
                    </a:lnTo>
                    <a:lnTo>
                      <a:pt x="995" y="883"/>
                    </a:lnTo>
                    <a:lnTo>
                      <a:pt x="995" y="887"/>
                    </a:lnTo>
                    <a:lnTo>
                      <a:pt x="995" y="892"/>
                    </a:lnTo>
                    <a:lnTo>
                      <a:pt x="995" y="896"/>
                    </a:lnTo>
                    <a:lnTo>
                      <a:pt x="994" y="900"/>
                    </a:lnTo>
                    <a:lnTo>
                      <a:pt x="992" y="904"/>
                    </a:lnTo>
                    <a:lnTo>
                      <a:pt x="990" y="907"/>
                    </a:lnTo>
                    <a:lnTo>
                      <a:pt x="987" y="909"/>
                    </a:lnTo>
                    <a:lnTo>
                      <a:pt x="983" y="911"/>
                    </a:lnTo>
                    <a:lnTo>
                      <a:pt x="979" y="911"/>
                    </a:lnTo>
                    <a:lnTo>
                      <a:pt x="559" y="911"/>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24" name="Freeform 127"/>
              <p:cNvSpPr>
                <a:spLocks/>
              </p:cNvSpPr>
              <p:nvPr/>
            </p:nvSpPr>
            <p:spPr bwMode="black">
              <a:xfrm>
                <a:off x="5433" y="4013"/>
                <a:ext cx="84" cy="76"/>
              </a:xfrm>
              <a:custGeom>
                <a:avLst/>
                <a:gdLst/>
                <a:ahLst/>
                <a:cxnLst>
                  <a:cxn ang="0">
                    <a:pos x="673" y="753"/>
                  </a:cxn>
                  <a:cxn ang="0">
                    <a:pos x="642" y="804"/>
                  </a:cxn>
                  <a:cxn ang="0">
                    <a:pos x="599" y="849"/>
                  </a:cxn>
                  <a:cxn ang="0">
                    <a:pos x="550" y="884"/>
                  </a:cxn>
                  <a:cxn ang="0">
                    <a:pos x="495" y="907"/>
                  </a:cxn>
                  <a:cxn ang="0">
                    <a:pos x="438" y="915"/>
                  </a:cxn>
                  <a:cxn ang="0">
                    <a:pos x="372" y="912"/>
                  </a:cxn>
                  <a:cxn ang="0">
                    <a:pos x="314" y="903"/>
                  </a:cxn>
                  <a:cxn ang="0">
                    <a:pos x="267" y="888"/>
                  </a:cxn>
                  <a:cxn ang="0">
                    <a:pos x="227" y="867"/>
                  </a:cxn>
                  <a:cxn ang="0">
                    <a:pos x="194" y="840"/>
                  </a:cxn>
                  <a:cxn ang="0">
                    <a:pos x="169" y="806"/>
                  </a:cxn>
                  <a:cxn ang="0">
                    <a:pos x="150" y="768"/>
                  </a:cxn>
                  <a:cxn ang="0">
                    <a:pos x="137" y="723"/>
                  </a:cxn>
                  <a:cxn ang="0">
                    <a:pos x="129" y="673"/>
                  </a:cxn>
                  <a:cxn ang="0">
                    <a:pos x="126" y="574"/>
                  </a:cxn>
                  <a:cxn ang="0">
                    <a:pos x="132" y="97"/>
                  </a:cxn>
                  <a:cxn ang="0">
                    <a:pos x="116" y="77"/>
                  </a:cxn>
                  <a:cxn ang="0">
                    <a:pos x="92" y="63"/>
                  </a:cxn>
                  <a:cxn ang="0">
                    <a:pos x="62" y="56"/>
                  </a:cxn>
                  <a:cxn ang="0">
                    <a:pos x="17" y="51"/>
                  </a:cxn>
                  <a:cxn ang="0">
                    <a:pos x="8" y="47"/>
                  </a:cxn>
                  <a:cxn ang="0">
                    <a:pos x="2" y="37"/>
                  </a:cxn>
                  <a:cxn ang="0">
                    <a:pos x="0" y="25"/>
                  </a:cxn>
                  <a:cxn ang="0">
                    <a:pos x="3" y="14"/>
                  </a:cxn>
                  <a:cxn ang="0">
                    <a:pos x="12" y="8"/>
                  </a:cxn>
                  <a:cxn ang="0">
                    <a:pos x="353" y="574"/>
                  </a:cxn>
                  <a:cxn ang="0">
                    <a:pos x="351" y="694"/>
                  </a:cxn>
                  <a:cxn ang="0">
                    <a:pos x="355" y="763"/>
                  </a:cxn>
                  <a:cxn ang="0">
                    <a:pos x="369" y="811"/>
                  </a:cxn>
                  <a:cxn ang="0">
                    <a:pos x="382" y="835"/>
                  </a:cxn>
                  <a:cxn ang="0">
                    <a:pos x="401" y="852"/>
                  </a:cxn>
                  <a:cxn ang="0">
                    <a:pos x="425" y="862"/>
                  </a:cxn>
                  <a:cxn ang="0">
                    <a:pos x="460" y="863"/>
                  </a:cxn>
                  <a:cxn ang="0">
                    <a:pos x="501" y="855"/>
                  </a:cxn>
                  <a:cxn ang="0">
                    <a:pos x="537" y="838"/>
                  </a:cxn>
                  <a:cxn ang="0">
                    <a:pos x="568" y="813"/>
                  </a:cxn>
                  <a:cxn ang="0">
                    <a:pos x="594" y="783"/>
                  </a:cxn>
                  <a:cxn ang="0">
                    <a:pos x="616" y="747"/>
                  </a:cxn>
                  <a:cxn ang="0">
                    <a:pos x="634" y="708"/>
                  </a:cxn>
                  <a:cxn ang="0">
                    <a:pos x="656" y="635"/>
                  </a:cxn>
                  <a:cxn ang="0">
                    <a:pos x="667" y="547"/>
                  </a:cxn>
                  <a:cxn ang="0">
                    <a:pos x="667" y="100"/>
                  </a:cxn>
                  <a:cxn ang="0">
                    <a:pos x="654" y="78"/>
                  </a:cxn>
                  <a:cxn ang="0">
                    <a:pos x="630" y="64"/>
                  </a:cxn>
                  <a:cxn ang="0">
                    <a:pos x="580" y="53"/>
                  </a:cxn>
                  <a:cxn ang="0">
                    <a:pos x="541" y="51"/>
                  </a:cxn>
                  <a:cxn ang="0">
                    <a:pos x="533" y="44"/>
                  </a:cxn>
                  <a:cxn ang="0">
                    <a:pos x="528" y="33"/>
                  </a:cxn>
                  <a:cxn ang="0">
                    <a:pos x="528" y="21"/>
                  </a:cxn>
                  <a:cxn ang="0">
                    <a:pos x="533" y="11"/>
                  </a:cxn>
                  <a:cxn ang="0">
                    <a:pos x="544" y="7"/>
                  </a:cxn>
                  <a:cxn ang="0">
                    <a:pos x="897" y="795"/>
                  </a:cxn>
                  <a:cxn ang="0">
                    <a:pos x="909" y="817"/>
                  </a:cxn>
                  <a:cxn ang="0">
                    <a:pos x="931" y="833"/>
                  </a:cxn>
                  <a:cxn ang="0">
                    <a:pos x="957" y="841"/>
                  </a:cxn>
                  <a:cxn ang="0">
                    <a:pos x="994" y="845"/>
                  </a:cxn>
                  <a:cxn ang="0">
                    <a:pos x="1017" y="847"/>
                  </a:cxn>
                  <a:cxn ang="0">
                    <a:pos x="1025" y="860"/>
                  </a:cxn>
                  <a:cxn ang="0">
                    <a:pos x="1026" y="877"/>
                  </a:cxn>
                  <a:cxn ang="0">
                    <a:pos x="1021" y="887"/>
                  </a:cxn>
                  <a:cxn ang="0">
                    <a:pos x="1011" y="891"/>
                  </a:cxn>
                </a:cxnLst>
                <a:rect l="0" t="0" r="r" b="b"/>
                <a:pathLst>
                  <a:path w="1027" h="915">
                    <a:moveTo>
                      <a:pt x="686" y="895"/>
                    </a:moveTo>
                    <a:lnTo>
                      <a:pt x="680" y="734"/>
                    </a:lnTo>
                    <a:lnTo>
                      <a:pt x="673" y="753"/>
                    </a:lnTo>
                    <a:lnTo>
                      <a:pt x="664" y="770"/>
                    </a:lnTo>
                    <a:lnTo>
                      <a:pt x="653" y="788"/>
                    </a:lnTo>
                    <a:lnTo>
                      <a:pt x="642" y="804"/>
                    </a:lnTo>
                    <a:lnTo>
                      <a:pt x="628" y="820"/>
                    </a:lnTo>
                    <a:lnTo>
                      <a:pt x="614" y="836"/>
                    </a:lnTo>
                    <a:lnTo>
                      <a:pt x="599" y="849"/>
                    </a:lnTo>
                    <a:lnTo>
                      <a:pt x="583" y="862"/>
                    </a:lnTo>
                    <a:lnTo>
                      <a:pt x="567" y="874"/>
                    </a:lnTo>
                    <a:lnTo>
                      <a:pt x="550" y="884"/>
                    </a:lnTo>
                    <a:lnTo>
                      <a:pt x="532" y="893"/>
                    </a:lnTo>
                    <a:lnTo>
                      <a:pt x="514" y="901"/>
                    </a:lnTo>
                    <a:lnTo>
                      <a:pt x="495" y="907"/>
                    </a:lnTo>
                    <a:lnTo>
                      <a:pt x="476" y="911"/>
                    </a:lnTo>
                    <a:lnTo>
                      <a:pt x="457" y="914"/>
                    </a:lnTo>
                    <a:lnTo>
                      <a:pt x="438" y="915"/>
                    </a:lnTo>
                    <a:lnTo>
                      <a:pt x="415" y="914"/>
                    </a:lnTo>
                    <a:lnTo>
                      <a:pt x="393" y="913"/>
                    </a:lnTo>
                    <a:lnTo>
                      <a:pt x="372" y="912"/>
                    </a:lnTo>
                    <a:lnTo>
                      <a:pt x="351" y="909"/>
                    </a:lnTo>
                    <a:lnTo>
                      <a:pt x="332" y="906"/>
                    </a:lnTo>
                    <a:lnTo>
                      <a:pt x="314" y="903"/>
                    </a:lnTo>
                    <a:lnTo>
                      <a:pt x="298" y="899"/>
                    </a:lnTo>
                    <a:lnTo>
                      <a:pt x="282" y="894"/>
                    </a:lnTo>
                    <a:lnTo>
                      <a:pt x="267" y="888"/>
                    </a:lnTo>
                    <a:lnTo>
                      <a:pt x="252" y="882"/>
                    </a:lnTo>
                    <a:lnTo>
                      <a:pt x="239" y="875"/>
                    </a:lnTo>
                    <a:lnTo>
                      <a:pt x="227" y="867"/>
                    </a:lnTo>
                    <a:lnTo>
                      <a:pt x="215" y="859"/>
                    </a:lnTo>
                    <a:lnTo>
                      <a:pt x="204" y="850"/>
                    </a:lnTo>
                    <a:lnTo>
                      <a:pt x="194" y="840"/>
                    </a:lnTo>
                    <a:lnTo>
                      <a:pt x="185" y="830"/>
                    </a:lnTo>
                    <a:lnTo>
                      <a:pt x="177" y="818"/>
                    </a:lnTo>
                    <a:lnTo>
                      <a:pt x="169" y="806"/>
                    </a:lnTo>
                    <a:lnTo>
                      <a:pt x="162" y="794"/>
                    </a:lnTo>
                    <a:lnTo>
                      <a:pt x="156" y="781"/>
                    </a:lnTo>
                    <a:lnTo>
                      <a:pt x="150" y="768"/>
                    </a:lnTo>
                    <a:lnTo>
                      <a:pt x="145" y="753"/>
                    </a:lnTo>
                    <a:lnTo>
                      <a:pt x="140" y="739"/>
                    </a:lnTo>
                    <a:lnTo>
                      <a:pt x="137" y="723"/>
                    </a:lnTo>
                    <a:lnTo>
                      <a:pt x="133" y="707"/>
                    </a:lnTo>
                    <a:lnTo>
                      <a:pt x="131" y="690"/>
                    </a:lnTo>
                    <a:lnTo>
                      <a:pt x="129" y="673"/>
                    </a:lnTo>
                    <a:lnTo>
                      <a:pt x="127" y="654"/>
                    </a:lnTo>
                    <a:lnTo>
                      <a:pt x="126" y="615"/>
                    </a:lnTo>
                    <a:lnTo>
                      <a:pt x="126" y="574"/>
                    </a:lnTo>
                    <a:lnTo>
                      <a:pt x="135" y="115"/>
                    </a:lnTo>
                    <a:lnTo>
                      <a:pt x="134" y="106"/>
                    </a:lnTo>
                    <a:lnTo>
                      <a:pt x="132" y="97"/>
                    </a:lnTo>
                    <a:lnTo>
                      <a:pt x="128" y="90"/>
                    </a:lnTo>
                    <a:lnTo>
                      <a:pt x="123" y="83"/>
                    </a:lnTo>
                    <a:lnTo>
                      <a:pt x="116" y="77"/>
                    </a:lnTo>
                    <a:lnTo>
                      <a:pt x="109" y="72"/>
                    </a:lnTo>
                    <a:lnTo>
                      <a:pt x="101" y="67"/>
                    </a:lnTo>
                    <a:lnTo>
                      <a:pt x="92" y="63"/>
                    </a:lnTo>
                    <a:lnTo>
                      <a:pt x="81" y="60"/>
                    </a:lnTo>
                    <a:lnTo>
                      <a:pt x="72" y="58"/>
                    </a:lnTo>
                    <a:lnTo>
                      <a:pt x="62" y="56"/>
                    </a:lnTo>
                    <a:lnTo>
                      <a:pt x="52" y="54"/>
                    </a:lnTo>
                    <a:lnTo>
                      <a:pt x="33" y="52"/>
                    </a:lnTo>
                    <a:lnTo>
                      <a:pt x="17" y="51"/>
                    </a:lnTo>
                    <a:lnTo>
                      <a:pt x="13" y="51"/>
                    </a:lnTo>
                    <a:lnTo>
                      <a:pt x="10" y="49"/>
                    </a:lnTo>
                    <a:lnTo>
                      <a:pt x="8" y="47"/>
                    </a:lnTo>
                    <a:lnTo>
                      <a:pt x="5" y="44"/>
                    </a:lnTo>
                    <a:lnTo>
                      <a:pt x="3" y="41"/>
                    </a:lnTo>
                    <a:lnTo>
                      <a:pt x="2" y="37"/>
                    </a:lnTo>
                    <a:lnTo>
                      <a:pt x="1" y="33"/>
                    </a:lnTo>
                    <a:lnTo>
                      <a:pt x="0" y="29"/>
                    </a:lnTo>
                    <a:lnTo>
                      <a:pt x="0" y="25"/>
                    </a:lnTo>
                    <a:lnTo>
                      <a:pt x="0" y="21"/>
                    </a:lnTo>
                    <a:lnTo>
                      <a:pt x="2" y="18"/>
                    </a:lnTo>
                    <a:lnTo>
                      <a:pt x="3" y="14"/>
                    </a:lnTo>
                    <a:lnTo>
                      <a:pt x="5" y="11"/>
                    </a:lnTo>
                    <a:lnTo>
                      <a:pt x="8" y="9"/>
                    </a:lnTo>
                    <a:lnTo>
                      <a:pt x="12" y="8"/>
                    </a:lnTo>
                    <a:lnTo>
                      <a:pt x="17" y="7"/>
                    </a:lnTo>
                    <a:lnTo>
                      <a:pt x="353" y="0"/>
                    </a:lnTo>
                    <a:lnTo>
                      <a:pt x="353" y="574"/>
                    </a:lnTo>
                    <a:lnTo>
                      <a:pt x="352" y="620"/>
                    </a:lnTo>
                    <a:lnTo>
                      <a:pt x="351" y="669"/>
                    </a:lnTo>
                    <a:lnTo>
                      <a:pt x="351" y="694"/>
                    </a:lnTo>
                    <a:lnTo>
                      <a:pt x="351" y="718"/>
                    </a:lnTo>
                    <a:lnTo>
                      <a:pt x="353" y="741"/>
                    </a:lnTo>
                    <a:lnTo>
                      <a:pt x="355" y="763"/>
                    </a:lnTo>
                    <a:lnTo>
                      <a:pt x="359" y="783"/>
                    </a:lnTo>
                    <a:lnTo>
                      <a:pt x="365" y="802"/>
                    </a:lnTo>
                    <a:lnTo>
                      <a:pt x="369" y="811"/>
                    </a:lnTo>
                    <a:lnTo>
                      <a:pt x="373" y="819"/>
                    </a:lnTo>
                    <a:lnTo>
                      <a:pt x="377" y="828"/>
                    </a:lnTo>
                    <a:lnTo>
                      <a:pt x="382" y="835"/>
                    </a:lnTo>
                    <a:lnTo>
                      <a:pt x="388" y="841"/>
                    </a:lnTo>
                    <a:lnTo>
                      <a:pt x="394" y="847"/>
                    </a:lnTo>
                    <a:lnTo>
                      <a:pt x="401" y="852"/>
                    </a:lnTo>
                    <a:lnTo>
                      <a:pt x="408" y="856"/>
                    </a:lnTo>
                    <a:lnTo>
                      <a:pt x="416" y="859"/>
                    </a:lnTo>
                    <a:lnTo>
                      <a:pt x="425" y="862"/>
                    </a:lnTo>
                    <a:lnTo>
                      <a:pt x="435" y="863"/>
                    </a:lnTo>
                    <a:lnTo>
                      <a:pt x="445" y="863"/>
                    </a:lnTo>
                    <a:lnTo>
                      <a:pt x="460" y="863"/>
                    </a:lnTo>
                    <a:lnTo>
                      <a:pt x="474" y="861"/>
                    </a:lnTo>
                    <a:lnTo>
                      <a:pt x="488" y="859"/>
                    </a:lnTo>
                    <a:lnTo>
                      <a:pt x="501" y="855"/>
                    </a:lnTo>
                    <a:lnTo>
                      <a:pt x="513" y="850"/>
                    </a:lnTo>
                    <a:lnTo>
                      <a:pt x="525" y="845"/>
                    </a:lnTo>
                    <a:lnTo>
                      <a:pt x="537" y="838"/>
                    </a:lnTo>
                    <a:lnTo>
                      <a:pt x="548" y="831"/>
                    </a:lnTo>
                    <a:lnTo>
                      <a:pt x="558" y="823"/>
                    </a:lnTo>
                    <a:lnTo>
                      <a:pt x="568" y="813"/>
                    </a:lnTo>
                    <a:lnTo>
                      <a:pt x="577" y="803"/>
                    </a:lnTo>
                    <a:lnTo>
                      <a:pt x="586" y="793"/>
                    </a:lnTo>
                    <a:lnTo>
                      <a:pt x="594" y="783"/>
                    </a:lnTo>
                    <a:lnTo>
                      <a:pt x="602" y="771"/>
                    </a:lnTo>
                    <a:lnTo>
                      <a:pt x="609" y="759"/>
                    </a:lnTo>
                    <a:lnTo>
                      <a:pt x="616" y="747"/>
                    </a:lnTo>
                    <a:lnTo>
                      <a:pt x="623" y="734"/>
                    </a:lnTo>
                    <a:lnTo>
                      <a:pt x="628" y="721"/>
                    </a:lnTo>
                    <a:lnTo>
                      <a:pt x="634" y="708"/>
                    </a:lnTo>
                    <a:lnTo>
                      <a:pt x="640" y="694"/>
                    </a:lnTo>
                    <a:lnTo>
                      <a:pt x="649" y="665"/>
                    </a:lnTo>
                    <a:lnTo>
                      <a:pt x="656" y="635"/>
                    </a:lnTo>
                    <a:lnTo>
                      <a:pt x="661" y="606"/>
                    </a:lnTo>
                    <a:lnTo>
                      <a:pt x="665" y="576"/>
                    </a:lnTo>
                    <a:lnTo>
                      <a:pt x="667" y="547"/>
                    </a:lnTo>
                    <a:lnTo>
                      <a:pt x="668" y="519"/>
                    </a:lnTo>
                    <a:lnTo>
                      <a:pt x="668" y="110"/>
                    </a:lnTo>
                    <a:lnTo>
                      <a:pt x="667" y="100"/>
                    </a:lnTo>
                    <a:lnTo>
                      <a:pt x="664" y="92"/>
                    </a:lnTo>
                    <a:lnTo>
                      <a:pt x="660" y="85"/>
                    </a:lnTo>
                    <a:lnTo>
                      <a:pt x="654" y="78"/>
                    </a:lnTo>
                    <a:lnTo>
                      <a:pt x="647" y="73"/>
                    </a:lnTo>
                    <a:lnTo>
                      <a:pt x="639" y="68"/>
                    </a:lnTo>
                    <a:lnTo>
                      <a:pt x="630" y="64"/>
                    </a:lnTo>
                    <a:lnTo>
                      <a:pt x="620" y="61"/>
                    </a:lnTo>
                    <a:lnTo>
                      <a:pt x="600" y="56"/>
                    </a:lnTo>
                    <a:lnTo>
                      <a:pt x="580" y="53"/>
                    </a:lnTo>
                    <a:lnTo>
                      <a:pt x="561" y="52"/>
                    </a:lnTo>
                    <a:lnTo>
                      <a:pt x="544" y="51"/>
                    </a:lnTo>
                    <a:lnTo>
                      <a:pt x="541" y="51"/>
                    </a:lnTo>
                    <a:lnTo>
                      <a:pt x="538" y="49"/>
                    </a:lnTo>
                    <a:lnTo>
                      <a:pt x="535" y="47"/>
                    </a:lnTo>
                    <a:lnTo>
                      <a:pt x="533" y="44"/>
                    </a:lnTo>
                    <a:lnTo>
                      <a:pt x="531" y="41"/>
                    </a:lnTo>
                    <a:lnTo>
                      <a:pt x="529" y="37"/>
                    </a:lnTo>
                    <a:lnTo>
                      <a:pt x="528" y="33"/>
                    </a:lnTo>
                    <a:lnTo>
                      <a:pt x="528" y="29"/>
                    </a:lnTo>
                    <a:lnTo>
                      <a:pt x="527" y="25"/>
                    </a:lnTo>
                    <a:lnTo>
                      <a:pt x="528" y="21"/>
                    </a:lnTo>
                    <a:lnTo>
                      <a:pt x="529" y="18"/>
                    </a:lnTo>
                    <a:lnTo>
                      <a:pt x="531" y="14"/>
                    </a:lnTo>
                    <a:lnTo>
                      <a:pt x="533" y="11"/>
                    </a:lnTo>
                    <a:lnTo>
                      <a:pt x="536" y="9"/>
                    </a:lnTo>
                    <a:lnTo>
                      <a:pt x="540" y="8"/>
                    </a:lnTo>
                    <a:lnTo>
                      <a:pt x="544" y="7"/>
                    </a:lnTo>
                    <a:lnTo>
                      <a:pt x="896" y="0"/>
                    </a:lnTo>
                    <a:lnTo>
                      <a:pt x="896" y="786"/>
                    </a:lnTo>
                    <a:lnTo>
                      <a:pt x="897" y="795"/>
                    </a:lnTo>
                    <a:lnTo>
                      <a:pt x="900" y="803"/>
                    </a:lnTo>
                    <a:lnTo>
                      <a:pt x="903" y="811"/>
                    </a:lnTo>
                    <a:lnTo>
                      <a:pt x="909" y="817"/>
                    </a:lnTo>
                    <a:lnTo>
                      <a:pt x="916" y="824"/>
                    </a:lnTo>
                    <a:lnTo>
                      <a:pt x="923" y="829"/>
                    </a:lnTo>
                    <a:lnTo>
                      <a:pt x="931" y="833"/>
                    </a:lnTo>
                    <a:lnTo>
                      <a:pt x="939" y="836"/>
                    </a:lnTo>
                    <a:lnTo>
                      <a:pt x="948" y="839"/>
                    </a:lnTo>
                    <a:lnTo>
                      <a:pt x="957" y="841"/>
                    </a:lnTo>
                    <a:lnTo>
                      <a:pt x="967" y="842"/>
                    </a:lnTo>
                    <a:lnTo>
                      <a:pt x="976" y="843"/>
                    </a:lnTo>
                    <a:lnTo>
                      <a:pt x="994" y="845"/>
                    </a:lnTo>
                    <a:lnTo>
                      <a:pt x="1011" y="845"/>
                    </a:lnTo>
                    <a:lnTo>
                      <a:pt x="1014" y="846"/>
                    </a:lnTo>
                    <a:lnTo>
                      <a:pt x="1017" y="847"/>
                    </a:lnTo>
                    <a:lnTo>
                      <a:pt x="1020" y="849"/>
                    </a:lnTo>
                    <a:lnTo>
                      <a:pt x="1022" y="852"/>
                    </a:lnTo>
                    <a:lnTo>
                      <a:pt x="1025" y="860"/>
                    </a:lnTo>
                    <a:lnTo>
                      <a:pt x="1027" y="868"/>
                    </a:lnTo>
                    <a:lnTo>
                      <a:pt x="1027" y="872"/>
                    </a:lnTo>
                    <a:lnTo>
                      <a:pt x="1026" y="877"/>
                    </a:lnTo>
                    <a:lnTo>
                      <a:pt x="1025" y="880"/>
                    </a:lnTo>
                    <a:lnTo>
                      <a:pt x="1024" y="884"/>
                    </a:lnTo>
                    <a:lnTo>
                      <a:pt x="1021" y="887"/>
                    </a:lnTo>
                    <a:lnTo>
                      <a:pt x="1019" y="889"/>
                    </a:lnTo>
                    <a:lnTo>
                      <a:pt x="1015" y="891"/>
                    </a:lnTo>
                    <a:lnTo>
                      <a:pt x="1011" y="891"/>
                    </a:lnTo>
                    <a:lnTo>
                      <a:pt x="686" y="895"/>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25" name="Freeform 128"/>
              <p:cNvSpPr>
                <a:spLocks/>
              </p:cNvSpPr>
              <p:nvPr/>
            </p:nvSpPr>
            <p:spPr bwMode="black">
              <a:xfrm>
                <a:off x="5524" y="4012"/>
                <a:ext cx="55" cy="77"/>
              </a:xfrm>
              <a:custGeom>
                <a:avLst/>
                <a:gdLst/>
                <a:ahLst/>
                <a:cxnLst>
                  <a:cxn ang="0">
                    <a:pos x="297" y="923"/>
                  </a:cxn>
                  <a:cxn ang="0">
                    <a:pos x="194" y="888"/>
                  </a:cxn>
                  <a:cxn ang="0">
                    <a:pos x="115" y="867"/>
                  </a:cxn>
                  <a:cxn ang="0">
                    <a:pos x="79" y="879"/>
                  </a:cxn>
                  <a:cxn ang="0">
                    <a:pos x="54" y="908"/>
                  </a:cxn>
                  <a:cxn ang="0">
                    <a:pos x="57" y="567"/>
                  </a:cxn>
                  <a:cxn ang="0">
                    <a:pos x="112" y="690"/>
                  </a:cxn>
                  <a:cxn ang="0">
                    <a:pos x="188" y="793"/>
                  </a:cxn>
                  <a:cxn ang="0">
                    <a:pos x="248" y="846"/>
                  </a:cxn>
                  <a:cxn ang="0">
                    <a:pos x="315" y="880"/>
                  </a:cxn>
                  <a:cxn ang="0">
                    <a:pos x="383" y="889"/>
                  </a:cxn>
                  <a:cxn ang="0">
                    <a:pos x="443" y="874"/>
                  </a:cxn>
                  <a:cxn ang="0">
                    <a:pos x="506" y="822"/>
                  </a:cxn>
                  <a:cxn ang="0">
                    <a:pos x="539" y="758"/>
                  </a:cxn>
                  <a:cxn ang="0">
                    <a:pos x="540" y="709"/>
                  </a:cxn>
                  <a:cxn ang="0">
                    <a:pos x="525" y="674"/>
                  </a:cxn>
                  <a:cxn ang="0">
                    <a:pos x="462" y="619"/>
                  </a:cxn>
                  <a:cxn ang="0">
                    <a:pos x="314" y="565"/>
                  </a:cxn>
                  <a:cxn ang="0">
                    <a:pos x="147" y="509"/>
                  </a:cxn>
                  <a:cxn ang="0">
                    <a:pos x="76" y="468"/>
                  </a:cxn>
                  <a:cxn ang="0">
                    <a:pos x="36" y="427"/>
                  </a:cxn>
                  <a:cxn ang="0">
                    <a:pos x="11" y="376"/>
                  </a:cxn>
                  <a:cxn ang="0">
                    <a:pos x="1" y="309"/>
                  </a:cxn>
                  <a:cxn ang="0">
                    <a:pos x="7" y="236"/>
                  </a:cxn>
                  <a:cxn ang="0">
                    <a:pos x="33" y="168"/>
                  </a:cxn>
                  <a:cxn ang="0">
                    <a:pos x="76" y="108"/>
                  </a:cxn>
                  <a:cxn ang="0">
                    <a:pos x="131" y="59"/>
                  </a:cxn>
                  <a:cxn ang="0">
                    <a:pos x="194" y="24"/>
                  </a:cxn>
                  <a:cxn ang="0">
                    <a:pos x="261" y="4"/>
                  </a:cxn>
                  <a:cxn ang="0">
                    <a:pos x="340" y="2"/>
                  </a:cxn>
                  <a:cxn ang="0">
                    <a:pos x="411" y="19"/>
                  </a:cxn>
                  <a:cxn ang="0">
                    <a:pos x="486" y="44"/>
                  </a:cxn>
                  <a:cxn ang="0">
                    <a:pos x="530" y="42"/>
                  </a:cxn>
                  <a:cxn ang="0">
                    <a:pos x="585" y="11"/>
                  </a:cxn>
                  <a:cxn ang="0">
                    <a:pos x="616" y="47"/>
                  </a:cxn>
                  <a:cxn ang="0">
                    <a:pos x="616" y="279"/>
                  </a:cxn>
                  <a:cxn ang="0">
                    <a:pos x="609" y="309"/>
                  </a:cxn>
                  <a:cxn ang="0">
                    <a:pos x="587" y="310"/>
                  </a:cxn>
                  <a:cxn ang="0">
                    <a:pos x="570" y="296"/>
                  </a:cxn>
                  <a:cxn ang="0">
                    <a:pos x="532" y="210"/>
                  </a:cxn>
                  <a:cxn ang="0">
                    <a:pos x="473" y="125"/>
                  </a:cxn>
                  <a:cxn ang="0">
                    <a:pos x="422" y="81"/>
                  </a:cxn>
                  <a:cxn ang="0">
                    <a:pos x="358" y="51"/>
                  </a:cxn>
                  <a:cxn ang="0">
                    <a:pos x="284" y="43"/>
                  </a:cxn>
                  <a:cxn ang="0">
                    <a:pos x="228" y="52"/>
                  </a:cxn>
                  <a:cxn ang="0">
                    <a:pos x="186" y="73"/>
                  </a:cxn>
                  <a:cxn ang="0">
                    <a:pos x="143" y="127"/>
                  </a:cxn>
                  <a:cxn ang="0">
                    <a:pos x="128" y="190"/>
                  </a:cxn>
                  <a:cxn ang="0">
                    <a:pos x="140" y="248"/>
                  </a:cxn>
                  <a:cxn ang="0">
                    <a:pos x="192" y="289"/>
                  </a:cxn>
                  <a:cxn ang="0">
                    <a:pos x="329" y="335"/>
                  </a:cxn>
                  <a:cxn ang="0">
                    <a:pos x="508" y="394"/>
                  </a:cxn>
                  <a:cxn ang="0">
                    <a:pos x="584" y="439"/>
                  </a:cxn>
                  <a:cxn ang="0">
                    <a:pos x="630" y="487"/>
                  </a:cxn>
                  <a:cxn ang="0">
                    <a:pos x="661" y="547"/>
                  </a:cxn>
                  <a:cxn ang="0">
                    <a:pos x="673" y="622"/>
                  </a:cxn>
                  <a:cxn ang="0">
                    <a:pos x="665" y="714"/>
                  </a:cxn>
                  <a:cxn ang="0">
                    <a:pos x="633" y="789"/>
                  </a:cxn>
                  <a:cxn ang="0">
                    <a:pos x="586" y="849"/>
                  </a:cxn>
                  <a:cxn ang="0">
                    <a:pos x="528" y="891"/>
                  </a:cxn>
                  <a:cxn ang="0">
                    <a:pos x="467" y="918"/>
                  </a:cxn>
                </a:cxnLst>
                <a:rect l="0" t="0" r="r" b="b"/>
                <a:pathLst>
                  <a:path w="673" h="933">
                    <a:moveTo>
                      <a:pt x="376" y="933"/>
                    </a:moveTo>
                    <a:lnTo>
                      <a:pt x="355" y="933"/>
                    </a:lnTo>
                    <a:lnTo>
                      <a:pt x="335" y="931"/>
                    </a:lnTo>
                    <a:lnTo>
                      <a:pt x="316" y="927"/>
                    </a:lnTo>
                    <a:lnTo>
                      <a:pt x="297" y="923"/>
                    </a:lnTo>
                    <a:lnTo>
                      <a:pt x="278" y="918"/>
                    </a:lnTo>
                    <a:lnTo>
                      <a:pt x="261" y="913"/>
                    </a:lnTo>
                    <a:lnTo>
                      <a:pt x="243" y="907"/>
                    </a:lnTo>
                    <a:lnTo>
                      <a:pt x="226" y="901"/>
                    </a:lnTo>
                    <a:lnTo>
                      <a:pt x="194" y="888"/>
                    </a:lnTo>
                    <a:lnTo>
                      <a:pt x="165" y="878"/>
                    </a:lnTo>
                    <a:lnTo>
                      <a:pt x="151" y="874"/>
                    </a:lnTo>
                    <a:lnTo>
                      <a:pt x="138" y="870"/>
                    </a:lnTo>
                    <a:lnTo>
                      <a:pt x="126" y="868"/>
                    </a:lnTo>
                    <a:lnTo>
                      <a:pt x="115" y="867"/>
                    </a:lnTo>
                    <a:lnTo>
                      <a:pt x="107" y="868"/>
                    </a:lnTo>
                    <a:lnTo>
                      <a:pt x="99" y="870"/>
                    </a:lnTo>
                    <a:lnTo>
                      <a:pt x="93" y="872"/>
                    </a:lnTo>
                    <a:lnTo>
                      <a:pt x="85" y="875"/>
                    </a:lnTo>
                    <a:lnTo>
                      <a:pt x="79" y="879"/>
                    </a:lnTo>
                    <a:lnTo>
                      <a:pt x="74" y="883"/>
                    </a:lnTo>
                    <a:lnTo>
                      <a:pt x="70" y="887"/>
                    </a:lnTo>
                    <a:lnTo>
                      <a:pt x="65" y="891"/>
                    </a:lnTo>
                    <a:lnTo>
                      <a:pt x="58" y="900"/>
                    </a:lnTo>
                    <a:lnTo>
                      <a:pt x="54" y="908"/>
                    </a:lnTo>
                    <a:lnTo>
                      <a:pt x="51" y="913"/>
                    </a:lnTo>
                    <a:lnTo>
                      <a:pt x="50" y="915"/>
                    </a:lnTo>
                    <a:lnTo>
                      <a:pt x="15" y="915"/>
                    </a:lnTo>
                    <a:lnTo>
                      <a:pt x="15" y="567"/>
                    </a:lnTo>
                    <a:lnTo>
                      <a:pt x="57" y="567"/>
                    </a:lnTo>
                    <a:lnTo>
                      <a:pt x="64" y="588"/>
                    </a:lnTo>
                    <a:lnTo>
                      <a:pt x="72" y="611"/>
                    </a:lnTo>
                    <a:lnTo>
                      <a:pt x="83" y="636"/>
                    </a:lnTo>
                    <a:lnTo>
                      <a:pt x="97" y="663"/>
                    </a:lnTo>
                    <a:lnTo>
                      <a:pt x="112" y="690"/>
                    </a:lnTo>
                    <a:lnTo>
                      <a:pt x="128" y="716"/>
                    </a:lnTo>
                    <a:lnTo>
                      <a:pt x="147" y="743"/>
                    </a:lnTo>
                    <a:lnTo>
                      <a:pt x="167" y="768"/>
                    </a:lnTo>
                    <a:lnTo>
                      <a:pt x="177" y="781"/>
                    </a:lnTo>
                    <a:lnTo>
                      <a:pt x="188" y="793"/>
                    </a:lnTo>
                    <a:lnTo>
                      <a:pt x="199" y="804"/>
                    </a:lnTo>
                    <a:lnTo>
                      <a:pt x="211" y="815"/>
                    </a:lnTo>
                    <a:lnTo>
                      <a:pt x="223" y="826"/>
                    </a:lnTo>
                    <a:lnTo>
                      <a:pt x="235" y="837"/>
                    </a:lnTo>
                    <a:lnTo>
                      <a:pt x="248" y="846"/>
                    </a:lnTo>
                    <a:lnTo>
                      <a:pt x="261" y="854"/>
                    </a:lnTo>
                    <a:lnTo>
                      <a:pt x="274" y="862"/>
                    </a:lnTo>
                    <a:lnTo>
                      <a:pt x="287" y="869"/>
                    </a:lnTo>
                    <a:lnTo>
                      <a:pt x="301" y="875"/>
                    </a:lnTo>
                    <a:lnTo>
                      <a:pt x="315" y="880"/>
                    </a:lnTo>
                    <a:lnTo>
                      <a:pt x="329" y="884"/>
                    </a:lnTo>
                    <a:lnTo>
                      <a:pt x="344" y="887"/>
                    </a:lnTo>
                    <a:lnTo>
                      <a:pt x="358" y="889"/>
                    </a:lnTo>
                    <a:lnTo>
                      <a:pt x="374" y="890"/>
                    </a:lnTo>
                    <a:lnTo>
                      <a:pt x="383" y="889"/>
                    </a:lnTo>
                    <a:lnTo>
                      <a:pt x="392" y="888"/>
                    </a:lnTo>
                    <a:lnTo>
                      <a:pt x="401" y="887"/>
                    </a:lnTo>
                    <a:lnTo>
                      <a:pt x="410" y="885"/>
                    </a:lnTo>
                    <a:lnTo>
                      <a:pt x="427" y="881"/>
                    </a:lnTo>
                    <a:lnTo>
                      <a:pt x="443" y="874"/>
                    </a:lnTo>
                    <a:lnTo>
                      <a:pt x="458" y="866"/>
                    </a:lnTo>
                    <a:lnTo>
                      <a:pt x="471" y="857"/>
                    </a:lnTo>
                    <a:lnTo>
                      <a:pt x="484" y="846"/>
                    </a:lnTo>
                    <a:lnTo>
                      <a:pt x="496" y="834"/>
                    </a:lnTo>
                    <a:lnTo>
                      <a:pt x="506" y="822"/>
                    </a:lnTo>
                    <a:lnTo>
                      <a:pt x="516" y="810"/>
                    </a:lnTo>
                    <a:lnTo>
                      <a:pt x="524" y="797"/>
                    </a:lnTo>
                    <a:lnTo>
                      <a:pt x="530" y="784"/>
                    </a:lnTo>
                    <a:lnTo>
                      <a:pt x="535" y="770"/>
                    </a:lnTo>
                    <a:lnTo>
                      <a:pt x="539" y="758"/>
                    </a:lnTo>
                    <a:lnTo>
                      <a:pt x="542" y="745"/>
                    </a:lnTo>
                    <a:lnTo>
                      <a:pt x="542" y="733"/>
                    </a:lnTo>
                    <a:lnTo>
                      <a:pt x="542" y="725"/>
                    </a:lnTo>
                    <a:lnTo>
                      <a:pt x="541" y="716"/>
                    </a:lnTo>
                    <a:lnTo>
                      <a:pt x="540" y="709"/>
                    </a:lnTo>
                    <a:lnTo>
                      <a:pt x="538" y="701"/>
                    </a:lnTo>
                    <a:lnTo>
                      <a:pt x="535" y="694"/>
                    </a:lnTo>
                    <a:lnTo>
                      <a:pt x="533" y="687"/>
                    </a:lnTo>
                    <a:lnTo>
                      <a:pt x="529" y="680"/>
                    </a:lnTo>
                    <a:lnTo>
                      <a:pt x="525" y="674"/>
                    </a:lnTo>
                    <a:lnTo>
                      <a:pt x="516" y="660"/>
                    </a:lnTo>
                    <a:lnTo>
                      <a:pt x="505" y="649"/>
                    </a:lnTo>
                    <a:lnTo>
                      <a:pt x="492" y="639"/>
                    </a:lnTo>
                    <a:lnTo>
                      <a:pt x="478" y="629"/>
                    </a:lnTo>
                    <a:lnTo>
                      <a:pt x="462" y="619"/>
                    </a:lnTo>
                    <a:lnTo>
                      <a:pt x="444" y="611"/>
                    </a:lnTo>
                    <a:lnTo>
                      <a:pt x="426" y="603"/>
                    </a:lnTo>
                    <a:lnTo>
                      <a:pt x="406" y="595"/>
                    </a:lnTo>
                    <a:lnTo>
                      <a:pt x="361" y="580"/>
                    </a:lnTo>
                    <a:lnTo>
                      <a:pt x="314" y="565"/>
                    </a:lnTo>
                    <a:lnTo>
                      <a:pt x="276" y="554"/>
                    </a:lnTo>
                    <a:lnTo>
                      <a:pt x="239" y="543"/>
                    </a:lnTo>
                    <a:lnTo>
                      <a:pt x="206" y="532"/>
                    </a:lnTo>
                    <a:lnTo>
                      <a:pt x="175" y="520"/>
                    </a:lnTo>
                    <a:lnTo>
                      <a:pt x="147" y="509"/>
                    </a:lnTo>
                    <a:lnTo>
                      <a:pt x="121" y="496"/>
                    </a:lnTo>
                    <a:lnTo>
                      <a:pt x="109" y="490"/>
                    </a:lnTo>
                    <a:lnTo>
                      <a:pt x="98" y="482"/>
                    </a:lnTo>
                    <a:lnTo>
                      <a:pt x="87" y="475"/>
                    </a:lnTo>
                    <a:lnTo>
                      <a:pt x="76" y="468"/>
                    </a:lnTo>
                    <a:lnTo>
                      <a:pt x="67" y="461"/>
                    </a:lnTo>
                    <a:lnTo>
                      <a:pt x="58" y="453"/>
                    </a:lnTo>
                    <a:lnTo>
                      <a:pt x="50" y="445"/>
                    </a:lnTo>
                    <a:lnTo>
                      <a:pt x="43" y="436"/>
                    </a:lnTo>
                    <a:lnTo>
                      <a:pt x="36" y="427"/>
                    </a:lnTo>
                    <a:lnTo>
                      <a:pt x="30" y="418"/>
                    </a:lnTo>
                    <a:lnTo>
                      <a:pt x="24" y="408"/>
                    </a:lnTo>
                    <a:lnTo>
                      <a:pt x="19" y="398"/>
                    </a:lnTo>
                    <a:lnTo>
                      <a:pt x="15" y="387"/>
                    </a:lnTo>
                    <a:lnTo>
                      <a:pt x="11" y="376"/>
                    </a:lnTo>
                    <a:lnTo>
                      <a:pt x="8" y="364"/>
                    </a:lnTo>
                    <a:lnTo>
                      <a:pt x="5" y="352"/>
                    </a:lnTo>
                    <a:lnTo>
                      <a:pt x="3" y="338"/>
                    </a:lnTo>
                    <a:lnTo>
                      <a:pt x="1" y="325"/>
                    </a:lnTo>
                    <a:lnTo>
                      <a:pt x="1" y="309"/>
                    </a:lnTo>
                    <a:lnTo>
                      <a:pt x="0" y="294"/>
                    </a:lnTo>
                    <a:lnTo>
                      <a:pt x="1" y="279"/>
                    </a:lnTo>
                    <a:lnTo>
                      <a:pt x="2" y="265"/>
                    </a:lnTo>
                    <a:lnTo>
                      <a:pt x="4" y="250"/>
                    </a:lnTo>
                    <a:lnTo>
                      <a:pt x="7" y="236"/>
                    </a:lnTo>
                    <a:lnTo>
                      <a:pt x="11" y="222"/>
                    </a:lnTo>
                    <a:lnTo>
                      <a:pt x="16" y="208"/>
                    </a:lnTo>
                    <a:lnTo>
                      <a:pt x="21" y="195"/>
                    </a:lnTo>
                    <a:lnTo>
                      <a:pt x="27" y="181"/>
                    </a:lnTo>
                    <a:lnTo>
                      <a:pt x="33" y="168"/>
                    </a:lnTo>
                    <a:lnTo>
                      <a:pt x="41" y="156"/>
                    </a:lnTo>
                    <a:lnTo>
                      <a:pt x="49" y="144"/>
                    </a:lnTo>
                    <a:lnTo>
                      <a:pt x="57" y="131"/>
                    </a:lnTo>
                    <a:lnTo>
                      <a:pt x="66" y="119"/>
                    </a:lnTo>
                    <a:lnTo>
                      <a:pt x="76" y="108"/>
                    </a:lnTo>
                    <a:lnTo>
                      <a:pt x="87" y="97"/>
                    </a:lnTo>
                    <a:lnTo>
                      <a:pt x="97" y="87"/>
                    </a:lnTo>
                    <a:lnTo>
                      <a:pt x="108" y="77"/>
                    </a:lnTo>
                    <a:lnTo>
                      <a:pt x="119" y="68"/>
                    </a:lnTo>
                    <a:lnTo>
                      <a:pt x="131" y="59"/>
                    </a:lnTo>
                    <a:lnTo>
                      <a:pt x="143" y="51"/>
                    </a:lnTo>
                    <a:lnTo>
                      <a:pt x="155" y="43"/>
                    </a:lnTo>
                    <a:lnTo>
                      <a:pt x="168" y="36"/>
                    </a:lnTo>
                    <a:lnTo>
                      <a:pt x="180" y="30"/>
                    </a:lnTo>
                    <a:lnTo>
                      <a:pt x="194" y="24"/>
                    </a:lnTo>
                    <a:lnTo>
                      <a:pt x="207" y="18"/>
                    </a:lnTo>
                    <a:lnTo>
                      <a:pt x="220" y="14"/>
                    </a:lnTo>
                    <a:lnTo>
                      <a:pt x="233" y="10"/>
                    </a:lnTo>
                    <a:lnTo>
                      <a:pt x="247" y="6"/>
                    </a:lnTo>
                    <a:lnTo>
                      <a:pt x="261" y="4"/>
                    </a:lnTo>
                    <a:lnTo>
                      <a:pt x="274" y="2"/>
                    </a:lnTo>
                    <a:lnTo>
                      <a:pt x="288" y="1"/>
                    </a:lnTo>
                    <a:lnTo>
                      <a:pt x="301" y="0"/>
                    </a:lnTo>
                    <a:lnTo>
                      <a:pt x="321" y="1"/>
                    </a:lnTo>
                    <a:lnTo>
                      <a:pt x="340" y="2"/>
                    </a:lnTo>
                    <a:lnTo>
                      <a:pt x="356" y="5"/>
                    </a:lnTo>
                    <a:lnTo>
                      <a:pt x="372" y="8"/>
                    </a:lnTo>
                    <a:lnTo>
                      <a:pt x="386" y="11"/>
                    </a:lnTo>
                    <a:lnTo>
                      <a:pt x="399" y="15"/>
                    </a:lnTo>
                    <a:lnTo>
                      <a:pt x="411" y="19"/>
                    </a:lnTo>
                    <a:lnTo>
                      <a:pt x="422" y="23"/>
                    </a:lnTo>
                    <a:lnTo>
                      <a:pt x="444" y="32"/>
                    </a:lnTo>
                    <a:lnTo>
                      <a:pt x="464" y="39"/>
                    </a:lnTo>
                    <a:lnTo>
                      <a:pt x="475" y="42"/>
                    </a:lnTo>
                    <a:lnTo>
                      <a:pt x="486" y="44"/>
                    </a:lnTo>
                    <a:lnTo>
                      <a:pt x="497" y="46"/>
                    </a:lnTo>
                    <a:lnTo>
                      <a:pt x="509" y="46"/>
                    </a:lnTo>
                    <a:lnTo>
                      <a:pt x="516" y="46"/>
                    </a:lnTo>
                    <a:lnTo>
                      <a:pt x="523" y="44"/>
                    </a:lnTo>
                    <a:lnTo>
                      <a:pt x="530" y="42"/>
                    </a:lnTo>
                    <a:lnTo>
                      <a:pt x="537" y="40"/>
                    </a:lnTo>
                    <a:lnTo>
                      <a:pt x="551" y="33"/>
                    </a:lnTo>
                    <a:lnTo>
                      <a:pt x="564" y="25"/>
                    </a:lnTo>
                    <a:lnTo>
                      <a:pt x="576" y="17"/>
                    </a:lnTo>
                    <a:lnTo>
                      <a:pt x="585" y="11"/>
                    </a:lnTo>
                    <a:lnTo>
                      <a:pt x="591" y="6"/>
                    </a:lnTo>
                    <a:lnTo>
                      <a:pt x="594" y="4"/>
                    </a:lnTo>
                    <a:lnTo>
                      <a:pt x="616" y="4"/>
                    </a:lnTo>
                    <a:lnTo>
                      <a:pt x="616" y="16"/>
                    </a:lnTo>
                    <a:lnTo>
                      <a:pt x="616" y="47"/>
                    </a:lnTo>
                    <a:lnTo>
                      <a:pt x="616" y="91"/>
                    </a:lnTo>
                    <a:lnTo>
                      <a:pt x="616" y="143"/>
                    </a:lnTo>
                    <a:lnTo>
                      <a:pt x="616" y="196"/>
                    </a:lnTo>
                    <a:lnTo>
                      <a:pt x="616" y="243"/>
                    </a:lnTo>
                    <a:lnTo>
                      <a:pt x="616" y="279"/>
                    </a:lnTo>
                    <a:lnTo>
                      <a:pt x="616" y="298"/>
                    </a:lnTo>
                    <a:lnTo>
                      <a:pt x="615" y="302"/>
                    </a:lnTo>
                    <a:lnTo>
                      <a:pt x="614" y="305"/>
                    </a:lnTo>
                    <a:lnTo>
                      <a:pt x="612" y="307"/>
                    </a:lnTo>
                    <a:lnTo>
                      <a:pt x="609" y="309"/>
                    </a:lnTo>
                    <a:lnTo>
                      <a:pt x="606" y="311"/>
                    </a:lnTo>
                    <a:lnTo>
                      <a:pt x="603" y="312"/>
                    </a:lnTo>
                    <a:lnTo>
                      <a:pt x="599" y="312"/>
                    </a:lnTo>
                    <a:lnTo>
                      <a:pt x="595" y="312"/>
                    </a:lnTo>
                    <a:lnTo>
                      <a:pt x="587" y="310"/>
                    </a:lnTo>
                    <a:lnTo>
                      <a:pt x="579" y="307"/>
                    </a:lnTo>
                    <a:lnTo>
                      <a:pt x="576" y="305"/>
                    </a:lnTo>
                    <a:lnTo>
                      <a:pt x="573" y="302"/>
                    </a:lnTo>
                    <a:lnTo>
                      <a:pt x="571" y="299"/>
                    </a:lnTo>
                    <a:lnTo>
                      <a:pt x="570" y="296"/>
                    </a:lnTo>
                    <a:lnTo>
                      <a:pt x="565" y="283"/>
                    </a:lnTo>
                    <a:lnTo>
                      <a:pt x="559" y="267"/>
                    </a:lnTo>
                    <a:lnTo>
                      <a:pt x="552" y="250"/>
                    </a:lnTo>
                    <a:lnTo>
                      <a:pt x="543" y="230"/>
                    </a:lnTo>
                    <a:lnTo>
                      <a:pt x="532" y="210"/>
                    </a:lnTo>
                    <a:lnTo>
                      <a:pt x="520" y="189"/>
                    </a:lnTo>
                    <a:lnTo>
                      <a:pt x="506" y="167"/>
                    </a:lnTo>
                    <a:lnTo>
                      <a:pt x="491" y="146"/>
                    </a:lnTo>
                    <a:lnTo>
                      <a:pt x="482" y="135"/>
                    </a:lnTo>
                    <a:lnTo>
                      <a:pt x="473" y="125"/>
                    </a:lnTo>
                    <a:lnTo>
                      <a:pt x="464" y="115"/>
                    </a:lnTo>
                    <a:lnTo>
                      <a:pt x="454" y="106"/>
                    </a:lnTo>
                    <a:lnTo>
                      <a:pt x="444" y="97"/>
                    </a:lnTo>
                    <a:lnTo>
                      <a:pt x="433" y="88"/>
                    </a:lnTo>
                    <a:lnTo>
                      <a:pt x="422" y="81"/>
                    </a:lnTo>
                    <a:lnTo>
                      <a:pt x="410" y="73"/>
                    </a:lnTo>
                    <a:lnTo>
                      <a:pt x="398" y="66"/>
                    </a:lnTo>
                    <a:lnTo>
                      <a:pt x="385" y="60"/>
                    </a:lnTo>
                    <a:lnTo>
                      <a:pt x="372" y="55"/>
                    </a:lnTo>
                    <a:lnTo>
                      <a:pt x="358" y="51"/>
                    </a:lnTo>
                    <a:lnTo>
                      <a:pt x="343" y="47"/>
                    </a:lnTo>
                    <a:lnTo>
                      <a:pt x="329" y="45"/>
                    </a:lnTo>
                    <a:lnTo>
                      <a:pt x="314" y="43"/>
                    </a:lnTo>
                    <a:lnTo>
                      <a:pt x="298" y="42"/>
                    </a:lnTo>
                    <a:lnTo>
                      <a:pt x="284" y="43"/>
                    </a:lnTo>
                    <a:lnTo>
                      <a:pt x="272" y="44"/>
                    </a:lnTo>
                    <a:lnTo>
                      <a:pt x="260" y="45"/>
                    </a:lnTo>
                    <a:lnTo>
                      <a:pt x="248" y="47"/>
                    </a:lnTo>
                    <a:lnTo>
                      <a:pt x="238" y="49"/>
                    </a:lnTo>
                    <a:lnTo>
                      <a:pt x="228" y="52"/>
                    </a:lnTo>
                    <a:lnTo>
                      <a:pt x="218" y="56"/>
                    </a:lnTo>
                    <a:lnTo>
                      <a:pt x="209" y="60"/>
                    </a:lnTo>
                    <a:lnTo>
                      <a:pt x="201" y="64"/>
                    </a:lnTo>
                    <a:lnTo>
                      <a:pt x="193" y="68"/>
                    </a:lnTo>
                    <a:lnTo>
                      <a:pt x="186" y="73"/>
                    </a:lnTo>
                    <a:lnTo>
                      <a:pt x="180" y="78"/>
                    </a:lnTo>
                    <a:lnTo>
                      <a:pt x="168" y="89"/>
                    </a:lnTo>
                    <a:lnTo>
                      <a:pt x="158" y="101"/>
                    </a:lnTo>
                    <a:lnTo>
                      <a:pt x="150" y="114"/>
                    </a:lnTo>
                    <a:lnTo>
                      <a:pt x="143" y="127"/>
                    </a:lnTo>
                    <a:lnTo>
                      <a:pt x="138" y="141"/>
                    </a:lnTo>
                    <a:lnTo>
                      <a:pt x="134" y="154"/>
                    </a:lnTo>
                    <a:lnTo>
                      <a:pt x="131" y="167"/>
                    </a:lnTo>
                    <a:lnTo>
                      <a:pt x="129" y="179"/>
                    </a:lnTo>
                    <a:lnTo>
                      <a:pt x="128" y="190"/>
                    </a:lnTo>
                    <a:lnTo>
                      <a:pt x="128" y="201"/>
                    </a:lnTo>
                    <a:lnTo>
                      <a:pt x="128" y="214"/>
                    </a:lnTo>
                    <a:lnTo>
                      <a:pt x="131" y="226"/>
                    </a:lnTo>
                    <a:lnTo>
                      <a:pt x="135" y="237"/>
                    </a:lnTo>
                    <a:lnTo>
                      <a:pt x="140" y="248"/>
                    </a:lnTo>
                    <a:lnTo>
                      <a:pt x="147" y="257"/>
                    </a:lnTo>
                    <a:lnTo>
                      <a:pt x="156" y="266"/>
                    </a:lnTo>
                    <a:lnTo>
                      <a:pt x="166" y="274"/>
                    </a:lnTo>
                    <a:lnTo>
                      <a:pt x="178" y="282"/>
                    </a:lnTo>
                    <a:lnTo>
                      <a:pt x="192" y="289"/>
                    </a:lnTo>
                    <a:lnTo>
                      <a:pt x="207" y="296"/>
                    </a:lnTo>
                    <a:lnTo>
                      <a:pt x="223" y="303"/>
                    </a:lnTo>
                    <a:lnTo>
                      <a:pt x="241" y="309"/>
                    </a:lnTo>
                    <a:lnTo>
                      <a:pt x="282" y="323"/>
                    </a:lnTo>
                    <a:lnTo>
                      <a:pt x="329" y="335"/>
                    </a:lnTo>
                    <a:lnTo>
                      <a:pt x="370" y="347"/>
                    </a:lnTo>
                    <a:lnTo>
                      <a:pt x="408" y="358"/>
                    </a:lnTo>
                    <a:lnTo>
                      <a:pt x="444" y="369"/>
                    </a:lnTo>
                    <a:lnTo>
                      <a:pt x="477" y="381"/>
                    </a:lnTo>
                    <a:lnTo>
                      <a:pt x="508" y="394"/>
                    </a:lnTo>
                    <a:lnTo>
                      <a:pt x="536" y="408"/>
                    </a:lnTo>
                    <a:lnTo>
                      <a:pt x="549" y="415"/>
                    </a:lnTo>
                    <a:lnTo>
                      <a:pt x="561" y="423"/>
                    </a:lnTo>
                    <a:lnTo>
                      <a:pt x="573" y="431"/>
                    </a:lnTo>
                    <a:lnTo>
                      <a:pt x="584" y="439"/>
                    </a:lnTo>
                    <a:lnTo>
                      <a:pt x="595" y="448"/>
                    </a:lnTo>
                    <a:lnTo>
                      <a:pt x="605" y="457"/>
                    </a:lnTo>
                    <a:lnTo>
                      <a:pt x="614" y="466"/>
                    </a:lnTo>
                    <a:lnTo>
                      <a:pt x="622" y="476"/>
                    </a:lnTo>
                    <a:lnTo>
                      <a:pt x="630" y="487"/>
                    </a:lnTo>
                    <a:lnTo>
                      <a:pt x="638" y="498"/>
                    </a:lnTo>
                    <a:lnTo>
                      <a:pt x="645" y="510"/>
                    </a:lnTo>
                    <a:lnTo>
                      <a:pt x="651" y="522"/>
                    </a:lnTo>
                    <a:lnTo>
                      <a:pt x="656" y="534"/>
                    </a:lnTo>
                    <a:lnTo>
                      <a:pt x="661" y="547"/>
                    </a:lnTo>
                    <a:lnTo>
                      <a:pt x="665" y="561"/>
                    </a:lnTo>
                    <a:lnTo>
                      <a:pt x="668" y="575"/>
                    </a:lnTo>
                    <a:lnTo>
                      <a:pt x="670" y="590"/>
                    </a:lnTo>
                    <a:lnTo>
                      <a:pt x="672" y="605"/>
                    </a:lnTo>
                    <a:lnTo>
                      <a:pt x="673" y="622"/>
                    </a:lnTo>
                    <a:lnTo>
                      <a:pt x="673" y="639"/>
                    </a:lnTo>
                    <a:lnTo>
                      <a:pt x="673" y="658"/>
                    </a:lnTo>
                    <a:lnTo>
                      <a:pt x="671" y="678"/>
                    </a:lnTo>
                    <a:lnTo>
                      <a:pt x="669" y="696"/>
                    </a:lnTo>
                    <a:lnTo>
                      <a:pt x="665" y="714"/>
                    </a:lnTo>
                    <a:lnTo>
                      <a:pt x="661" y="730"/>
                    </a:lnTo>
                    <a:lnTo>
                      <a:pt x="655" y="746"/>
                    </a:lnTo>
                    <a:lnTo>
                      <a:pt x="649" y="761"/>
                    </a:lnTo>
                    <a:lnTo>
                      <a:pt x="642" y="776"/>
                    </a:lnTo>
                    <a:lnTo>
                      <a:pt x="633" y="789"/>
                    </a:lnTo>
                    <a:lnTo>
                      <a:pt x="625" y="802"/>
                    </a:lnTo>
                    <a:lnTo>
                      <a:pt x="616" y="815"/>
                    </a:lnTo>
                    <a:lnTo>
                      <a:pt x="607" y="826"/>
                    </a:lnTo>
                    <a:lnTo>
                      <a:pt x="597" y="838"/>
                    </a:lnTo>
                    <a:lnTo>
                      <a:pt x="586" y="849"/>
                    </a:lnTo>
                    <a:lnTo>
                      <a:pt x="575" y="858"/>
                    </a:lnTo>
                    <a:lnTo>
                      <a:pt x="564" y="867"/>
                    </a:lnTo>
                    <a:lnTo>
                      <a:pt x="552" y="876"/>
                    </a:lnTo>
                    <a:lnTo>
                      <a:pt x="541" y="884"/>
                    </a:lnTo>
                    <a:lnTo>
                      <a:pt x="528" y="891"/>
                    </a:lnTo>
                    <a:lnTo>
                      <a:pt x="516" y="897"/>
                    </a:lnTo>
                    <a:lnTo>
                      <a:pt x="504" y="903"/>
                    </a:lnTo>
                    <a:lnTo>
                      <a:pt x="492" y="909"/>
                    </a:lnTo>
                    <a:lnTo>
                      <a:pt x="479" y="914"/>
                    </a:lnTo>
                    <a:lnTo>
                      <a:pt x="467" y="918"/>
                    </a:lnTo>
                    <a:lnTo>
                      <a:pt x="443" y="925"/>
                    </a:lnTo>
                    <a:lnTo>
                      <a:pt x="419" y="930"/>
                    </a:lnTo>
                    <a:lnTo>
                      <a:pt x="397" y="933"/>
                    </a:lnTo>
                    <a:lnTo>
                      <a:pt x="376" y="933"/>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26" name="Freeform 129"/>
              <p:cNvSpPr>
                <a:spLocks/>
              </p:cNvSpPr>
              <p:nvPr/>
            </p:nvSpPr>
            <p:spPr bwMode="black">
              <a:xfrm>
                <a:off x="5582" y="3988"/>
                <a:ext cx="51" cy="101"/>
              </a:xfrm>
              <a:custGeom>
                <a:avLst/>
                <a:gdLst/>
                <a:ahLst/>
                <a:cxnLst>
                  <a:cxn ang="0">
                    <a:pos x="346" y="1238"/>
                  </a:cxn>
                  <a:cxn ang="0">
                    <a:pos x="289" y="1225"/>
                  </a:cxn>
                  <a:cxn ang="0">
                    <a:pos x="255" y="1211"/>
                  </a:cxn>
                  <a:cxn ang="0">
                    <a:pos x="222" y="1192"/>
                  </a:cxn>
                  <a:cxn ang="0">
                    <a:pos x="191" y="1166"/>
                  </a:cxn>
                  <a:cxn ang="0">
                    <a:pos x="165" y="1134"/>
                  </a:cxn>
                  <a:cxn ang="0">
                    <a:pos x="144" y="1095"/>
                  </a:cxn>
                  <a:cxn ang="0">
                    <a:pos x="128" y="1049"/>
                  </a:cxn>
                  <a:cxn ang="0">
                    <a:pos x="120" y="995"/>
                  </a:cxn>
                  <a:cxn ang="0">
                    <a:pos x="130" y="364"/>
                  </a:cxn>
                  <a:cxn ang="0">
                    <a:pos x="12" y="313"/>
                  </a:cxn>
                  <a:cxn ang="0">
                    <a:pos x="50" y="305"/>
                  </a:cxn>
                  <a:cxn ang="0">
                    <a:pos x="89" y="289"/>
                  </a:cxn>
                  <a:cxn ang="0">
                    <a:pos x="127" y="265"/>
                  </a:cxn>
                  <a:cxn ang="0">
                    <a:pos x="164" y="236"/>
                  </a:cxn>
                  <a:cxn ang="0">
                    <a:pos x="200" y="203"/>
                  </a:cxn>
                  <a:cxn ang="0">
                    <a:pos x="231" y="166"/>
                  </a:cxn>
                  <a:cxn ang="0">
                    <a:pos x="258" y="128"/>
                  </a:cxn>
                  <a:cxn ang="0">
                    <a:pos x="279" y="87"/>
                  </a:cxn>
                  <a:cxn ang="0">
                    <a:pos x="294" y="49"/>
                  </a:cxn>
                  <a:cxn ang="0">
                    <a:pos x="301" y="12"/>
                  </a:cxn>
                  <a:cxn ang="0">
                    <a:pos x="360" y="313"/>
                  </a:cxn>
                  <a:cxn ang="0">
                    <a:pos x="360" y="364"/>
                  </a:cxn>
                  <a:cxn ang="0">
                    <a:pos x="361" y="1079"/>
                  </a:cxn>
                  <a:cxn ang="0">
                    <a:pos x="366" y="1120"/>
                  </a:cxn>
                  <a:cxn ang="0">
                    <a:pos x="377" y="1150"/>
                  </a:cxn>
                  <a:cxn ang="0">
                    <a:pos x="393" y="1168"/>
                  </a:cxn>
                  <a:cxn ang="0">
                    <a:pos x="416" y="1177"/>
                  </a:cxn>
                  <a:cxn ang="0">
                    <a:pos x="444" y="1178"/>
                  </a:cxn>
                  <a:cxn ang="0">
                    <a:pos x="469" y="1171"/>
                  </a:cxn>
                  <a:cxn ang="0">
                    <a:pos x="491" y="1158"/>
                  </a:cxn>
                  <a:cxn ang="0">
                    <a:pos x="509" y="1138"/>
                  </a:cxn>
                  <a:cxn ang="0">
                    <a:pos x="528" y="1103"/>
                  </a:cxn>
                  <a:cxn ang="0">
                    <a:pos x="547" y="1042"/>
                  </a:cxn>
                  <a:cxn ang="0">
                    <a:pos x="557" y="975"/>
                  </a:cxn>
                  <a:cxn ang="0">
                    <a:pos x="561" y="911"/>
                  </a:cxn>
                  <a:cxn ang="0">
                    <a:pos x="611" y="951"/>
                  </a:cxn>
                  <a:cxn ang="0">
                    <a:pos x="606" y="1006"/>
                  </a:cxn>
                  <a:cxn ang="0">
                    <a:pos x="597" y="1055"/>
                  </a:cxn>
                  <a:cxn ang="0">
                    <a:pos x="583" y="1098"/>
                  </a:cxn>
                  <a:cxn ang="0">
                    <a:pos x="566" y="1137"/>
                  </a:cxn>
                  <a:cxn ang="0">
                    <a:pos x="545" y="1169"/>
                  </a:cxn>
                  <a:cxn ang="0">
                    <a:pos x="521" y="1195"/>
                  </a:cxn>
                  <a:cxn ang="0">
                    <a:pos x="493" y="1215"/>
                  </a:cxn>
                  <a:cxn ang="0">
                    <a:pos x="461" y="1229"/>
                  </a:cxn>
                  <a:cxn ang="0">
                    <a:pos x="427" y="1238"/>
                  </a:cxn>
                  <a:cxn ang="0">
                    <a:pos x="389" y="1241"/>
                  </a:cxn>
                </a:cxnLst>
                <a:rect l="0" t="0" r="r" b="b"/>
                <a:pathLst>
                  <a:path w="612" h="1241">
                    <a:moveTo>
                      <a:pt x="389" y="1241"/>
                    </a:moveTo>
                    <a:lnTo>
                      <a:pt x="368" y="1240"/>
                    </a:lnTo>
                    <a:lnTo>
                      <a:pt x="346" y="1238"/>
                    </a:lnTo>
                    <a:lnTo>
                      <a:pt x="323" y="1234"/>
                    </a:lnTo>
                    <a:lnTo>
                      <a:pt x="300" y="1228"/>
                    </a:lnTo>
                    <a:lnTo>
                      <a:pt x="289" y="1225"/>
                    </a:lnTo>
                    <a:lnTo>
                      <a:pt x="277" y="1221"/>
                    </a:lnTo>
                    <a:lnTo>
                      <a:pt x="266" y="1216"/>
                    </a:lnTo>
                    <a:lnTo>
                      <a:pt x="255" y="1211"/>
                    </a:lnTo>
                    <a:lnTo>
                      <a:pt x="243" y="1205"/>
                    </a:lnTo>
                    <a:lnTo>
                      <a:pt x="233" y="1199"/>
                    </a:lnTo>
                    <a:lnTo>
                      <a:pt x="222" y="1192"/>
                    </a:lnTo>
                    <a:lnTo>
                      <a:pt x="212" y="1184"/>
                    </a:lnTo>
                    <a:lnTo>
                      <a:pt x="202" y="1176"/>
                    </a:lnTo>
                    <a:lnTo>
                      <a:pt x="191" y="1166"/>
                    </a:lnTo>
                    <a:lnTo>
                      <a:pt x="182" y="1157"/>
                    </a:lnTo>
                    <a:lnTo>
                      <a:pt x="173" y="1146"/>
                    </a:lnTo>
                    <a:lnTo>
                      <a:pt x="165" y="1134"/>
                    </a:lnTo>
                    <a:lnTo>
                      <a:pt x="157" y="1122"/>
                    </a:lnTo>
                    <a:lnTo>
                      <a:pt x="150" y="1109"/>
                    </a:lnTo>
                    <a:lnTo>
                      <a:pt x="144" y="1095"/>
                    </a:lnTo>
                    <a:lnTo>
                      <a:pt x="138" y="1081"/>
                    </a:lnTo>
                    <a:lnTo>
                      <a:pt x="133" y="1066"/>
                    </a:lnTo>
                    <a:lnTo>
                      <a:pt x="128" y="1049"/>
                    </a:lnTo>
                    <a:lnTo>
                      <a:pt x="125" y="1032"/>
                    </a:lnTo>
                    <a:lnTo>
                      <a:pt x="122" y="1014"/>
                    </a:lnTo>
                    <a:lnTo>
                      <a:pt x="120" y="995"/>
                    </a:lnTo>
                    <a:lnTo>
                      <a:pt x="119" y="975"/>
                    </a:lnTo>
                    <a:lnTo>
                      <a:pt x="119" y="953"/>
                    </a:lnTo>
                    <a:lnTo>
                      <a:pt x="130" y="364"/>
                    </a:lnTo>
                    <a:lnTo>
                      <a:pt x="0" y="364"/>
                    </a:lnTo>
                    <a:lnTo>
                      <a:pt x="0" y="313"/>
                    </a:lnTo>
                    <a:lnTo>
                      <a:pt x="12" y="313"/>
                    </a:lnTo>
                    <a:lnTo>
                      <a:pt x="25" y="311"/>
                    </a:lnTo>
                    <a:lnTo>
                      <a:pt x="38" y="309"/>
                    </a:lnTo>
                    <a:lnTo>
                      <a:pt x="50" y="305"/>
                    </a:lnTo>
                    <a:lnTo>
                      <a:pt x="63" y="300"/>
                    </a:lnTo>
                    <a:lnTo>
                      <a:pt x="76" y="295"/>
                    </a:lnTo>
                    <a:lnTo>
                      <a:pt x="89" y="289"/>
                    </a:lnTo>
                    <a:lnTo>
                      <a:pt x="102" y="282"/>
                    </a:lnTo>
                    <a:lnTo>
                      <a:pt x="115" y="274"/>
                    </a:lnTo>
                    <a:lnTo>
                      <a:pt x="127" y="265"/>
                    </a:lnTo>
                    <a:lnTo>
                      <a:pt x="140" y="256"/>
                    </a:lnTo>
                    <a:lnTo>
                      <a:pt x="152" y="246"/>
                    </a:lnTo>
                    <a:lnTo>
                      <a:pt x="164" y="236"/>
                    </a:lnTo>
                    <a:lnTo>
                      <a:pt x="176" y="225"/>
                    </a:lnTo>
                    <a:lnTo>
                      <a:pt x="188" y="214"/>
                    </a:lnTo>
                    <a:lnTo>
                      <a:pt x="200" y="203"/>
                    </a:lnTo>
                    <a:lnTo>
                      <a:pt x="211" y="191"/>
                    </a:lnTo>
                    <a:lnTo>
                      <a:pt x="221" y="179"/>
                    </a:lnTo>
                    <a:lnTo>
                      <a:pt x="231" y="166"/>
                    </a:lnTo>
                    <a:lnTo>
                      <a:pt x="241" y="153"/>
                    </a:lnTo>
                    <a:lnTo>
                      <a:pt x="250" y="141"/>
                    </a:lnTo>
                    <a:lnTo>
                      <a:pt x="258" y="128"/>
                    </a:lnTo>
                    <a:lnTo>
                      <a:pt x="266" y="114"/>
                    </a:lnTo>
                    <a:lnTo>
                      <a:pt x="273" y="101"/>
                    </a:lnTo>
                    <a:lnTo>
                      <a:pt x="279" y="87"/>
                    </a:lnTo>
                    <a:lnTo>
                      <a:pt x="285" y="74"/>
                    </a:lnTo>
                    <a:lnTo>
                      <a:pt x="290" y="61"/>
                    </a:lnTo>
                    <a:lnTo>
                      <a:pt x="294" y="49"/>
                    </a:lnTo>
                    <a:lnTo>
                      <a:pt x="297" y="36"/>
                    </a:lnTo>
                    <a:lnTo>
                      <a:pt x="300" y="24"/>
                    </a:lnTo>
                    <a:lnTo>
                      <a:pt x="301" y="12"/>
                    </a:lnTo>
                    <a:lnTo>
                      <a:pt x="302" y="0"/>
                    </a:lnTo>
                    <a:lnTo>
                      <a:pt x="360" y="0"/>
                    </a:lnTo>
                    <a:lnTo>
                      <a:pt x="360" y="313"/>
                    </a:lnTo>
                    <a:lnTo>
                      <a:pt x="561" y="313"/>
                    </a:lnTo>
                    <a:lnTo>
                      <a:pt x="561" y="364"/>
                    </a:lnTo>
                    <a:lnTo>
                      <a:pt x="360" y="364"/>
                    </a:lnTo>
                    <a:lnTo>
                      <a:pt x="360" y="1044"/>
                    </a:lnTo>
                    <a:lnTo>
                      <a:pt x="360" y="1062"/>
                    </a:lnTo>
                    <a:lnTo>
                      <a:pt x="361" y="1079"/>
                    </a:lnTo>
                    <a:lnTo>
                      <a:pt x="362" y="1094"/>
                    </a:lnTo>
                    <a:lnTo>
                      <a:pt x="364" y="1108"/>
                    </a:lnTo>
                    <a:lnTo>
                      <a:pt x="366" y="1120"/>
                    </a:lnTo>
                    <a:lnTo>
                      <a:pt x="369" y="1131"/>
                    </a:lnTo>
                    <a:lnTo>
                      <a:pt x="373" y="1142"/>
                    </a:lnTo>
                    <a:lnTo>
                      <a:pt x="377" y="1150"/>
                    </a:lnTo>
                    <a:lnTo>
                      <a:pt x="382" y="1157"/>
                    </a:lnTo>
                    <a:lnTo>
                      <a:pt x="387" y="1163"/>
                    </a:lnTo>
                    <a:lnTo>
                      <a:pt x="393" y="1168"/>
                    </a:lnTo>
                    <a:lnTo>
                      <a:pt x="400" y="1172"/>
                    </a:lnTo>
                    <a:lnTo>
                      <a:pt x="408" y="1175"/>
                    </a:lnTo>
                    <a:lnTo>
                      <a:pt x="416" y="1177"/>
                    </a:lnTo>
                    <a:lnTo>
                      <a:pt x="425" y="1178"/>
                    </a:lnTo>
                    <a:lnTo>
                      <a:pt x="435" y="1178"/>
                    </a:lnTo>
                    <a:lnTo>
                      <a:pt x="444" y="1178"/>
                    </a:lnTo>
                    <a:lnTo>
                      <a:pt x="453" y="1177"/>
                    </a:lnTo>
                    <a:lnTo>
                      <a:pt x="461" y="1174"/>
                    </a:lnTo>
                    <a:lnTo>
                      <a:pt x="469" y="1171"/>
                    </a:lnTo>
                    <a:lnTo>
                      <a:pt x="477" y="1168"/>
                    </a:lnTo>
                    <a:lnTo>
                      <a:pt x="484" y="1163"/>
                    </a:lnTo>
                    <a:lnTo>
                      <a:pt x="491" y="1158"/>
                    </a:lnTo>
                    <a:lnTo>
                      <a:pt x="497" y="1152"/>
                    </a:lnTo>
                    <a:lnTo>
                      <a:pt x="503" y="1145"/>
                    </a:lnTo>
                    <a:lnTo>
                      <a:pt x="509" y="1138"/>
                    </a:lnTo>
                    <a:lnTo>
                      <a:pt x="514" y="1129"/>
                    </a:lnTo>
                    <a:lnTo>
                      <a:pt x="519" y="1121"/>
                    </a:lnTo>
                    <a:lnTo>
                      <a:pt x="528" y="1103"/>
                    </a:lnTo>
                    <a:lnTo>
                      <a:pt x="535" y="1084"/>
                    </a:lnTo>
                    <a:lnTo>
                      <a:pt x="542" y="1063"/>
                    </a:lnTo>
                    <a:lnTo>
                      <a:pt x="547" y="1042"/>
                    </a:lnTo>
                    <a:lnTo>
                      <a:pt x="552" y="1020"/>
                    </a:lnTo>
                    <a:lnTo>
                      <a:pt x="555" y="998"/>
                    </a:lnTo>
                    <a:lnTo>
                      <a:pt x="557" y="975"/>
                    </a:lnTo>
                    <a:lnTo>
                      <a:pt x="559" y="952"/>
                    </a:lnTo>
                    <a:lnTo>
                      <a:pt x="560" y="931"/>
                    </a:lnTo>
                    <a:lnTo>
                      <a:pt x="561" y="911"/>
                    </a:lnTo>
                    <a:lnTo>
                      <a:pt x="612" y="911"/>
                    </a:lnTo>
                    <a:lnTo>
                      <a:pt x="612" y="931"/>
                    </a:lnTo>
                    <a:lnTo>
                      <a:pt x="611" y="951"/>
                    </a:lnTo>
                    <a:lnTo>
                      <a:pt x="610" y="971"/>
                    </a:lnTo>
                    <a:lnTo>
                      <a:pt x="608" y="989"/>
                    </a:lnTo>
                    <a:lnTo>
                      <a:pt x="606" y="1006"/>
                    </a:lnTo>
                    <a:lnTo>
                      <a:pt x="603" y="1023"/>
                    </a:lnTo>
                    <a:lnTo>
                      <a:pt x="600" y="1040"/>
                    </a:lnTo>
                    <a:lnTo>
                      <a:pt x="597" y="1055"/>
                    </a:lnTo>
                    <a:lnTo>
                      <a:pt x="593" y="1070"/>
                    </a:lnTo>
                    <a:lnTo>
                      <a:pt x="588" y="1085"/>
                    </a:lnTo>
                    <a:lnTo>
                      <a:pt x="583" y="1098"/>
                    </a:lnTo>
                    <a:lnTo>
                      <a:pt x="578" y="1112"/>
                    </a:lnTo>
                    <a:lnTo>
                      <a:pt x="572" y="1124"/>
                    </a:lnTo>
                    <a:lnTo>
                      <a:pt x="566" y="1137"/>
                    </a:lnTo>
                    <a:lnTo>
                      <a:pt x="560" y="1148"/>
                    </a:lnTo>
                    <a:lnTo>
                      <a:pt x="553" y="1159"/>
                    </a:lnTo>
                    <a:lnTo>
                      <a:pt x="545" y="1169"/>
                    </a:lnTo>
                    <a:lnTo>
                      <a:pt x="538" y="1178"/>
                    </a:lnTo>
                    <a:lnTo>
                      <a:pt x="529" y="1187"/>
                    </a:lnTo>
                    <a:lnTo>
                      <a:pt x="521" y="1195"/>
                    </a:lnTo>
                    <a:lnTo>
                      <a:pt x="512" y="1202"/>
                    </a:lnTo>
                    <a:lnTo>
                      <a:pt x="503" y="1209"/>
                    </a:lnTo>
                    <a:lnTo>
                      <a:pt x="493" y="1215"/>
                    </a:lnTo>
                    <a:lnTo>
                      <a:pt x="483" y="1220"/>
                    </a:lnTo>
                    <a:lnTo>
                      <a:pt x="472" y="1225"/>
                    </a:lnTo>
                    <a:lnTo>
                      <a:pt x="461" y="1229"/>
                    </a:lnTo>
                    <a:lnTo>
                      <a:pt x="450" y="1233"/>
                    </a:lnTo>
                    <a:lnTo>
                      <a:pt x="438" y="1236"/>
                    </a:lnTo>
                    <a:lnTo>
                      <a:pt x="427" y="1238"/>
                    </a:lnTo>
                    <a:lnTo>
                      <a:pt x="415" y="1240"/>
                    </a:lnTo>
                    <a:lnTo>
                      <a:pt x="402" y="1240"/>
                    </a:lnTo>
                    <a:lnTo>
                      <a:pt x="389" y="1241"/>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sp>
            <p:nvSpPr>
              <p:cNvPr id="27" name="Freeform 130"/>
              <p:cNvSpPr>
                <a:spLocks noEditPoints="1"/>
              </p:cNvSpPr>
              <p:nvPr/>
            </p:nvSpPr>
            <p:spPr bwMode="black">
              <a:xfrm>
                <a:off x="5282" y="3977"/>
                <a:ext cx="148" cy="110"/>
              </a:xfrm>
              <a:custGeom>
                <a:avLst/>
                <a:gdLst/>
                <a:ahLst/>
                <a:cxnLst>
                  <a:cxn ang="0">
                    <a:pos x="1109" y="279"/>
                  </a:cxn>
                  <a:cxn ang="0">
                    <a:pos x="1046" y="188"/>
                  </a:cxn>
                  <a:cxn ang="0">
                    <a:pos x="964" y="124"/>
                  </a:cxn>
                  <a:cxn ang="0">
                    <a:pos x="787" y="59"/>
                  </a:cxn>
                  <a:cxn ang="0">
                    <a:pos x="755" y="67"/>
                  </a:cxn>
                  <a:cxn ang="0">
                    <a:pos x="753" y="1183"/>
                  </a:cxn>
                  <a:cxn ang="0">
                    <a:pos x="777" y="1230"/>
                  </a:cxn>
                  <a:cxn ang="0">
                    <a:pos x="874" y="1266"/>
                  </a:cxn>
                  <a:cxn ang="0">
                    <a:pos x="953" y="1277"/>
                  </a:cxn>
                  <a:cxn ang="0">
                    <a:pos x="951" y="1336"/>
                  </a:cxn>
                  <a:cxn ang="0">
                    <a:pos x="556" y="1339"/>
                  </a:cxn>
                  <a:cxn ang="0">
                    <a:pos x="281" y="1328"/>
                  </a:cxn>
                  <a:cxn ang="0">
                    <a:pos x="287" y="1272"/>
                  </a:cxn>
                  <a:cxn ang="0">
                    <a:pos x="392" y="1259"/>
                  </a:cxn>
                  <a:cxn ang="0">
                    <a:pos x="466" y="1212"/>
                  </a:cxn>
                  <a:cxn ang="0">
                    <a:pos x="478" y="1168"/>
                  </a:cxn>
                  <a:cxn ang="0">
                    <a:pos x="470" y="62"/>
                  </a:cxn>
                  <a:cxn ang="0">
                    <a:pos x="412" y="65"/>
                  </a:cxn>
                  <a:cxn ang="0">
                    <a:pos x="313" y="109"/>
                  </a:cxn>
                  <a:cxn ang="0">
                    <a:pos x="213" y="183"/>
                  </a:cxn>
                  <a:cxn ang="0">
                    <a:pos x="128" y="282"/>
                  </a:cxn>
                  <a:cxn ang="0">
                    <a:pos x="70" y="400"/>
                  </a:cxn>
                  <a:cxn ang="0">
                    <a:pos x="45" y="472"/>
                  </a:cxn>
                  <a:cxn ang="0">
                    <a:pos x="12" y="474"/>
                  </a:cxn>
                  <a:cxn ang="0">
                    <a:pos x="0" y="371"/>
                  </a:cxn>
                  <a:cxn ang="0">
                    <a:pos x="1197" y="0"/>
                  </a:cxn>
                  <a:cxn ang="0">
                    <a:pos x="1197" y="355"/>
                  </a:cxn>
                  <a:cxn ang="0">
                    <a:pos x="1181" y="401"/>
                  </a:cxn>
                  <a:cxn ang="0">
                    <a:pos x="1148" y="393"/>
                  </a:cxn>
                  <a:cxn ang="0">
                    <a:pos x="1649" y="707"/>
                  </a:cxn>
                  <a:cxn ang="0">
                    <a:pos x="1600" y="665"/>
                  </a:cxn>
                  <a:cxn ang="0">
                    <a:pos x="1587" y="593"/>
                  </a:cxn>
                  <a:cxn ang="0">
                    <a:pos x="1615" y="533"/>
                  </a:cxn>
                  <a:cxn ang="0">
                    <a:pos x="1678" y="487"/>
                  </a:cxn>
                  <a:cxn ang="0">
                    <a:pos x="1663" y="463"/>
                  </a:cxn>
                  <a:cxn ang="0">
                    <a:pos x="1589" y="467"/>
                  </a:cxn>
                  <a:cxn ang="0">
                    <a:pos x="1524" y="525"/>
                  </a:cxn>
                  <a:cxn ang="0">
                    <a:pos x="1476" y="646"/>
                  </a:cxn>
                  <a:cxn ang="0">
                    <a:pos x="1444" y="902"/>
                  </a:cxn>
                  <a:cxn ang="0">
                    <a:pos x="1450" y="1265"/>
                  </a:cxn>
                  <a:cxn ang="0">
                    <a:pos x="1549" y="1291"/>
                  </a:cxn>
                  <a:cxn ang="0">
                    <a:pos x="1581" y="1307"/>
                  </a:cxn>
                  <a:cxn ang="0">
                    <a:pos x="1577" y="1335"/>
                  </a:cxn>
                  <a:cxn ang="0">
                    <a:pos x="1080" y="1335"/>
                  </a:cxn>
                  <a:cxn ang="0">
                    <a:pos x="1076" y="1307"/>
                  </a:cxn>
                  <a:cxn ang="0">
                    <a:pos x="1108" y="1291"/>
                  </a:cxn>
                  <a:cxn ang="0">
                    <a:pos x="1185" y="1273"/>
                  </a:cxn>
                  <a:cxn ang="0">
                    <a:pos x="1214" y="554"/>
                  </a:cxn>
                  <a:cxn ang="0">
                    <a:pos x="1185" y="508"/>
                  </a:cxn>
                  <a:cxn ang="0">
                    <a:pos x="1111" y="494"/>
                  </a:cxn>
                  <a:cxn ang="0">
                    <a:pos x="1095" y="474"/>
                  </a:cxn>
                  <a:cxn ang="0">
                    <a:pos x="1103" y="448"/>
                  </a:cxn>
                  <a:cxn ang="0">
                    <a:pos x="1453" y="546"/>
                  </a:cxn>
                  <a:cxn ang="0">
                    <a:pos x="1526" y="443"/>
                  </a:cxn>
                  <a:cxn ang="0">
                    <a:pos x="1612" y="412"/>
                  </a:cxn>
                  <a:cxn ang="0">
                    <a:pos x="1744" y="441"/>
                  </a:cxn>
                  <a:cxn ang="0">
                    <a:pos x="1799" y="533"/>
                  </a:cxn>
                  <a:cxn ang="0">
                    <a:pos x="1794" y="644"/>
                  </a:cxn>
                  <a:cxn ang="0">
                    <a:pos x="1739" y="703"/>
                  </a:cxn>
                </a:cxnLst>
                <a:rect l="0" t="0" r="r" b="b"/>
                <a:pathLst>
                  <a:path w="1803" h="1339">
                    <a:moveTo>
                      <a:pt x="1141" y="379"/>
                    </a:moveTo>
                    <a:lnTo>
                      <a:pt x="1137" y="361"/>
                    </a:lnTo>
                    <a:lnTo>
                      <a:pt x="1133" y="343"/>
                    </a:lnTo>
                    <a:lnTo>
                      <a:pt x="1128" y="326"/>
                    </a:lnTo>
                    <a:lnTo>
                      <a:pt x="1122" y="310"/>
                    </a:lnTo>
                    <a:lnTo>
                      <a:pt x="1116" y="294"/>
                    </a:lnTo>
                    <a:lnTo>
                      <a:pt x="1109" y="279"/>
                    </a:lnTo>
                    <a:lnTo>
                      <a:pt x="1102" y="264"/>
                    </a:lnTo>
                    <a:lnTo>
                      <a:pt x="1094" y="251"/>
                    </a:lnTo>
                    <a:lnTo>
                      <a:pt x="1085" y="237"/>
                    </a:lnTo>
                    <a:lnTo>
                      <a:pt x="1076" y="223"/>
                    </a:lnTo>
                    <a:lnTo>
                      <a:pt x="1066" y="211"/>
                    </a:lnTo>
                    <a:lnTo>
                      <a:pt x="1056" y="200"/>
                    </a:lnTo>
                    <a:lnTo>
                      <a:pt x="1046" y="188"/>
                    </a:lnTo>
                    <a:lnTo>
                      <a:pt x="1035" y="178"/>
                    </a:lnTo>
                    <a:lnTo>
                      <a:pt x="1024" y="168"/>
                    </a:lnTo>
                    <a:lnTo>
                      <a:pt x="1012" y="158"/>
                    </a:lnTo>
                    <a:lnTo>
                      <a:pt x="1001" y="149"/>
                    </a:lnTo>
                    <a:lnTo>
                      <a:pt x="989" y="140"/>
                    </a:lnTo>
                    <a:lnTo>
                      <a:pt x="976" y="132"/>
                    </a:lnTo>
                    <a:lnTo>
                      <a:pt x="964" y="124"/>
                    </a:lnTo>
                    <a:lnTo>
                      <a:pt x="938" y="110"/>
                    </a:lnTo>
                    <a:lnTo>
                      <a:pt x="912" y="98"/>
                    </a:lnTo>
                    <a:lnTo>
                      <a:pt x="885" y="87"/>
                    </a:lnTo>
                    <a:lnTo>
                      <a:pt x="858" y="77"/>
                    </a:lnTo>
                    <a:lnTo>
                      <a:pt x="831" y="69"/>
                    </a:lnTo>
                    <a:lnTo>
                      <a:pt x="803" y="62"/>
                    </a:lnTo>
                    <a:lnTo>
                      <a:pt x="787" y="59"/>
                    </a:lnTo>
                    <a:lnTo>
                      <a:pt x="775" y="58"/>
                    </a:lnTo>
                    <a:lnTo>
                      <a:pt x="770" y="58"/>
                    </a:lnTo>
                    <a:lnTo>
                      <a:pt x="765" y="59"/>
                    </a:lnTo>
                    <a:lnTo>
                      <a:pt x="762" y="60"/>
                    </a:lnTo>
                    <a:lnTo>
                      <a:pt x="759" y="62"/>
                    </a:lnTo>
                    <a:lnTo>
                      <a:pt x="757" y="64"/>
                    </a:lnTo>
                    <a:lnTo>
                      <a:pt x="755" y="67"/>
                    </a:lnTo>
                    <a:lnTo>
                      <a:pt x="754" y="71"/>
                    </a:lnTo>
                    <a:lnTo>
                      <a:pt x="753" y="75"/>
                    </a:lnTo>
                    <a:lnTo>
                      <a:pt x="752" y="84"/>
                    </a:lnTo>
                    <a:lnTo>
                      <a:pt x="752" y="96"/>
                    </a:lnTo>
                    <a:lnTo>
                      <a:pt x="752" y="1168"/>
                    </a:lnTo>
                    <a:lnTo>
                      <a:pt x="752" y="1176"/>
                    </a:lnTo>
                    <a:lnTo>
                      <a:pt x="753" y="1183"/>
                    </a:lnTo>
                    <a:lnTo>
                      <a:pt x="755" y="1190"/>
                    </a:lnTo>
                    <a:lnTo>
                      <a:pt x="756" y="1197"/>
                    </a:lnTo>
                    <a:lnTo>
                      <a:pt x="759" y="1203"/>
                    </a:lnTo>
                    <a:lnTo>
                      <a:pt x="762" y="1209"/>
                    </a:lnTo>
                    <a:lnTo>
                      <a:pt x="765" y="1215"/>
                    </a:lnTo>
                    <a:lnTo>
                      <a:pt x="769" y="1220"/>
                    </a:lnTo>
                    <a:lnTo>
                      <a:pt x="777" y="1230"/>
                    </a:lnTo>
                    <a:lnTo>
                      <a:pt x="787" y="1238"/>
                    </a:lnTo>
                    <a:lnTo>
                      <a:pt x="799" y="1245"/>
                    </a:lnTo>
                    <a:lnTo>
                      <a:pt x="813" y="1251"/>
                    </a:lnTo>
                    <a:lnTo>
                      <a:pt x="827" y="1256"/>
                    </a:lnTo>
                    <a:lnTo>
                      <a:pt x="842" y="1260"/>
                    </a:lnTo>
                    <a:lnTo>
                      <a:pt x="858" y="1264"/>
                    </a:lnTo>
                    <a:lnTo>
                      <a:pt x="874" y="1266"/>
                    </a:lnTo>
                    <a:lnTo>
                      <a:pt x="892" y="1268"/>
                    </a:lnTo>
                    <a:lnTo>
                      <a:pt x="909" y="1270"/>
                    </a:lnTo>
                    <a:lnTo>
                      <a:pt x="927" y="1271"/>
                    </a:lnTo>
                    <a:lnTo>
                      <a:pt x="945" y="1271"/>
                    </a:lnTo>
                    <a:lnTo>
                      <a:pt x="948" y="1272"/>
                    </a:lnTo>
                    <a:lnTo>
                      <a:pt x="951" y="1274"/>
                    </a:lnTo>
                    <a:lnTo>
                      <a:pt x="953" y="1277"/>
                    </a:lnTo>
                    <a:lnTo>
                      <a:pt x="955" y="1282"/>
                    </a:lnTo>
                    <a:lnTo>
                      <a:pt x="957" y="1293"/>
                    </a:lnTo>
                    <a:lnTo>
                      <a:pt x="958" y="1305"/>
                    </a:lnTo>
                    <a:lnTo>
                      <a:pt x="957" y="1318"/>
                    </a:lnTo>
                    <a:lnTo>
                      <a:pt x="955" y="1328"/>
                    </a:lnTo>
                    <a:lnTo>
                      <a:pt x="953" y="1333"/>
                    </a:lnTo>
                    <a:lnTo>
                      <a:pt x="951" y="1336"/>
                    </a:lnTo>
                    <a:lnTo>
                      <a:pt x="948" y="1338"/>
                    </a:lnTo>
                    <a:lnTo>
                      <a:pt x="945" y="1339"/>
                    </a:lnTo>
                    <a:lnTo>
                      <a:pt x="875" y="1339"/>
                    </a:lnTo>
                    <a:lnTo>
                      <a:pt x="800" y="1339"/>
                    </a:lnTo>
                    <a:lnTo>
                      <a:pt x="722" y="1339"/>
                    </a:lnTo>
                    <a:lnTo>
                      <a:pt x="640" y="1339"/>
                    </a:lnTo>
                    <a:lnTo>
                      <a:pt x="556" y="1339"/>
                    </a:lnTo>
                    <a:lnTo>
                      <a:pt x="468" y="1339"/>
                    </a:lnTo>
                    <a:lnTo>
                      <a:pt x="380" y="1339"/>
                    </a:lnTo>
                    <a:lnTo>
                      <a:pt x="290" y="1339"/>
                    </a:lnTo>
                    <a:lnTo>
                      <a:pt x="287" y="1338"/>
                    </a:lnTo>
                    <a:lnTo>
                      <a:pt x="284" y="1336"/>
                    </a:lnTo>
                    <a:lnTo>
                      <a:pt x="282" y="1333"/>
                    </a:lnTo>
                    <a:lnTo>
                      <a:pt x="281" y="1328"/>
                    </a:lnTo>
                    <a:lnTo>
                      <a:pt x="278" y="1318"/>
                    </a:lnTo>
                    <a:lnTo>
                      <a:pt x="278" y="1305"/>
                    </a:lnTo>
                    <a:lnTo>
                      <a:pt x="278" y="1293"/>
                    </a:lnTo>
                    <a:lnTo>
                      <a:pt x="281" y="1282"/>
                    </a:lnTo>
                    <a:lnTo>
                      <a:pt x="282" y="1277"/>
                    </a:lnTo>
                    <a:lnTo>
                      <a:pt x="284" y="1274"/>
                    </a:lnTo>
                    <a:lnTo>
                      <a:pt x="287" y="1272"/>
                    </a:lnTo>
                    <a:lnTo>
                      <a:pt x="290" y="1271"/>
                    </a:lnTo>
                    <a:lnTo>
                      <a:pt x="308" y="1271"/>
                    </a:lnTo>
                    <a:lnTo>
                      <a:pt x="326" y="1270"/>
                    </a:lnTo>
                    <a:lnTo>
                      <a:pt x="343" y="1267"/>
                    </a:lnTo>
                    <a:lnTo>
                      <a:pt x="360" y="1265"/>
                    </a:lnTo>
                    <a:lnTo>
                      <a:pt x="377" y="1262"/>
                    </a:lnTo>
                    <a:lnTo>
                      <a:pt x="392" y="1259"/>
                    </a:lnTo>
                    <a:lnTo>
                      <a:pt x="407" y="1254"/>
                    </a:lnTo>
                    <a:lnTo>
                      <a:pt x="421" y="1249"/>
                    </a:lnTo>
                    <a:lnTo>
                      <a:pt x="433" y="1242"/>
                    </a:lnTo>
                    <a:lnTo>
                      <a:pt x="444" y="1235"/>
                    </a:lnTo>
                    <a:lnTo>
                      <a:pt x="454" y="1226"/>
                    </a:lnTo>
                    <a:lnTo>
                      <a:pt x="463" y="1217"/>
                    </a:lnTo>
                    <a:lnTo>
                      <a:pt x="466" y="1212"/>
                    </a:lnTo>
                    <a:lnTo>
                      <a:pt x="469" y="1207"/>
                    </a:lnTo>
                    <a:lnTo>
                      <a:pt x="472" y="1201"/>
                    </a:lnTo>
                    <a:lnTo>
                      <a:pt x="474" y="1195"/>
                    </a:lnTo>
                    <a:lnTo>
                      <a:pt x="476" y="1189"/>
                    </a:lnTo>
                    <a:lnTo>
                      <a:pt x="477" y="1182"/>
                    </a:lnTo>
                    <a:lnTo>
                      <a:pt x="478" y="1175"/>
                    </a:lnTo>
                    <a:lnTo>
                      <a:pt x="478" y="1168"/>
                    </a:lnTo>
                    <a:lnTo>
                      <a:pt x="478" y="96"/>
                    </a:lnTo>
                    <a:lnTo>
                      <a:pt x="478" y="84"/>
                    </a:lnTo>
                    <a:lnTo>
                      <a:pt x="477" y="75"/>
                    </a:lnTo>
                    <a:lnTo>
                      <a:pt x="476" y="71"/>
                    </a:lnTo>
                    <a:lnTo>
                      <a:pt x="475" y="67"/>
                    </a:lnTo>
                    <a:lnTo>
                      <a:pt x="473" y="64"/>
                    </a:lnTo>
                    <a:lnTo>
                      <a:pt x="470" y="62"/>
                    </a:lnTo>
                    <a:lnTo>
                      <a:pt x="468" y="60"/>
                    </a:lnTo>
                    <a:lnTo>
                      <a:pt x="464" y="59"/>
                    </a:lnTo>
                    <a:lnTo>
                      <a:pt x="460" y="58"/>
                    </a:lnTo>
                    <a:lnTo>
                      <a:pt x="455" y="58"/>
                    </a:lnTo>
                    <a:lnTo>
                      <a:pt x="442" y="59"/>
                    </a:lnTo>
                    <a:lnTo>
                      <a:pt x="425" y="62"/>
                    </a:lnTo>
                    <a:lnTo>
                      <a:pt x="412" y="65"/>
                    </a:lnTo>
                    <a:lnTo>
                      <a:pt x="398" y="70"/>
                    </a:lnTo>
                    <a:lnTo>
                      <a:pt x="385" y="75"/>
                    </a:lnTo>
                    <a:lnTo>
                      <a:pt x="370" y="80"/>
                    </a:lnTo>
                    <a:lnTo>
                      <a:pt x="356" y="87"/>
                    </a:lnTo>
                    <a:lnTo>
                      <a:pt x="342" y="94"/>
                    </a:lnTo>
                    <a:lnTo>
                      <a:pt x="328" y="101"/>
                    </a:lnTo>
                    <a:lnTo>
                      <a:pt x="313" y="109"/>
                    </a:lnTo>
                    <a:lnTo>
                      <a:pt x="299" y="118"/>
                    </a:lnTo>
                    <a:lnTo>
                      <a:pt x="284" y="128"/>
                    </a:lnTo>
                    <a:lnTo>
                      <a:pt x="270" y="138"/>
                    </a:lnTo>
                    <a:lnTo>
                      <a:pt x="255" y="148"/>
                    </a:lnTo>
                    <a:lnTo>
                      <a:pt x="241" y="159"/>
                    </a:lnTo>
                    <a:lnTo>
                      <a:pt x="227" y="171"/>
                    </a:lnTo>
                    <a:lnTo>
                      <a:pt x="213" y="183"/>
                    </a:lnTo>
                    <a:lnTo>
                      <a:pt x="200" y="196"/>
                    </a:lnTo>
                    <a:lnTo>
                      <a:pt x="187" y="209"/>
                    </a:lnTo>
                    <a:lnTo>
                      <a:pt x="174" y="222"/>
                    </a:lnTo>
                    <a:lnTo>
                      <a:pt x="162" y="237"/>
                    </a:lnTo>
                    <a:lnTo>
                      <a:pt x="150" y="252"/>
                    </a:lnTo>
                    <a:lnTo>
                      <a:pt x="139" y="267"/>
                    </a:lnTo>
                    <a:lnTo>
                      <a:pt x="128" y="282"/>
                    </a:lnTo>
                    <a:lnTo>
                      <a:pt x="118" y="298"/>
                    </a:lnTo>
                    <a:lnTo>
                      <a:pt x="108" y="314"/>
                    </a:lnTo>
                    <a:lnTo>
                      <a:pt x="99" y="330"/>
                    </a:lnTo>
                    <a:lnTo>
                      <a:pt x="91" y="347"/>
                    </a:lnTo>
                    <a:lnTo>
                      <a:pt x="83" y="364"/>
                    </a:lnTo>
                    <a:lnTo>
                      <a:pt x="76" y="382"/>
                    </a:lnTo>
                    <a:lnTo>
                      <a:pt x="70" y="400"/>
                    </a:lnTo>
                    <a:lnTo>
                      <a:pt x="65" y="418"/>
                    </a:lnTo>
                    <a:lnTo>
                      <a:pt x="60" y="437"/>
                    </a:lnTo>
                    <a:lnTo>
                      <a:pt x="57" y="455"/>
                    </a:lnTo>
                    <a:lnTo>
                      <a:pt x="55" y="460"/>
                    </a:lnTo>
                    <a:lnTo>
                      <a:pt x="52" y="465"/>
                    </a:lnTo>
                    <a:lnTo>
                      <a:pt x="49" y="469"/>
                    </a:lnTo>
                    <a:lnTo>
                      <a:pt x="45" y="472"/>
                    </a:lnTo>
                    <a:lnTo>
                      <a:pt x="41" y="474"/>
                    </a:lnTo>
                    <a:lnTo>
                      <a:pt x="36" y="476"/>
                    </a:lnTo>
                    <a:lnTo>
                      <a:pt x="31" y="477"/>
                    </a:lnTo>
                    <a:lnTo>
                      <a:pt x="26" y="477"/>
                    </a:lnTo>
                    <a:lnTo>
                      <a:pt x="21" y="477"/>
                    </a:lnTo>
                    <a:lnTo>
                      <a:pt x="16" y="476"/>
                    </a:lnTo>
                    <a:lnTo>
                      <a:pt x="12" y="474"/>
                    </a:lnTo>
                    <a:lnTo>
                      <a:pt x="8" y="472"/>
                    </a:lnTo>
                    <a:lnTo>
                      <a:pt x="4" y="469"/>
                    </a:lnTo>
                    <a:lnTo>
                      <a:pt x="2" y="465"/>
                    </a:lnTo>
                    <a:lnTo>
                      <a:pt x="0" y="460"/>
                    </a:lnTo>
                    <a:lnTo>
                      <a:pt x="0" y="455"/>
                    </a:lnTo>
                    <a:lnTo>
                      <a:pt x="0" y="427"/>
                    </a:lnTo>
                    <a:lnTo>
                      <a:pt x="0" y="371"/>
                    </a:lnTo>
                    <a:lnTo>
                      <a:pt x="0" y="298"/>
                    </a:lnTo>
                    <a:lnTo>
                      <a:pt x="0" y="216"/>
                    </a:lnTo>
                    <a:lnTo>
                      <a:pt x="0" y="137"/>
                    </a:lnTo>
                    <a:lnTo>
                      <a:pt x="0" y="68"/>
                    </a:lnTo>
                    <a:lnTo>
                      <a:pt x="0" y="18"/>
                    </a:lnTo>
                    <a:lnTo>
                      <a:pt x="0" y="0"/>
                    </a:lnTo>
                    <a:lnTo>
                      <a:pt x="1197" y="0"/>
                    </a:lnTo>
                    <a:lnTo>
                      <a:pt x="1197" y="15"/>
                    </a:lnTo>
                    <a:lnTo>
                      <a:pt x="1197" y="56"/>
                    </a:lnTo>
                    <a:lnTo>
                      <a:pt x="1197" y="113"/>
                    </a:lnTo>
                    <a:lnTo>
                      <a:pt x="1197" y="179"/>
                    </a:lnTo>
                    <a:lnTo>
                      <a:pt x="1197" y="247"/>
                    </a:lnTo>
                    <a:lnTo>
                      <a:pt x="1197" y="308"/>
                    </a:lnTo>
                    <a:lnTo>
                      <a:pt x="1197" y="355"/>
                    </a:lnTo>
                    <a:lnTo>
                      <a:pt x="1197" y="379"/>
                    </a:lnTo>
                    <a:lnTo>
                      <a:pt x="1197" y="384"/>
                    </a:lnTo>
                    <a:lnTo>
                      <a:pt x="1195" y="389"/>
                    </a:lnTo>
                    <a:lnTo>
                      <a:pt x="1192" y="393"/>
                    </a:lnTo>
                    <a:lnTo>
                      <a:pt x="1189" y="396"/>
                    </a:lnTo>
                    <a:lnTo>
                      <a:pt x="1185" y="398"/>
                    </a:lnTo>
                    <a:lnTo>
                      <a:pt x="1181" y="401"/>
                    </a:lnTo>
                    <a:lnTo>
                      <a:pt x="1176" y="402"/>
                    </a:lnTo>
                    <a:lnTo>
                      <a:pt x="1171" y="402"/>
                    </a:lnTo>
                    <a:lnTo>
                      <a:pt x="1166" y="402"/>
                    </a:lnTo>
                    <a:lnTo>
                      <a:pt x="1161" y="401"/>
                    </a:lnTo>
                    <a:lnTo>
                      <a:pt x="1156" y="398"/>
                    </a:lnTo>
                    <a:lnTo>
                      <a:pt x="1152" y="396"/>
                    </a:lnTo>
                    <a:lnTo>
                      <a:pt x="1148" y="393"/>
                    </a:lnTo>
                    <a:lnTo>
                      <a:pt x="1145" y="389"/>
                    </a:lnTo>
                    <a:lnTo>
                      <a:pt x="1142" y="384"/>
                    </a:lnTo>
                    <a:lnTo>
                      <a:pt x="1141" y="379"/>
                    </a:lnTo>
                    <a:close/>
                    <a:moveTo>
                      <a:pt x="1681" y="713"/>
                    </a:moveTo>
                    <a:lnTo>
                      <a:pt x="1669" y="712"/>
                    </a:lnTo>
                    <a:lnTo>
                      <a:pt x="1659" y="710"/>
                    </a:lnTo>
                    <a:lnTo>
                      <a:pt x="1649" y="707"/>
                    </a:lnTo>
                    <a:lnTo>
                      <a:pt x="1639" y="704"/>
                    </a:lnTo>
                    <a:lnTo>
                      <a:pt x="1630" y="699"/>
                    </a:lnTo>
                    <a:lnTo>
                      <a:pt x="1623" y="694"/>
                    </a:lnTo>
                    <a:lnTo>
                      <a:pt x="1616" y="688"/>
                    </a:lnTo>
                    <a:lnTo>
                      <a:pt x="1610" y="681"/>
                    </a:lnTo>
                    <a:lnTo>
                      <a:pt x="1604" y="673"/>
                    </a:lnTo>
                    <a:lnTo>
                      <a:pt x="1600" y="665"/>
                    </a:lnTo>
                    <a:lnTo>
                      <a:pt x="1596" y="656"/>
                    </a:lnTo>
                    <a:lnTo>
                      <a:pt x="1592" y="646"/>
                    </a:lnTo>
                    <a:lnTo>
                      <a:pt x="1590" y="636"/>
                    </a:lnTo>
                    <a:lnTo>
                      <a:pt x="1588" y="625"/>
                    </a:lnTo>
                    <a:lnTo>
                      <a:pt x="1587" y="613"/>
                    </a:lnTo>
                    <a:lnTo>
                      <a:pt x="1586" y="601"/>
                    </a:lnTo>
                    <a:lnTo>
                      <a:pt x="1587" y="593"/>
                    </a:lnTo>
                    <a:lnTo>
                      <a:pt x="1587" y="586"/>
                    </a:lnTo>
                    <a:lnTo>
                      <a:pt x="1589" y="579"/>
                    </a:lnTo>
                    <a:lnTo>
                      <a:pt x="1590" y="572"/>
                    </a:lnTo>
                    <a:lnTo>
                      <a:pt x="1595" y="560"/>
                    </a:lnTo>
                    <a:lnTo>
                      <a:pt x="1601" y="550"/>
                    </a:lnTo>
                    <a:lnTo>
                      <a:pt x="1608" y="541"/>
                    </a:lnTo>
                    <a:lnTo>
                      <a:pt x="1615" y="533"/>
                    </a:lnTo>
                    <a:lnTo>
                      <a:pt x="1624" y="526"/>
                    </a:lnTo>
                    <a:lnTo>
                      <a:pt x="1632" y="521"/>
                    </a:lnTo>
                    <a:lnTo>
                      <a:pt x="1650" y="510"/>
                    </a:lnTo>
                    <a:lnTo>
                      <a:pt x="1665" y="501"/>
                    </a:lnTo>
                    <a:lnTo>
                      <a:pt x="1670" y="497"/>
                    </a:lnTo>
                    <a:lnTo>
                      <a:pt x="1675" y="492"/>
                    </a:lnTo>
                    <a:lnTo>
                      <a:pt x="1678" y="487"/>
                    </a:lnTo>
                    <a:lnTo>
                      <a:pt x="1679" y="481"/>
                    </a:lnTo>
                    <a:lnTo>
                      <a:pt x="1679" y="477"/>
                    </a:lnTo>
                    <a:lnTo>
                      <a:pt x="1678" y="474"/>
                    </a:lnTo>
                    <a:lnTo>
                      <a:pt x="1676" y="471"/>
                    </a:lnTo>
                    <a:lnTo>
                      <a:pt x="1675" y="469"/>
                    </a:lnTo>
                    <a:lnTo>
                      <a:pt x="1670" y="465"/>
                    </a:lnTo>
                    <a:lnTo>
                      <a:pt x="1663" y="463"/>
                    </a:lnTo>
                    <a:lnTo>
                      <a:pt x="1655" y="461"/>
                    </a:lnTo>
                    <a:lnTo>
                      <a:pt x="1646" y="461"/>
                    </a:lnTo>
                    <a:lnTo>
                      <a:pt x="1635" y="461"/>
                    </a:lnTo>
                    <a:lnTo>
                      <a:pt x="1625" y="461"/>
                    </a:lnTo>
                    <a:lnTo>
                      <a:pt x="1613" y="462"/>
                    </a:lnTo>
                    <a:lnTo>
                      <a:pt x="1601" y="464"/>
                    </a:lnTo>
                    <a:lnTo>
                      <a:pt x="1589" y="467"/>
                    </a:lnTo>
                    <a:lnTo>
                      <a:pt x="1579" y="472"/>
                    </a:lnTo>
                    <a:lnTo>
                      <a:pt x="1568" y="478"/>
                    </a:lnTo>
                    <a:lnTo>
                      <a:pt x="1559" y="486"/>
                    </a:lnTo>
                    <a:lnTo>
                      <a:pt x="1549" y="494"/>
                    </a:lnTo>
                    <a:lnTo>
                      <a:pt x="1541" y="503"/>
                    </a:lnTo>
                    <a:lnTo>
                      <a:pt x="1532" y="514"/>
                    </a:lnTo>
                    <a:lnTo>
                      <a:pt x="1524" y="525"/>
                    </a:lnTo>
                    <a:lnTo>
                      <a:pt x="1517" y="538"/>
                    </a:lnTo>
                    <a:lnTo>
                      <a:pt x="1510" y="551"/>
                    </a:lnTo>
                    <a:lnTo>
                      <a:pt x="1503" y="565"/>
                    </a:lnTo>
                    <a:lnTo>
                      <a:pt x="1497" y="581"/>
                    </a:lnTo>
                    <a:lnTo>
                      <a:pt x="1491" y="596"/>
                    </a:lnTo>
                    <a:lnTo>
                      <a:pt x="1485" y="612"/>
                    </a:lnTo>
                    <a:lnTo>
                      <a:pt x="1476" y="646"/>
                    </a:lnTo>
                    <a:lnTo>
                      <a:pt x="1467" y="681"/>
                    </a:lnTo>
                    <a:lnTo>
                      <a:pt x="1460" y="717"/>
                    </a:lnTo>
                    <a:lnTo>
                      <a:pt x="1455" y="756"/>
                    </a:lnTo>
                    <a:lnTo>
                      <a:pt x="1450" y="793"/>
                    </a:lnTo>
                    <a:lnTo>
                      <a:pt x="1447" y="830"/>
                    </a:lnTo>
                    <a:lnTo>
                      <a:pt x="1445" y="867"/>
                    </a:lnTo>
                    <a:lnTo>
                      <a:pt x="1444" y="902"/>
                    </a:lnTo>
                    <a:lnTo>
                      <a:pt x="1436" y="1234"/>
                    </a:lnTo>
                    <a:lnTo>
                      <a:pt x="1436" y="1239"/>
                    </a:lnTo>
                    <a:lnTo>
                      <a:pt x="1437" y="1243"/>
                    </a:lnTo>
                    <a:lnTo>
                      <a:pt x="1438" y="1247"/>
                    </a:lnTo>
                    <a:lnTo>
                      <a:pt x="1440" y="1251"/>
                    </a:lnTo>
                    <a:lnTo>
                      <a:pt x="1444" y="1259"/>
                    </a:lnTo>
                    <a:lnTo>
                      <a:pt x="1450" y="1265"/>
                    </a:lnTo>
                    <a:lnTo>
                      <a:pt x="1457" y="1271"/>
                    </a:lnTo>
                    <a:lnTo>
                      <a:pt x="1466" y="1276"/>
                    </a:lnTo>
                    <a:lnTo>
                      <a:pt x="1475" y="1280"/>
                    </a:lnTo>
                    <a:lnTo>
                      <a:pt x="1485" y="1283"/>
                    </a:lnTo>
                    <a:lnTo>
                      <a:pt x="1507" y="1287"/>
                    </a:lnTo>
                    <a:lnTo>
                      <a:pt x="1529" y="1290"/>
                    </a:lnTo>
                    <a:lnTo>
                      <a:pt x="1549" y="1291"/>
                    </a:lnTo>
                    <a:lnTo>
                      <a:pt x="1566" y="1291"/>
                    </a:lnTo>
                    <a:lnTo>
                      <a:pt x="1570" y="1292"/>
                    </a:lnTo>
                    <a:lnTo>
                      <a:pt x="1573" y="1293"/>
                    </a:lnTo>
                    <a:lnTo>
                      <a:pt x="1575" y="1296"/>
                    </a:lnTo>
                    <a:lnTo>
                      <a:pt x="1578" y="1299"/>
                    </a:lnTo>
                    <a:lnTo>
                      <a:pt x="1579" y="1302"/>
                    </a:lnTo>
                    <a:lnTo>
                      <a:pt x="1581" y="1307"/>
                    </a:lnTo>
                    <a:lnTo>
                      <a:pt x="1582" y="1311"/>
                    </a:lnTo>
                    <a:lnTo>
                      <a:pt x="1583" y="1315"/>
                    </a:lnTo>
                    <a:lnTo>
                      <a:pt x="1583" y="1320"/>
                    </a:lnTo>
                    <a:lnTo>
                      <a:pt x="1582" y="1324"/>
                    </a:lnTo>
                    <a:lnTo>
                      <a:pt x="1581" y="1328"/>
                    </a:lnTo>
                    <a:lnTo>
                      <a:pt x="1580" y="1332"/>
                    </a:lnTo>
                    <a:lnTo>
                      <a:pt x="1577" y="1335"/>
                    </a:lnTo>
                    <a:lnTo>
                      <a:pt x="1574" y="1337"/>
                    </a:lnTo>
                    <a:lnTo>
                      <a:pt x="1571" y="1339"/>
                    </a:lnTo>
                    <a:lnTo>
                      <a:pt x="1566" y="1339"/>
                    </a:lnTo>
                    <a:lnTo>
                      <a:pt x="1091" y="1339"/>
                    </a:lnTo>
                    <a:lnTo>
                      <a:pt x="1086" y="1339"/>
                    </a:lnTo>
                    <a:lnTo>
                      <a:pt x="1083" y="1337"/>
                    </a:lnTo>
                    <a:lnTo>
                      <a:pt x="1080" y="1335"/>
                    </a:lnTo>
                    <a:lnTo>
                      <a:pt x="1077" y="1332"/>
                    </a:lnTo>
                    <a:lnTo>
                      <a:pt x="1076" y="1328"/>
                    </a:lnTo>
                    <a:lnTo>
                      <a:pt x="1075" y="1324"/>
                    </a:lnTo>
                    <a:lnTo>
                      <a:pt x="1074" y="1320"/>
                    </a:lnTo>
                    <a:lnTo>
                      <a:pt x="1074" y="1315"/>
                    </a:lnTo>
                    <a:lnTo>
                      <a:pt x="1075" y="1311"/>
                    </a:lnTo>
                    <a:lnTo>
                      <a:pt x="1076" y="1307"/>
                    </a:lnTo>
                    <a:lnTo>
                      <a:pt x="1077" y="1302"/>
                    </a:lnTo>
                    <a:lnTo>
                      <a:pt x="1079" y="1299"/>
                    </a:lnTo>
                    <a:lnTo>
                      <a:pt x="1081" y="1296"/>
                    </a:lnTo>
                    <a:lnTo>
                      <a:pt x="1084" y="1293"/>
                    </a:lnTo>
                    <a:lnTo>
                      <a:pt x="1087" y="1292"/>
                    </a:lnTo>
                    <a:lnTo>
                      <a:pt x="1091" y="1291"/>
                    </a:lnTo>
                    <a:lnTo>
                      <a:pt x="1108" y="1291"/>
                    </a:lnTo>
                    <a:lnTo>
                      <a:pt x="1127" y="1289"/>
                    </a:lnTo>
                    <a:lnTo>
                      <a:pt x="1137" y="1288"/>
                    </a:lnTo>
                    <a:lnTo>
                      <a:pt x="1148" y="1286"/>
                    </a:lnTo>
                    <a:lnTo>
                      <a:pt x="1158" y="1284"/>
                    </a:lnTo>
                    <a:lnTo>
                      <a:pt x="1167" y="1281"/>
                    </a:lnTo>
                    <a:lnTo>
                      <a:pt x="1177" y="1278"/>
                    </a:lnTo>
                    <a:lnTo>
                      <a:pt x="1185" y="1273"/>
                    </a:lnTo>
                    <a:lnTo>
                      <a:pt x="1193" y="1268"/>
                    </a:lnTo>
                    <a:lnTo>
                      <a:pt x="1200" y="1262"/>
                    </a:lnTo>
                    <a:lnTo>
                      <a:pt x="1206" y="1255"/>
                    </a:lnTo>
                    <a:lnTo>
                      <a:pt x="1210" y="1248"/>
                    </a:lnTo>
                    <a:lnTo>
                      <a:pt x="1213" y="1239"/>
                    </a:lnTo>
                    <a:lnTo>
                      <a:pt x="1214" y="1230"/>
                    </a:lnTo>
                    <a:lnTo>
                      <a:pt x="1214" y="554"/>
                    </a:lnTo>
                    <a:lnTo>
                      <a:pt x="1213" y="545"/>
                    </a:lnTo>
                    <a:lnTo>
                      <a:pt x="1211" y="536"/>
                    </a:lnTo>
                    <a:lnTo>
                      <a:pt x="1208" y="529"/>
                    </a:lnTo>
                    <a:lnTo>
                      <a:pt x="1203" y="522"/>
                    </a:lnTo>
                    <a:lnTo>
                      <a:pt x="1198" y="517"/>
                    </a:lnTo>
                    <a:lnTo>
                      <a:pt x="1192" y="512"/>
                    </a:lnTo>
                    <a:lnTo>
                      <a:pt x="1185" y="508"/>
                    </a:lnTo>
                    <a:lnTo>
                      <a:pt x="1178" y="504"/>
                    </a:lnTo>
                    <a:lnTo>
                      <a:pt x="1170" y="501"/>
                    </a:lnTo>
                    <a:lnTo>
                      <a:pt x="1161" y="499"/>
                    </a:lnTo>
                    <a:lnTo>
                      <a:pt x="1153" y="497"/>
                    </a:lnTo>
                    <a:lnTo>
                      <a:pt x="1144" y="496"/>
                    </a:lnTo>
                    <a:lnTo>
                      <a:pt x="1127" y="494"/>
                    </a:lnTo>
                    <a:lnTo>
                      <a:pt x="1111" y="494"/>
                    </a:lnTo>
                    <a:lnTo>
                      <a:pt x="1108" y="493"/>
                    </a:lnTo>
                    <a:lnTo>
                      <a:pt x="1105" y="492"/>
                    </a:lnTo>
                    <a:lnTo>
                      <a:pt x="1102" y="489"/>
                    </a:lnTo>
                    <a:lnTo>
                      <a:pt x="1100" y="486"/>
                    </a:lnTo>
                    <a:lnTo>
                      <a:pt x="1098" y="483"/>
                    </a:lnTo>
                    <a:lnTo>
                      <a:pt x="1096" y="479"/>
                    </a:lnTo>
                    <a:lnTo>
                      <a:pt x="1095" y="474"/>
                    </a:lnTo>
                    <a:lnTo>
                      <a:pt x="1095" y="470"/>
                    </a:lnTo>
                    <a:lnTo>
                      <a:pt x="1095" y="466"/>
                    </a:lnTo>
                    <a:lnTo>
                      <a:pt x="1095" y="461"/>
                    </a:lnTo>
                    <a:lnTo>
                      <a:pt x="1096" y="457"/>
                    </a:lnTo>
                    <a:lnTo>
                      <a:pt x="1098" y="454"/>
                    </a:lnTo>
                    <a:lnTo>
                      <a:pt x="1100" y="451"/>
                    </a:lnTo>
                    <a:lnTo>
                      <a:pt x="1103" y="448"/>
                    </a:lnTo>
                    <a:lnTo>
                      <a:pt x="1107" y="447"/>
                    </a:lnTo>
                    <a:lnTo>
                      <a:pt x="1111" y="446"/>
                    </a:lnTo>
                    <a:lnTo>
                      <a:pt x="1433" y="446"/>
                    </a:lnTo>
                    <a:lnTo>
                      <a:pt x="1433" y="606"/>
                    </a:lnTo>
                    <a:lnTo>
                      <a:pt x="1439" y="586"/>
                    </a:lnTo>
                    <a:lnTo>
                      <a:pt x="1446" y="565"/>
                    </a:lnTo>
                    <a:lnTo>
                      <a:pt x="1453" y="546"/>
                    </a:lnTo>
                    <a:lnTo>
                      <a:pt x="1461" y="528"/>
                    </a:lnTo>
                    <a:lnTo>
                      <a:pt x="1469" y="511"/>
                    </a:lnTo>
                    <a:lnTo>
                      <a:pt x="1479" y="495"/>
                    </a:lnTo>
                    <a:lnTo>
                      <a:pt x="1489" y="480"/>
                    </a:lnTo>
                    <a:lnTo>
                      <a:pt x="1500" y="467"/>
                    </a:lnTo>
                    <a:lnTo>
                      <a:pt x="1512" y="454"/>
                    </a:lnTo>
                    <a:lnTo>
                      <a:pt x="1526" y="443"/>
                    </a:lnTo>
                    <a:lnTo>
                      <a:pt x="1540" y="434"/>
                    </a:lnTo>
                    <a:lnTo>
                      <a:pt x="1556" y="426"/>
                    </a:lnTo>
                    <a:lnTo>
                      <a:pt x="1565" y="423"/>
                    </a:lnTo>
                    <a:lnTo>
                      <a:pt x="1573" y="420"/>
                    </a:lnTo>
                    <a:lnTo>
                      <a:pt x="1582" y="417"/>
                    </a:lnTo>
                    <a:lnTo>
                      <a:pt x="1592" y="415"/>
                    </a:lnTo>
                    <a:lnTo>
                      <a:pt x="1612" y="412"/>
                    </a:lnTo>
                    <a:lnTo>
                      <a:pt x="1634" y="411"/>
                    </a:lnTo>
                    <a:lnTo>
                      <a:pt x="1658" y="412"/>
                    </a:lnTo>
                    <a:lnTo>
                      <a:pt x="1678" y="415"/>
                    </a:lnTo>
                    <a:lnTo>
                      <a:pt x="1697" y="419"/>
                    </a:lnTo>
                    <a:lnTo>
                      <a:pt x="1715" y="425"/>
                    </a:lnTo>
                    <a:lnTo>
                      <a:pt x="1730" y="433"/>
                    </a:lnTo>
                    <a:lnTo>
                      <a:pt x="1744" y="441"/>
                    </a:lnTo>
                    <a:lnTo>
                      <a:pt x="1756" y="451"/>
                    </a:lnTo>
                    <a:lnTo>
                      <a:pt x="1767" y="462"/>
                    </a:lnTo>
                    <a:lnTo>
                      <a:pt x="1776" y="475"/>
                    </a:lnTo>
                    <a:lnTo>
                      <a:pt x="1783" y="488"/>
                    </a:lnTo>
                    <a:lnTo>
                      <a:pt x="1790" y="502"/>
                    </a:lnTo>
                    <a:lnTo>
                      <a:pt x="1795" y="517"/>
                    </a:lnTo>
                    <a:lnTo>
                      <a:pt x="1799" y="533"/>
                    </a:lnTo>
                    <a:lnTo>
                      <a:pt x="1801" y="549"/>
                    </a:lnTo>
                    <a:lnTo>
                      <a:pt x="1803" y="566"/>
                    </a:lnTo>
                    <a:lnTo>
                      <a:pt x="1803" y="584"/>
                    </a:lnTo>
                    <a:lnTo>
                      <a:pt x="1803" y="601"/>
                    </a:lnTo>
                    <a:lnTo>
                      <a:pt x="1801" y="617"/>
                    </a:lnTo>
                    <a:lnTo>
                      <a:pt x="1798" y="631"/>
                    </a:lnTo>
                    <a:lnTo>
                      <a:pt x="1794" y="644"/>
                    </a:lnTo>
                    <a:lnTo>
                      <a:pt x="1789" y="656"/>
                    </a:lnTo>
                    <a:lnTo>
                      <a:pt x="1782" y="667"/>
                    </a:lnTo>
                    <a:lnTo>
                      <a:pt x="1775" y="676"/>
                    </a:lnTo>
                    <a:lnTo>
                      <a:pt x="1767" y="684"/>
                    </a:lnTo>
                    <a:lnTo>
                      <a:pt x="1759" y="691"/>
                    </a:lnTo>
                    <a:lnTo>
                      <a:pt x="1749" y="698"/>
                    </a:lnTo>
                    <a:lnTo>
                      <a:pt x="1739" y="703"/>
                    </a:lnTo>
                    <a:lnTo>
                      <a:pt x="1728" y="707"/>
                    </a:lnTo>
                    <a:lnTo>
                      <a:pt x="1717" y="710"/>
                    </a:lnTo>
                    <a:lnTo>
                      <a:pt x="1705" y="712"/>
                    </a:lnTo>
                    <a:lnTo>
                      <a:pt x="1693" y="713"/>
                    </a:lnTo>
                    <a:lnTo>
                      <a:pt x="1681" y="713"/>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grpSp>
        <p:sp>
          <p:nvSpPr>
            <p:cNvPr id="10" name="Text Box 259">
              <a:hlinkClick r:id="rId3"/>
            </p:cNvPr>
            <p:cNvSpPr txBox="1">
              <a:spLocks noChangeArrowheads="1"/>
            </p:cNvSpPr>
            <p:nvPr userDrawn="1"/>
          </p:nvSpPr>
          <p:spPr bwMode="auto">
            <a:xfrm>
              <a:off x="6126163" y="6526213"/>
              <a:ext cx="2874962" cy="248145"/>
            </a:xfrm>
            <a:prstGeom prst="rect">
              <a:avLst/>
            </a:prstGeom>
            <a:noFill/>
            <a:ln w="12700">
              <a:noFill/>
              <a:miter lim="800000"/>
              <a:headEnd/>
              <a:tailEnd/>
            </a:ln>
            <a:effectLst/>
          </p:spPr>
          <p:txBody>
            <a:bodyPr lIns="0">
              <a:spAutoFit/>
            </a:bodyPr>
            <a:lstStyle/>
            <a:p>
              <a:pPr algn="r" fontAlgn="auto">
                <a:lnSpc>
                  <a:spcPct val="125000"/>
                </a:lnSpc>
                <a:spcBef>
                  <a:spcPts val="0"/>
                </a:spcBef>
                <a:spcAft>
                  <a:spcPts val="0"/>
                </a:spcAft>
                <a:buClrTx/>
                <a:buFontTx/>
                <a:buNone/>
                <a:defRPr/>
              </a:pPr>
              <a:r>
                <a:rPr lang="en-US" sz="900" dirty="0">
                  <a:solidFill>
                    <a:srgbClr val="000000"/>
                  </a:solidFill>
                  <a:latin typeface="Arial" panose="020B0604020202020204" pitchFamily="34" charset="0"/>
                </a:rPr>
                <a:t>northerntrust.com</a:t>
              </a:r>
              <a:endParaRPr lang="en-US" sz="900" dirty="0">
                <a:solidFill>
                  <a:srgbClr val="000000"/>
                </a:solidFill>
                <a:latin typeface="Symbol" pitchFamily="18" charset="2"/>
              </a:endParaRPr>
            </a:p>
          </p:txBody>
        </p:sp>
      </p:grpSp>
    </p:spTree>
    <p:extLst>
      <p:ext uri="{BB962C8B-B14F-4D97-AF65-F5344CB8AC3E}">
        <p14:creationId xmlns:p14="http://schemas.microsoft.com/office/powerpoint/2010/main" val="1800998605"/>
      </p:ext>
    </p:extLst>
  </p:cSld>
  <p:clrMapOvr>
    <a:masterClrMapping/>
  </p:clrMapOvr>
  <p:transition>
    <p:fad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sp>
        <p:nvSpPr>
          <p:cNvPr id="31" name="Rectangle 2"/>
          <p:cNvSpPr>
            <a:spLocks noChangeArrowheads="1"/>
          </p:cNvSpPr>
          <p:nvPr userDrawn="1"/>
        </p:nvSpPr>
        <p:spPr bwMode="auto">
          <a:xfrm>
            <a:off x="338245" y="241300"/>
            <a:ext cx="7831138" cy="268288"/>
          </a:xfrm>
          <a:prstGeom prst="rect">
            <a:avLst/>
          </a:prstGeom>
          <a:noFill/>
          <a:ln w="12700" algn="ctr">
            <a:noFill/>
            <a:miter lim="800000"/>
            <a:headEnd/>
            <a:tailEnd/>
          </a:ln>
        </p:spPr>
        <p:txBody>
          <a:bodyPr lIns="0" tIns="44450" rIns="88900" bIns="44450" anchor="ctr"/>
          <a:lstStyle/>
          <a:p>
            <a:pPr fontAlgn="auto">
              <a:lnSpc>
                <a:spcPct val="90000"/>
              </a:lnSpc>
              <a:spcBef>
                <a:spcPct val="5000"/>
              </a:spcBef>
              <a:spcAft>
                <a:spcPts val="0"/>
              </a:spcAft>
              <a:buClrTx/>
              <a:buFontTx/>
              <a:buNone/>
              <a:tabLst>
                <a:tab pos="3544888" algn="r"/>
              </a:tabLst>
            </a:pPr>
            <a:r>
              <a:rPr lang="en-US" altLang="en-US" sz="1800" b="1" dirty="0">
                <a:solidFill>
                  <a:srgbClr val="00644F"/>
                </a:solidFill>
                <a:latin typeface="Arial" panose="020B0604020202020204" pitchFamily="34" charset="0"/>
              </a:rPr>
              <a:t>N O R T H E R N   T R U S T</a:t>
            </a:r>
          </a:p>
        </p:txBody>
      </p:sp>
      <p:sp>
        <p:nvSpPr>
          <p:cNvPr id="40" name="Text Placeholder 39"/>
          <p:cNvSpPr>
            <a:spLocks noGrp="1"/>
          </p:cNvSpPr>
          <p:nvPr>
            <p:ph type="body" sz="quarter" idx="10" hasCustomPrompt="1"/>
          </p:nvPr>
        </p:nvSpPr>
        <p:spPr>
          <a:xfrm>
            <a:off x="1645920" y="1469543"/>
            <a:ext cx="5852160" cy="611275"/>
          </a:xfrm>
          <a:prstGeom prst="rect">
            <a:avLst/>
          </a:prstGeom>
          <a:noFill/>
          <a:ln w="12700">
            <a:noFill/>
            <a:miter lim="800000"/>
            <a:headEnd/>
            <a:tailEnd/>
          </a:ln>
        </p:spPr>
        <p:txBody>
          <a:bodyPr lIns="0" tIns="44450" rIns="88900" bIns="44450" anchor="b"/>
          <a:lstStyle>
            <a:lvl1pPr marL="0" indent="0" algn="l" rtl="0" eaLnBrk="0" fontAlgn="base" hangingPunct="0">
              <a:lnSpc>
                <a:spcPct val="95000"/>
              </a:lnSpc>
              <a:spcBef>
                <a:spcPct val="5000"/>
              </a:spcBef>
              <a:spcAft>
                <a:spcPct val="0"/>
              </a:spcAft>
              <a:buNone/>
              <a:tabLst>
                <a:tab pos="3544888" algn="r"/>
              </a:tabLst>
              <a:defRPr lang="en-US" altLang="en-US" sz="2700" b="1" kern="1200" smtClean="0">
                <a:solidFill>
                  <a:schemeClr val="tx2"/>
                </a:solidFill>
                <a:latin typeface="Arial" panose="020B0604020202020204" pitchFamily="34" charset="0"/>
                <a:ea typeface="+mn-ea"/>
                <a:cs typeface="Arial" panose="020B0604020202020204" pitchFamily="34" charset="0"/>
              </a:defRPr>
            </a:lvl1pPr>
            <a:lvl2pPr algn="l" rtl="0" eaLnBrk="0" fontAlgn="base" hangingPunct="0">
              <a:lnSpc>
                <a:spcPct val="95000"/>
              </a:lnSpc>
              <a:spcBef>
                <a:spcPct val="5000"/>
              </a:spcBef>
              <a:spcAft>
                <a:spcPct val="0"/>
              </a:spcAft>
              <a:tabLst>
                <a:tab pos="3544888" algn="r"/>
              </a:tabLst>
              <a:defRPr lang="en-US" altLang="en-US" sz="2700" b="1" kern="1200" smtClean="0">
                <a:solidFill>
                  <a:schemeClr val="tx2"/>
                </a:solidFill>
                <a:latin typeface="Century Gothic" pitchFamily="34" charset="0"/>
                <a:ea typeface="+mn-ea"/>
                <a:cs typeface="Arial" charset="0"/>
              </a:defRPr>
            </a:lvl2pPr>
            <a:lvl3pPr algn="l" rtl="0" eaLnBrk="0" fontAlgn="base" hangingPunct="0">
              <a:lnSpc>
                <a:spcPct val="95000"/>
              </a:lnSpc>
              <a:spcBef>
                <a:spcPct val="5000"/>
              </a:spcBef>
              <a:spcAft>
                <a:spcPct val="0"/>
              </a:spcAft>
              <a:tabLst>
                <a:tab pos="3544888" algn="r"/>
              </a:tabLst>
              <a:defRPr lang="en-US" altLang="en-US" sz="2700" b="1" kern="1200" smtClean="0">
                <a:solidFill>
                  <a:schemeClr val="tx2"/>
                </a:solidFill>
                <a:latin typeface="Century Gothic" pitchFamily="34" charset="0"/>
                <a:ea typeface="+mn-ea"/>
                <a:cs typeface="Arial" charset="0"/>
              </a:defRPr>
            </a:lvl3pPr>
            <a:lvl4pPr algn="l" rtl="0" eaLnBrk="0" fontAlgn="base" hangingPunct="0">
              <a:lnSpc>
                <a:spcPct val="95000"/>
              </a:lnSpc>
              <a:spcBef>
                <a:spcPct val="5000"/>
              </a:spcBef>
              <a:spcAft>
                <a:spcPct val="0"/>
              </a:spcAft>
              <a:tabLst>
                <a:tab pos="3544888" algn="r"/>
              </a:tabLst>
              <a:defRPr lang="en-US" altLang="en-US" sz="2700" b="1" kern="1200" smtClean="0">
                <a:solidFill>
                  <a:schemeClr val="tx2"/>
                </a:solidFill>
                <a:latin typeface="Century Gothic" pitchFamily="34" charset="0"/>
                <a:ea typeface="+mn-ea"/>
                <a:cs typeface="Arial" charset="0"/>
              </a:defRPr>
            </a:lvl4pPr>
            <a:lvl5pPr algn="l" rtl="0" eaLnBrk="0" fontAlgn="base" hangingPunct="0">
              <a:lnSpc>
                <a:spcPct val="95000"/>
              </a:lnSpc>
              <a:spcBef>
                <a:spcPct val="5000"/>
              </a:spcBef>
              <a:spcAft>
                <a:spcPct val="0"/>
              </a:spcAft>
              <a:tabLst>
                <a:tab pos="3544888" algn="r"/>
              </a:tabLst>
              <a:defRPr lang="en-US" altLang="en-US" sz="2700" b="1" kern="1200" dirty="0" smtClean="0">
                <a:solidFill>
                  <a:schemeClr val="tx2"/>
                </a:solidFill>
                <a:latin typeface="Century Gothic" pitchFamily="34" charset="0"/>
                <a:ea typeface="+mn-ea"/>
                <a:cs typeface="Arial" charset="0"/>
              </a:defRPr>
            </a:lvl5pPr>
          </a:lstStyle>
          <a:p>
            <a:pPr lvl="0"/>
            <a:r>
              <a:rPr lang="en-US" dirty="0"/>
              <a:t>Low Toner Title Here</a:t>
            </a:r>
          </a:p>
        </p:txBody>
      </p:sp>
      <p:sp>
        <p:nvSpPr>
          <p:cNvPr id="42" name="Text Placeholder 41"/>
          <p:cNvSpPr>
            <a:spLocks noGrp="1"/>
          </p:cNvSpPr>
          <p:nvPr>
            <p:ph type="body" sz="quarter" idx="11" hasCustomPrompt="1"/>
          </p:nvPr>
        </p:nvSpPr>
        <p:spPr>
          <a:xfrm>
            <a:off x="1645920" y="2088147"/>
            <a:ext cx="5852160" cy="292608"/>
          </a:xfrm>
          <a:prstGeom prst="rect">
            <a:avLst/>
          </a:prstGeom>
          <a:noFill/>
          <a:ln w="12700">
            <a:noFill/>
            <a:miter lim="800000"/>
            <a:headEnd/>
            <a:tailEnd/>
          </a:ln>
        </p:spPr>
        <p:txBody>
          <a:bodyPr lIns="0" tIns="44450" rIns="88900" bIns="44450"/>
          <a:lstStyle>
            <a:lvl1pPr marL="0" indent="0" algn="l" rtl="0" eaLnBrk="0" fontAlgn="base" hangingPunct="0">
              <a:lnSpc>
                <a:spcPct val="95000"/>
              </a:lnSpc>
              <a:spcBef>
                <a:spcPct val="5000"/>
              </a:spcBef>
              <a:spcAft>
                <a:spcPct val="0"/>
              </a:spcAft>
              <a:buNone/>
              <a:tabLst>
                <a:tab pos="3544888" algn="r"/>
              </a:tabLst>
              <a:defRPr lang="en-US" altLang="en-US" sz="2000" kern="1200" smtClean="0">
                <a:solidFill>
                  <a:schemeClr val="tx2"/>
                </a:solidFill>
                <a:latin typeface="Arial" panose="020B0604020202020204" pitchFamily="34" charset="0"/>
                <a:ea typeface="+mn-ea"/>
                <a:cs typeface="Arial" panose="020B0604020202020204" pitchFamily="34" charset="0"/>
              </a:defRPr>
            </a:lvl1pPr>
            <a:lvl2pPr algn="l" rtl="0" eaLnBrk="0" fontAlgn="base" hangingPunct="0">
              <a:lnSpc>
                <a:spcPct val="95000"/>
              </a:lnSpc>
              <a:spcBef>
                <a:spcPct val="5000"/>
              </a:spcBef>
              <a:spcAft>
                <a:spcPct val="0"/>
              </a:spcAft>
              <a:tabLst>
                <a:tab pos="3544888" algn="r"/>
              </a:tabLst>
              <a:defRPr lang="en-US" altLang="en-US" sz="2000" kern="1200" smtClean="0">
                <a:solidFill>
                  <a:schemeClr val="tx2"/>
                </a:solidFill>
                <a:latin typeface="Century Gothic" pitchFamily="34" charset="0"/>
                <a:ea typeface="+mn-ea"/>
                <a:cs typeface="Arial" charset="0"/>
              </a:defRPr>
            </a:lvl2pPr>
            <a:lvl3pPr algn="l" rtl="0" eaLnBrk="0" fontAlgn="base" hangingPunct="0">
              <a:lnSpc>
                <a:spcPct val="95000"/>
              </a:lnSpc>
              <a:spcBef>
                <a:spcPct val="5000"/>
              </a:spcBef>
              <a:spcAft>
                <a:spcPct val="0"/>
              </a:spcAft>
              <a:tabLst>
                <a:tab pos="3544888" algn="r"/>
              </a:tabLst>
              <a:defRPr lang="en-US" altLang="en-US" sz="2000" kern="1200" smtClean="0">
                <a:solidFill>
                  <a:schemeClr val="tx2"/>
                </a:solidFill>
                <a:latin typeface="Century Gothic" pitchFamily="34" charset="0"/>
                <a:ea typeface="+mn-ea"/>
                <a:cs typeface="Arial" charset="0"/>
              </a:defRPr>
            </a:lvl3pPr>
            <a:lvl4pPr algn="l" rtl="0" eaLnBrk="0" fontAlgn="base" hangingPunct="0">
              <a:lnSpc>
                <a:spcPct val="95000"/>
              </a:lnSpc>
              <a:spcBef>
                <a:spcPct val="5000"/>
              </a:spcBef>
              <a:spcAft>
                <a:spcPct val="0"/>
              </a:spcAft>
              <a:tabLst>
                <a:tab pos="3544888" algn="r"/>
              </a:tabLst>
              <a:defRPr lang="en-US" altLang="en-US" sz="2000" kern="1200" smtClean="0">
                <a:solidFill>
                  <a:schemeClr val="tx2"/>
                </a:solidFill>
                <a:latin typeface="Century Gothic" pitchFamily="34" charset="0"/>
                <a:ea typeface="+mn-ea"/>
                <a:cs typeface="Arial" charset="0"/>
              </a:defRPr>
            </a:lvl4pPr>
            <a:lvl5pPr algn="l" rtl="0" eaLnBrk="0" fontAlgn="base" hangingPunct="0">
              <a:lnSpc>
                <a:spcPct val="95000"/>
              </a:lnSpc>
              <a:spcBef>
                <a:spcPct val="5000"/>
              </a:spcBef>
              <a:spcAft>
                <a:spcPct val="0"/>
              </a:spcAft>
              <a:tabLst>
                <a:tab pos="3544888" algn="r"/>
              </a:tabLst>
              <a:defRPr lang="en-US" altLang="en-US" sz="2000" kern="1200" dirty="0">
                <a:solidFill>
                  <a:schemeClr val="tx2"/>
                </a:solidFill>
                <a:latin typeface="Century Gothic" pitchFamily="34" charset="0"/>
                <a:ea typeface="+mn-ea"/>
                <a:cs typeface="Arial" charset="0"/>
              </a:defRPr>
            </a:lvl5pPr>
          </a:lstStyle>
          <a:p>
            <a:pPr lvl="0"/>
            <a:r>
              <a:rPr lang="en-US" dirty="0"/>
              <a:t>Sub-title text here</a:t>
            </a:r>
          </a:p>
        </p:txBody>
      </p:sp>
      <p:sp>
        <p:nvSpPr>
          <p:cNvPr id="7" name="Text Box 260"/>
          <p:cNvSpPr txBox="1">
            <a:spLocks noChangeArrowheads="1"/>
          </p:cNvSpPr>
          <p:nvPr userDrawn="1"/>
        </p:nvSpPr>
        <p:spPr bwMode="auto">
          <a:xfrm>
            <a:off x="193675" y="6545263"/>
            <a:ext cx="2874963" cy="246221"/>
          </a:xfrm>
          <a:prstGeom prst="rect">
            <a:avLst/>
          </a:prstGeom>
          <a:noFill/>
          <a:ln w="12700">
            <a:noFill/>
            <a:miter lim="800000"/>
            <a:headEnd/>
            <a:tailEnd/>
          </a:ln>
          <a:effectLst/>
        </p:spPr>
        <p:txBody>
          <a:bodyPr lIns="0">
            <a:spAutoFit/>
          </a:bodyPr>
          <a:lstStyle/>
          <a:p>
            <a:pPr fontAlgn="auto">
              <a:lnSpc>
                <a:spcPct val="125000"/>
              </a:lnSpc>
              <a:spcBef>
                <a:spcPts val="0"/>
              </a:spcBef>
              <a:spcAft>
                <a:spcPts val="0"/>
              </a:spcAft>
              <a:buClrTx/>
              <a:buFontTx/>
              <a:buNone/>
              <a:defRPr/>
            </a:pPr>
            <a:r>
              <a:rPr lang="en-US" sz="800" dirty="0">
                <a:solidFill>
                  <a:srgbClr val="000000"/>
                </a:solidFill>
                <a:latin typeface="Arial" panose="020B0604020202020204" pitchFamily="34" charset="0"/>
              </a:rPr>
              <a:t>© 2016 Northern Trust Corporation</a:t>
            </a:r>
            <a:endParaRPr lang="en-US" sz="800" dirty="0">
              <a:solidFill>
                <a:srgbClr val="000000"/>
              </a:solidFill>
              <a:latin typeface="Symbol" pitchFamily="18" charset="2"/>
            </a:endParaRPr>
          </a:p>
        </p:txBody>
      </p:sp>
      <p:sp>
        <p:nvSpPr>
          <p:cNvPr id="28" name="Rectangle 197"/>
          <p:cNvSpPr>
            <a:spLocks noChangeArrowheads="1"/>
          </p:cNvSpPr>
          <p:nvPr userDrawn="1"/>
        </p:nvSpPr>
        <p:spPr bwMode="ltGray">
          <a:xfrm>
            <a:off x="622" y="573948"/>
            <a:ext cx="9142756" cy="3465252"/>
          </a:xfrm>
          <a:prstGeom prst="rect">
            <a:avLst/>
          </a:prstGeom>
          <a:noFill/>
          <a:ln w="3175" algn="ctr">
            <a:solidFill>
              <a:schemeClr val="tx2"/>
            </a:solidFill>
            <a:miter lim="800000"/>
            <a:headEnd/>
            <a:tailEnd/>
          </a:ln>
          <a:effectLst/>
        </p:spPr>
        <p:txBody>
          <a:bodyPr wrap="none" anchor="ct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pic>
        <p:nvPicPr>
          <p:cNvPr id="2050" name="Picture 2" descr="C:\Users\psl6\AppData\Local\Microsoft\Windows\Temporary Internet Files\Content.Outlook\FYA5YKVR\NorthernTrust_Logo_SingleLine_green.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038344" y="5963728"/>
            <a:ext cx="3685032" cy="7046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0281632"/>
      </p:ext>
    </p:extLst>
  </p:cSld>
  <p:clrMapOvr>
    <a:masterClrMapping/>
  </p:clrMapOvr>
  <p:transition>
    <p:fade/>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2" name="Content Placeholder 11"/>
          <p:cNvSpPr>
            <a:spLocks noGrp="1"/>
          </p:cNvSpPr>
          <p:nvPr>
            <p:ph sz="quarter" idx="11"/>
          </p:nvPr>
        </p:nvSpPr>
        <p:spPr>
          <a:xfrm>
            <a:off x="685800" y="685800"/>
            <a:ext cx="7639050" cy="4312213"/>
          </a:xfrm>
          <a:prstGeom prst="rect">
            <a:avLst/>
          </a:prstGeom>
        </p:spPr>
        <p:txBody>
          <a:bodyPr lIns="0" tIns="0" rIns="0" bIns="0"/>
          <a:lstStyle>
            <a:lvl1pPr marL="0" indent="0">
              <a:buClr>
                <a:schemeClr val="bg1"/>
              </a:buClr>
              <a:buSzPct val="25000"/>
              <a:buFont typeface="Arial" pitchFamily="34" charset="0"/>
              <a:buChar char="•"/>
              <a:defRPr b="1">
                <a:latin typeface="Arial" panose="020B0604020202020204" pitchFamily="34" charset="0"/>
                <a:cs typeface="Arial" panose="020B0604020202020204" pitchFamily="34" charset="0"/>
              </a:defRPr>
            </a:lvl1pPr>
            <a:lvl2pPr marL="176213" indent="-173038">
              <a:spcAft>
                <a:spcPts val="600"/>
              </a:spcAft>
              <a:buClr>
                <a:srgbClr val="007A45"/>
              </a:buClr>
              <a:buSzPct val="70000"/>
              <a:buFont typeface="Wingdings" pitchFamily="2" charset="2"/>
              <a:buChar char="n"/>
              <a:defRPr sz="1400">
                <a:latin typeface="Arial" panose="020B0604020202020204" pitchFamily="34" charset="0"/>
                <a:cs typeface="Arial" panose="020B0604020202020204" pitchFamily="34" charset="0"/>
              </a:defRPr>
            </a:lvl2pPr>
            <a:lvl3pPr marL="404813" indent="-168275">
              <a:spcAft>
                <a:spcPts val="600"/>
              </a:spcAft>
              <a:buClr>
                <a:srgbClr val="D67E52"/>
              </a:buClr>
              <a:buSzPct val="75000"/>
              <a:buFont typeface="Wingdings" pitchFamily="2" charset="2"/>
              <a:buChar char="u"/>
              <a:defRPr>
                <a:latin typeface="Arial" panose="020B0604020202020204" pitchFamily="34" charset="0"/>
                <a:cs typeface="Arial" panose="020B0604020202020204" pitchFamily="34" charset="0"/>
              </a:defRPr>
            </a:lvl3pPr>
            <a:lvl4pPr marL="623888" indent="-228600">
              <a:lnSpc>
                <a:spcPct val="100000"/>
              </a:lnSpc>
              <a:spcBef>
                <a:spcPts val="0"/>
              </a:spcBef>
              <a:spcAft>
                <a:spcPts val="600"/>
              </a:spcAft>
              <a:buClr>
                <a:srgbClr val="6A9BBC"/>
              </a:buClr>
              <a:buSzPct val="125000"/>
              <a:buFont typeface="Webdings" pitchFamily="18" charset="2"/>
              <a:buChar char=""/>
              <a:defRPr sz="1200">
                <a:latin typeface="Arial" panose="020B0604020202020204" pitchFamily="34" charset="0"/>
                <a:cs typeface="Arial" panose="020B0604020202020204" pitchFamily="34" charset="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357703519"/>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29" name="Picture 9"/>
          <p:cNvPicPr>
            <a:picLocks noChangeAspect="1" noChangeArrowheads="1"/>
          </p:cNvPicPr>
          <p:nvPr userDrawn="1"/>
        </p:nvPicPr>
        <p:blipFill>
          <a:blip r:embed="rId2"/>
          <a:srcRect l="36438" b="9197"/>
          <a:stretch>
            <a:fillRect/>
          </a:stretch>
        </p:blipFill>
        <p:spPr bwMode="auto">
          <a:xfrm>
            <a:off x="0" y="669108"/>
            <a:ext cx="2367235" cy="3371669"/>
          </a:xfrm>
          <a:prstGeom prst="rect">
            <a:avLst/>
          </a:prstGeom>
          <a:noFill/>
          <a:ln w="9525">
            <a:noFill/>
            <a:miter lim="800000"/>
            <a:headEnd/>
            <a:tailEnd/>
          </a:ln>
          <a:effectLst/>
        </p:spPr>
      </p:pic>
      <p:sp>
        <p:nvSpPr>
          <p:cNvPr id="30" name="Rectangle 197"/>
          <p:cNvSpPr>
            <a:spLocks noChangeArrowheads="1"/>
          </p:cNvSpPr>
          <p:nvPr userDrawn="1"/>
        </p:nvSpPr>
        <p:spPr bwMode="ltGray">
          <a:xfrm>
            <a:off x="1244" y="4025071"/>
            <a:ext cx="9142756" cy="74387"/>
          </a:xfrm>
          <a:prstGeom prst="rect">
            <a:avLst/>
          </a:prstGeom>
          <a:solidFill>
            <a:schemeClr val="bg1">
              <a:lumMod val="85000"/>
            </a:schemeClr>
          </a:solidFill>
          <a:ln w="12700" algn="ctr">
            <a:noFill/>
            <a:miter lim="800000"/>
            <a:headEnd/>
            <a:tailEnd/>
          </a:ln>
          <a:effectLst/>
        </p:spPr>
        <p:txBody>
          <a:bodyPr wrap="none" anchor="ct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cs typeface="Arial" panose="020B0604020202020204" pitchFamily="34" charset="0"/>
            </a:endParaRPr>
          </a:p>
        </p:txBody>
      </p:sp>
      <p:sp>
        <p:nvSpPr>
          <p:cNvPr id="31" name="Rectangle 2"/>
          <p:cNvSpPr>
            <a:spLocks noChangeArrowheads="1"/>
          </p:cNvSpPr>
          <p:nvPr userDrawn="1"/>
        </p:nvSpPr>
        <p:spPr bwMode="auto">
          <a:xfrm>
            <a:off x="338245" y="241300"/>
            <a:ext cx="7831138" cy="268288"/>
          </a:xfrm>
          <a:prstGeom prst="rect">
            <a:avLst/>
          </a:prstGeom>
          <a:noFill/>
          <a:ln w="12700" algn="ctr">
            <a:noFill/>
            <a:miter lim="800000"/>
            <a:headEnd/>
            <a:tailEnd/>
          </a:ln>
        </p:spPr>
        <p:txBody>
          <a:bodyPr lIns="0" tIns="44450" rIns="88900" bIns="44450" anchor="ctr"/>
          <a:lstStyle/>
          <a:p>
            <a:pPr fontAlgn="auto">
              <a:lnSpc>
                <a:spcPct val="90000"/>
              </a:lnSpc>
              <a:spcBef>
                <a:spcPct val="5000"/>
              </a:spcBef>
              <a:spcAft>
                <a:spcPts val="0"/>
              </a:spcAft>
              <a:buClrTx/>
              <a:buFontTx/>
              <a:buNone/>
              <a:tabLst>
                <a:tab pos="3544888" algn="r"/>
              </a:tabLst>
            </a:pPr>
            <a:r>
              <a:rPr lang="en-US" altLang="en-US" sz="1800" b="1" dirty="0">
                <a:solidFill>
                  <a:srgbClr val="00644F"/>
                </a:solidFill>
                <a:latin typeface="Arial" panose="020B0604020202020204" pitchFamily="34" charset="0"/>
                <a:cs typeface="Arial" panose="020B0604020202020204" pitchFamily="34" charset="0"/>
              </a:rPr>
              <a:t>N O R T H E R N   T R U S T</a:t>
            </a:r>
          </a:p>
        </p:txBody>
      </p:sp>
      <p:sp>
        <p:nvSpPr>
          <p:cNvPr id="40" name="Text Placeholder 39"/>
          <p:cNvSpPr>
            <a:spLocks noGrp="1"/>
          </p:cNvSpPr>
          <p:nvPr>
            <p:ph type="body" sz="quarter" idx="10" hasCustomPrompt="1"/>
          </p:nvPr>
        </p:nvSpPr>
        <p:spPr>
          <a:xfrm>
            <a:off x="2795588" y="1515263"/>
            <a:ext cx="5852160" cy="611275"/>
          </a:xfrm>
          <a:prstGeom prst="rect">
            <a:avLst/>
          </a:prstGeom>
          <a:noFill/>
          <a:ln w="12700">
            <a:noFill/>
            <a:miter lim="800000"/>
            <a:headEnd/>
            <a:tailEnd/>
          </a:ln>
        </p:spPr>
        <p:txBody>
          <a:bodyPr lIns="0" tIns="44450" rIns="88900" bIns="44450" anchor="b"/>
          <a:lstStyle>
            <a:lvl1pPr marL="0" indent="0" algn="l" rtl="0" eaLnBrk="0" fontAlgn="base" hangingPunct="0">
              <a:lnSpc>
                <a:spcPct val="95000"/>
              </a:lnSpc>
              <a:spcBef>
                <a:spcPct val="5000"/>
              </a:spcBef>
              <a:spcAft>
                <a:spcPct val="0"/>
              </a:spcAft>
              <a:buNone/>
              <a:tabLst>
                <a:tab pos="3544888" algn="r"/>
              </a:tabLst>
              <a:defRPr lang="en-US" altLang="en-US" sz="2700" b="1" kern="1200" smtClean="0">
                <a:solidFill>
                  <a:schemeClr val="tx2"/>
                </a:solidFill>
                <a:latin typeface="Arial" panose="020B0604020202020204" pitchFamily="34" charset="0"/>
                <a:ea typeface="+mn-ea"/>
                <a:cs typeface="Arial" panose="020B0604020202020204" pitchFamily="34" charset="0"/>
              </a:defRPr>
            </a:lvl1pPr>
            <a:lvl2pPr algn="l" rtl="0" eaLnBrk="0" fontAlgn="base" hangingPunct="0">
              <a:lnSpc>
                <a:spcPct val="95000"/>
              </a:lnSpc>
              <a:spcBef>
                <a:spcPct val="5000"/>
              </a:spcBef>
              <a:spcAft>
                <a:spcPct val="0"/>
              </a:spcAft>
              <a:tabLst>
                <a:tab pos="3544888" algn="r"/>
              </a:tabLst>
              <a:defRPr lang="en-US" altLang="en-US" sz="2700" b="1" kern="1200" smtClean="0">
                <a:solidFill>
                  <a:schemeClr val="tx2"/>
                </a:solidFill>
                <a:latin typeface="Century Gothic" pitchFamily="34" charset="0"/>
                <a:ea typeface="+mn-ea"/>
                <a:cs typeface="Arial" charset="0"/>
              </a:defRPr>
            </a:lvl2pPr>
            <a:lvl3pPr algn="l" rtl="0" eaLnBrk="0" fontAlgn="base" hangingPunct="0">
              <a:lnSpc>
                <a:spcPct val="95000"/>
              </a:lnSpc>
              <a:spcBef>
                <a:spcPct val="5000"/>
              </a:spcBef>
              <a:spcAft>
                <a:spcPct val="0"/>
              </a:spcAft>
              <a:tabLst>
                <a:tab pos="3544888" algn="r"/>
              </a:tabLst>
              <a:defRPr lang="en-US" altLang="en-US" sz="2700" b="1" kern="1200" smtClean="0">
                <a:solidFill>
                  <a:schemeClr val="tx2"/>
                </a:solidFill>
                <a:latin typeface="Century Gothic" pitchFamily="34" charset="0"/>
                <a:ea typeface="+mn-ea"/>
                <a:cs typeface="Arial" charset="0"/>
              </a:defRPr>
            </a:lvl3pPr>
            <a:lvl4pPr algn="l" rtl="0" eaLnBrk="0" fontAlgn="base" hangingPunct="0">
              <a:lnSpc>
                <a:spcPct val="95000"/>
              </a:lnSpc>
              <a:spcBef>
                <a:spcPct val="5000"/>
              </a:spcBef>
              <a:spcAft>
                <a:spcPct val="0"/>
              </a:spcAft>
              <a:tabLst>
                <a:tab pos="3544888" algn="r"/>
              </a:tabLst>
              <a:defRPr lang="en-US" altLang="en-US" sz="2700" b="1" kern="1200" smtClean="0">
                <a:solidFill>
                  <a:schemeClr val="tx2"/>
                </a:solidFill>
                <a:latin typeface="Century Gothic" pitchFamily="34" charset="0"/>
                <a:ea typeface="+mn-ea"/>
                <a:cs typeface="Arial" charset="0"/>
              </a:defRPr>
            </a:lvl4pPr>
            <a:lvl5pPr algn="l" rtl="0" eaLnBrk="0" fontAlgn="base" hangingPunct="0">
              <a:lnSpc>
                <a:spcPct val="95000"/>
              </a:lnSpc>
              <a:spcBef>
                <a:spcPct val="5000"/>
              </a:spcBef>
              <a:spcAft>
                <a:spcPct val="0"/>
              </a:spcAft>
              <a:tabLst>
                <a:tab pos="3544888" algn="r"/>
              </a:tabLst>
              <a:defRPr lang="en-US" altLang="en-US" sz="2700" b="1" kern="1200" dirty="0" smtClean="0">
                <a:solidFill>
                  <a:schemeClr val="tx2"/>
                </a:solidFill>
                <a:latin typeface="Century Gothic" pitchFamily="34" charset="0"/>
                <a:ea typeface="+mn-ea"/>
                <a:cs typeface="Arial" charset="0"/>
              </a:defRPr>
            </a:lvl5pPr>
          </a:lstStyle>
          <a:p>
            <a:pPr lvl="0"/>
            <a:r>
              <a:rPr lang="en-US" dirty="0"/>
              <a:t>Low Toner Title Here</a:t>
            </a:r>
          </a:p>
        </p:txBody>
      </p:sp>
      <p:sp>
        <p:nvSpPr>
          <p:cNvPr id="42" name="Text Placeholder 41"/>
          <p:cNvSpPr>
            <a:spLocks noGrp="1"/>
          </p:cNvSpPr>
          <p:nvPr>
            <p:ph type="body" sz="quarter" idx="11" hasCustomPrompt="1"/>
          </p:nvPr>
        </p:nvSpPr>
        <p:spPr>
          <a:xfrm>
            <a:off x="2795588" y="2133867"/>
            <a:ext cx="5852160" cy="292608"/>
          </a:xfrm>
          <a:prstGeom prst="rect">
            <a:avLst/>
          </a:prstGeom>
          <a:noFill/>
          <a:ln w="12700">
            <a:noFill/>
            <a:miter lim="800000"/>
            <a:headEnd/>
            <a:tailEnd/>
          </a:ln>
        </p:spPr>
        <p:txBody>
          <a:bodyPr lIns="0" tIns="44450" rIns="88900" bIns="44450"/>
          <a:lstStyle>
            <a:lvl1pPr marL="0" indent="0" algn="l" rtl="0" eaLnBrk="0" fontAlgn="base" hangingPunct="0">
              <a:lnSpc>
                <a:spcPct val="95000"/>
              </a:lnSpc>
              <a:spcBef>
                <a:spcPct val="5000"/>
              </a:spcBef>
              <a:spcAft>
                <a:spcPct val="0"/>
              </a:spcAft>
              <a:buNone/>
              <a:tabLst>
                <a:tab pos="3544888" algn="r"/>
              </a:tabLst>
              <a:defRPr lang="en-US" altLang="en-US" sz="2000" kern="1200" smtClean="0">
                <a:solidFill>
                  <a:schemeClr val="tx2"/>
                </a:solidFill>
                <a:latin typeface="Arial" panose="020B0604020202020204" pitchFamily="34" charset="0"/>
                <a:ea typeface="+mn-ea"/>
                <a:cs typeface="Arial" panose="020B0604020202020204" pitchFamily="34" charset="0"/>
              </a:defRPr>
            </a:lvl1pPr>
            <a:lvl2pPr algn="l" rtl="0" eaLnBrk="0" fontAlgn="base" hangingPunct="0">
              <a:lnSpc>
                <a:spcPct val="95000"/>
              </a:lnSpc>
              <a:spcBef>
                <a:spcPct val="5000"/>
              </a:spcBef>
              <a:spcAft>
                <a:spcPct val="0"/>
              </a:spcAft>
              <a:tabLst>
                <a:tab pos="3544888" algn="r"/>
              </a:tabLst>
              <a:defRPr lang="en-US" altLang="en-US" sz="2000" kern="1200" smtClean="0">
                <a:solidFill>
                  <a:schemeClr val="tx2"/>
                </a:solidFill>
                <a:latin typeface="Century Gothic" pitchFamily="34" charset="0"/>
                <a:ea typeface="+mn-ea"/>
                <a:cs typeface="Arial" charset="0"/>
              </a:defRPr>
            </a:lvl2pPr>
            <a:lvl3pPr algn="l" rtl="0" eaLnBrk="0" fontAlgn="base" hangingPunct="0">
              <a:lnSpc>
                <a:spcPct val="95000"/>
              </a:lnSpc>
              <a:spcBef>
                <a:spcPct val="5000"/>
              </a:spcBef>
              <a:spcAft>
                <a:spcPct val="0"/>
              </a:spcAft>
              <a:tabLst>
                <a:tab pos="3544888" algn="r"/>
              </a:tabLst>
              <a:defRPr lang="en-US" altLang="en-US" sz="2000" kern="1200" smtClean="0">
                <a:solidFill>
                  <a:schemeClr val="tx2"/>
                </a:solidFill>
                <a:latin typeface="Century Gothic" pitchFamily="34" charset="0"/>
                <a:ea typeface="+mn-ea"/>
                <a:cs typeface="Arial" charset="0"/>
              </a:defRPr>
            </a:lvl3pPr>
            <a:lvl4pPr algn="l" rtl="0" eaLnBrk="0" fontAlgn="base" hangingPunct="0">
              <a:lnSpc>
                <a:spcPct val="95000"/>
              </a:lnSpc>
              <a:spcBef>
                <a:spcPct val="5000"/>
              </a:spcBef>
              <a:spcAft>
                <a:spcPct val="0"/>
              </a:spcAft>
              <a:tabLst>
                <a:tab pos="3544888" algn="r"/>
              </a:tabLst>
              <a:defRPr lang="en-US" altLang="en-US" sz="2000" kern="1200" smtClean="0">
                <a:solidFill>
                  <a:schemeClr val="tx2"/>
                </a:solidFill>
                <a:latin typeface="Century Gothic" pitchFamily="34" charset="0"/>
                <a:ea typeface="+mn-ea"/>
                <a:cs typeface="Arial" charset="0"/>
              </a:defRPr>
            </a:lvl4pPr>
            <a:lvl5pPr algn="l" rtl="0" eaLnBrk="0" fontAlgn="base" hangingPunct="0">
              <a:lnSpc>
                <a:spcPct val="95000"/>
              </a:lnSpc>
              <a:spcBef>
                <a:spcPct val="5000"/>
              </a:spcBef>
              <a:spcAft>
                <a:spcPct val="0"/>
              </a:spcAft>
              <a:tabLst>
                <a:tab pos="3544888" algn="r"/>
              </a:tabLst>
              <a:defRPr lang="en-US" altLang="en-US" sz="2000" kern="1200" dirty="0">
                <a:solidFill>
                  <a:schemeClr val="tx2"/>
                </a:solidFill>
                <a:latin typeface="Century Gothic" pitchFamily="34" charset="0"/>
                <a:ea typeface="+mn-ea"/>
                <a:cs typeface="Arial" charset="0"/>
              </a:defRPr>
            </a:lvl5pPr>
          </a:lstStyle>
          <a:p>
            <a:pPr lvl="0"/>
            <a:r>
              <a:rPr lang="en-US" dirty="0"/>
              <a:t>Sub-title text here</a:t>
            </a:r>
          </a:p>
        </p:txBody>
      </p:sp>
      <p:sp>
        <p:nvSpPr>
          <p:cNvPr id="7" name="Text Box 260"/>
          <p:cNvSpPr txBox="1">
            <a:spLocks noChangeArrowheads="1"/>
          </p:cNvSpPr>
          <p:nvPr userDrawn="1"/>
        </p:nvSpPr>
        <p:spPr bwMode="auto">
          <a:xfrm>
            <a:off x="193675" y="6545263"/>
            <a:ext cx="2874963" cy="246221"/>
          </a:xfrm>
          <a:prstGeom prst="rect">
            <a:avLst/>
          </a:prstGeom>
          <a:noFill/>
          <a:ln w="12700">
            <a:noFill/>
            <a:miter lim="800000"/>
            <a:headEnd/>
            <a:tailEnd/>
          </a:ln>
          <a:effectLst/>
        </p:spPr>
        <p:txBody>
          <a:bodyPr lIns="0">
            <a:spAutoFit/>
          </a:bodyPr>
          <a:lstStyle/>
          <a:p>
            <a:pPr fontAlgn="auto">
              <a:lnSpc>
                <a:spcPct val="125000"/>
              </a:lnSpc>
              <a:spcBef>
                <a:spcPts val="0"/>
              </a:spcBef>
              <a:spcAft>
                <a:spcPts val="0"/>
              </a:spcAft>
              <a:buClrTx/>
              <a:buFontTx/>
              <a:buNone/>
              <a:defRPr/>
            </a:pPr>
            <a:r>
              <a:rPr lang="en-US" sz="800" dirty="0">
                <a:solidFill>
                  <a:srgbClr val="000000"/>
                </a:solidFill>
                <a:latin typeface="Arial" panose="020B0604020202020204" pitchFamily="34" charset="0"/>
                <a:cs typeface="Arial" panose="020B0604020202020204" pitchFamily="34" charset="0"/>
              </a:rPr>
              <a:t>© 2016 Northern Trust Corporation</a:t>
            </a:r>
            <a:endParaRPr lang="en-US" sz="800" dirty="0">
              <a:solidFill>
                <a:srgbClr val="000000"/>
              </a:solidFill>
              <a:latin typeface="Symbol" pitchFamily="18" charset="2"/>
              <a:cs typeface="Arial" panose="020B0604020202020204" pitchFamily="34" charset="0"/>
            </a:endParaRPr>
          </a:p>
        </p:txBody>
      </p:sp>
      <p:grpSp>
        <p:nvGrpSpPr>
          <p:cNvPr id="8" name="Group 7"/>
          <p:cNvGrpSpPr/>
          <p:nvPr userDrawn="1"/>
        </p:nvGrpSpPr>
        <p:grpSpPr>
          <a:xfrm>
            <a:off x="6126163" y="6173788"/>
            <a:ext cx="2874962" cy="600570"/>
            <a:chOff x="6126163" y="6173788"/>
            <a:chExt cx="2874962" cy="600570"/>
          </a:xfrm>
        </p:grpSpPr>
        <p:grpSp>
          <p:nvGrpSpPr>
            <p:cNvPr id="9" name="Group 30"/>
            <p:cNvGrpSpPr>
              <a:grpSpLocks/>
            </p:cNvGrpSpPr>
            <p:nvPr userDrawn="1"/>
          </p:nvGrpSpPr>
          <p:grpSpPr bwMode="auto">
            <a:xfrm>
              <a:off x="6846888" y="6173788"/>
              <a:ext cx="2095500" cy="473075"/>
              <a:chOff x="4313" y="3889"/>
              <a:chExt cx="1320" cy="298"/>
            </a:xfrm>
          </p:grpSpPr>
          <p:sp>
            <p:nvSpPr>
              <p:cNvPr id="11" name="AutoShape 114"/>
              <p:cNvSpPr>
                <a:spLocks noChangeAspect="1" noChangeArrowheads="1" noTextEdit="1"/>
              </p:cNvSpPr>
              <p:nvPr/>
            </p:nvSpPr>
            <p:spPr bwMode="black">
              <a:xfrm>
                <a:off x="4313" y="3889"/>
                <a:ext cx="1320" cy="298"/>
              </a:xfrm>
              <a:prstGeom prst="rect">
                <a:avLst/>
              </a:prstGeom>
              <a:noFill/>
              <a:ln w="9525">
                <a:noFill/>
                <a:miter lim="800000"/>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cs typeface="Arial" panose="020B0604020202020204" pitchFamily="34" charset="0"/>
                </a:endParaRPr>
              </a:p>
            </p:txBody>
          </p:sp>
          <p:sp>
            <p:nvSpPr>
              <p:cNvPr id="12" name="Freeform 115"/>
              <p:cNvSpPr>
                <a:spLocks noEditPoints="1"/>
              </p:cNvSpPr>
              <p:nvPr/>
            </p:nvSpPr>
            <p:spPr bwMode="black">
              <a:xfrm>
                <a:off x="4453" y="3905"/>
                <a:ext cx="20" cy="19"/>
              </a:xfrm>
              <a:custGeom>
                <a:avLst/>
                <a:gdLst/>
                <a:ahLst/>
                <a:cxnLst>
                  <a:cxn ang="0">
                    <a:pos x="106" y="1"/>
                  </a:cxn>
                  <a:cxn ang="0">
                    <a:pos x="82" y="6"/>
                  </a:cxn>
                  <a:cxn ang="0">
                    <a:pos x="61" y="15"/>
                  </a:cxn>
                  <a:cxn ang="0">
                    <a:pos x="43" y="28"/>
                  </a:cxn>
                  <a:cxn ang="0">
                    <a:pos x="27" y="43"/>
                  </a:cxn>
                  <a:cxn ang="0">
                    <a:pos x="15" y="63"/>
                  </a:cxn>
                  <a:cxn ang="0">
                    <a:pos x="6" y="84"/>
                  </a:cxn>
                  <a:cxn ang="0">
                    <a:pos x="1" y="106"/>
                  </a:cxn>
                  <a:cxn ang="0">
                    <a:pos x="1" y="130"/>
                  </a:cxn>
                  <a:cxn ang="0">
                    <a:pos x="6" y="153"/>
                  </a:cxn>
                  <a:cxn ang="0">
                    <a:pos x="15" y="174"/>
                  </a:cxn>
                  <a:cxn ang="0">
                    <a:pos x="27" y="193"/>
                  </a:cxn>
                  <a:cxn ang="0">
                    <a:pos x="43" y="209"/>
                  </a:cxn>
                  <a:cxn ang="0">
                    <a:pos x="62" y="222"/>
                  </a:cxn>
                  <a:cxn ang="0">
                    <a:pos x="83" y="230"/>
                  </a:cxn>
                  <a:cxn ang="0">
                    <a:pos x="107" y="235"/>
                  </a:cxn>
                  <a:cxn ang="0">
                    <a:pos x="131" y="235"/>
                  </a:cxn>
                  <a:cxn ang="0">
                    <a:pos x="154" y="230"/>
                  </a:cxn>
                  <a:cxn ang="0">
                    <a:pos x="175" y="222"/>
                  </a:cxn>
                  <a:cxn ang="0">
                    <a:pos x="194" y="209"/>
                  </a:cxn>
                  <a:cxn ang="0">
                    <a:pos x="209" y="193"/>
                  </a:cxn>
                  <a:cxn ang="0">
                    <a:pos x="222" y="174"/>
                  </a:cxn>
                  <a:cxn ang="0">
                    <a:pos x="231" y="153"/>
                  </a:cxn>
                  <a:cxn ang="0">
                    <a:pos x="236" y="130"/>
                  </a:cxn>
                  <a:cxn ang="0">
                    <a:pos x="236" y="106"/>
                  </a:cxn>
                  <a:cxn ang="0">
                    <a:pos x="231" y="83"/>
                  </a:cxn>
                  <a:cxn ang="0">
                    <a:pos x="222" y="61"/>
                  </a:cxn>
                  <a:cxn ang="0">
                    <a:pos x="209" y="43"/>
                  </a:cxn>
                  <a:cxn ang="0">
                    <a:pos x="193" y="27"/>
                  </a:cxn>
                  <a:cxn ang="0">
                    <a:pos x="174" y="14"/>
                  </a:cxn>
                  <a:cxn ang="0">
                    <a:pos x="153" y="5"/>
                  </a:cxn>
                  <a:cxn ang="0">
                    <a:pos x="130" y="1"/>
                  </a:cxn>
                  <a:cxn ang="0">
                    <a:pos x="119" y="170"/>
                  </a:cxn>
                  <a:cxn ang="0">
                    <a:pos x="108" y="169"/>
                  </a:cxn>
                  <a:cxn ang="0">
                    <a:pos x="99" y="166"/>
                  </a:cxn>
                  <a:cxn ang="0">
                    <a:pos x="81" y="155"/>
                  </a:cxn>
                  <a:cxn ang="0">
                    <a:pos x="70" y="139"/>
                  </a:cxn>
                  <a:cxn ang="0">
                    <a:pos x="67" y="129"/>
                  </a:cxn>
                  <a:cxn ang="0">
                    <a:pos x="66" y="118"/>
                  </a:cxn>
                  <a:cxn ang="0">
                    <a:pos x="67" y="108"/>
                  </a:cxn>
                  <a:cxn ang="0">
                    <a:pos x="70" y="98"/>
                  </a:cxn>
                  <a:cxn ang="0">
                    <a:pos x="81" y="82"/>
                  </a:cxn>
                  <a:cxn ang="0">
                    <a:pos x="98" y="71"/>
                  </a:cxn>
                  <a:cxn ang="0">
                    <a:pos x="118" y="67"/>
                  </a:cxn>
                  <a:cxn ang="0">
                    <a:pos x="128" y="68"/>
                  </a:cxn>
                  <a:cxn ang="0">
                    <a:pos x="138" y="71"/>
                  </a:cxn>
                  <a:cxn ang="0">
                    <a:pos x="155" y="82"/>
                  </a:cxn>
                  <a:cxn ang="0">
                    <a:pos x="166" y="98"/>
                  </a:cxn>
                  <a:cxn ang="0">
                    <a:pos x="170" y="108"/>
                  </a:cxn>
                  <a:cxn ang="0">
                    <a:pos x="171" y="118"/>
                  </a:cxn>
                  <a:cxn ang="0">
                    <a:pos x="170" y="129"/>
                  </a:cxn>
                  <a:cxn ang="0">
                    <a:pos x="167" y="139"/>
                  </a:cxn>
                  <a:cxn ang="0">
                    <a:pos x="155" y="155"/>
                  </a:cxn>
                  <a:cxn ang="0">
                    <a:pos x="139" y="166"/>
                  </a:cxn>
                  <a:cxn ang="0">
                    <a:pos x="129" y="169"/>
                  </a:cxn>
                  <a:cxn ang="0">
                    <a:pos x="119" y="170"/>
                  </a:cxn>
                </a:cxnLst>
                <a:rect l="0" t="0" r="r" b="b"/>
                <a:pathLst>
                  <a:path w="236" h="237">
                    <a:moveTo>
                      <a:pt x="118" y="0"/>
                    </a:moveTo>
                    <a:lnTo>
                      <a:pt x="106" y="1"/>
                    </a:lnTo>
                    <a:lnTo>
                      <a:pt x="93" y="3"/>
                    </a:lnTo>
                    <a:lnTo>
                      <a:pt x="82" y="6"/>
                    </a:lnTo>
                    <a:lnTo>
                      <a:pt x="72" y="10"/>
                    </a:lnTo>
                    <a:lnTo>
                      <a:pt x="61" y="15"/>
                    </a:lnTo>
                    <a:lnTo>
                      <a:pt x="52" y="21"/>
                    </a:lnTo>
                    <a:lnTo>
                      <a:pt x="43" y="28"/>
                    </a:lnTo>
                    <a:lnTo>
                      <a:pt x="35" y="35"/>
                    </a:lnTo>
                    <a:lnTo>
                      <a:pt x="27" y="43"/>
                    </a:lnTo>
                    <a:lnTo>
                      <a:pt x="20" y="52"/>
                    </a:lnTo>
                    <a:lnTo>
                      <a:pt x="15" y="63"/>
                    </a:lnTo>
                    <a:lnTo>
                      <a:pt x="10" y="73"/>
                    </a:lnTo>
                    <a:lnTo>
                      <a:pt x="6" y="84"/>
                    </a:lnTo>
                    <a:lnTo>
                      <a:pt x="3" y="95"/>
                    </a:lnTo>
                    <a:lnTo>
                      <a:pt x="1" y="106"/>
                    </a:lnTo>
                    <a:lnTo>
                      <a:pt x="0" y="118"/>
                    </a:lnTo>
                    <a:lnTo>
                      <a:pt x="1" y="130"/>
                    </a:lnTo>
                    <a:lnTo>
                      <a:pt x="3" y="142"/>
                    </a:lnTo>
                    <a:lnTo>
                      <a:pt x="6" y="153"/>
                    </a:lnTo>
                    <a:lnTo>
                      <a:pt x="10" y="164"/>
                    </a:lnTo>
                    <a:lnTo>
                      <a:pt x="15" y="174"/>
                    </a:lnTo>
                    <a:lnTo>
                      <a:pt x="20" y="184"/>
                    </a:lnTo>
                    <a:lnTo>
                      <a:pt x="27" y="193"/>
                    </a:lnTo>
                    <a:lnTo>
                      <a:pt x="35" y="201"/>
                    </a:lnTo>
                    <a:lnTo>
                      <a:pt x="43" y="209"/>
                    </a:lnTo>
                    <a:lnTo>
                      <a:pt x="52" y="216"/>
                    </a:lnTo>
                    <a:lnTo>
                      <a:pt x="62" y="222"/>
                    </a:lnTo>
                    <a:lnTo>
                      <a:pt x="72" y="226"/>
                    </a:lnTo>
                    <a:lnTo>
                      <a:pt x="83" y="230"/>
                    </a:lnTo>
                    <a:lnTo>
                      <a:pt x="95" y="233"/>
                    </a:lnTo>
                    <a:lnTo>
                      <a:pt x="107" y="235"/>
                    </a:lnTo>
                    <a:lnTo>
                      <a:pt x="119" y="237"/>
                    </a:lnTo>
                    <a:lnTo>
                      <a:pt x="131" y="235"/>
                    </a:lnTo>
                    <a:lnTo>
                      <a:pt x="143" y="233"/>
                    </a:lnTo>
                    <a:lnTo>
                      <a:pt x="154" y="230"/>
                    </a:lnTo>
                    <a:lnTo>
                      <a:pt x="165" y="226"/>
                    </a:lnTo>
                    <a:lnTo>
                      <a:pt x="175" y="222"/>
                    </a:lnTo>
                    <a:lnTo>
                      <a:pt x="184" y="216"/>
                    </a:lnTo>
                    <a:lnTo>
                      <a:pt x="194" y="209"/>
                    </a:lnTo>
                    <a:lnTo>
                      <a:pt x="202" y="201"/>
                    </a:lnTo>
                    <a:lnTo>
                      <a:pt x="209" y="193"/>
                    </a:lnTo>
                    <a:lnTo>
                      <a:pt x="216" y="184"/>
                    </a:lnTo>
                    <a:lnTo>
                      <a:pt x="222" y="174"/>
                    </a:lnTo>
                    <a:lnTo>
                      <a:pt x="227" y="164"/>
                    </a:lnTo>
                    <a:lnTo>
                      <a:pt x="231" y="153"/>
                    </a:lnTo>
                    <a:lnTo>
                      <a:pt x="234" y="142"/>
                    </a:lnTo>
                    <a:lnTo>
                      <a:pt x="236" y="130"/>
                    </a:lnTo>
                    <a:lnTo>
                      <a:pt x="236" y="118"/>
                    </a:lnTo>
                    <a:lnTo>
                      <a:pt x="236" y="106"/>
                    </a:lnTo>
                    <a:lnTo>
                      <a:pt x="234" y="95"/>
                    </a:lnTo>
                    <a:lnTo>
                      <a:pt x="231" y="83"/>
                    </a:lnTo>
                    <a:lnTo>
                      <a:pt x="227" y="73"/>
                    </a:lnTo>
                    <a:lnTo>
                      <a:pt x="222" y="61"/>
                    </a:lnTo>
                    <a:lnTo>
                      <a:pt x="216" y="52"/>
                    </a:lnTo>
                    <a:lnTo>
                      <a:pt x="209" y="43"/>
                    </a:lnTo>
                    <a:lnTo>
                      <a:pt x="201" y="34"/>
                    </a:lnTo>
                    <a:lnTo>
                      <a:pt x="193" y="27"/>
                    </a:lnTo>
                    <a:lnTo>
                      <a:pt x="184" y="20"/>
                    </a:lnTo>
                    <a:lnTo>
                      <a:pt x="174" y="14"/>
                    </a:lnTo>
                    <a:lnTo>
                      <a:pt x="164" y="9"/>
                    </a:lnTo>
                    <a:lnTo>
                      <a:pt x="153" y="5"/>
                    </a:lnTo>
                    <a:lnTo>
                      <a:pt x="141" y="2"/>
                    </a:lnTo>
                    <a:lnTo>
                      <a:pt x="130" y="1"/>
                    </a:lnTo>
                    <a:lnTo>
                      <a:pt x="118" y="0"/>
                    </a:lnTo>
                    <a:close/>
                    <a:moveTo>
                      <a:pt x="119" y="170"/>
                    </a:moveTo>
                    <a:lnTo>
                      <a:pt x="114" y="170"/>
                    </a:lnTo>
                    <a:lnTo>
                      <a:pt x="108" y="169"/>
                    </a:lnTo>
                    <a:lnTo>
                      <a:pt x="103" y="168"/>
                    </a:lnTo>
                    <a:lnTo>
                      <a:pt x="99" y="166"/>
                    </a:lnTo>
                    <a:lnTo>
                      <a:pt x="89" y="161"/>
                    </a:lnTo>
                    <a:lnTo>
                      <a:pt x="81" y="155"/>
                    </a:lnTo>
                    <a:lnTo>
                      <a:pt x="75" y="147"/>
                    </a:lnTo>
                    <a:lnTo>
                      <a:pt x="70" y="139"/>
                    </a:lnTo>
                    <a:lnTo>
                      <a:pt x="68" y="134"/>
                    </a:lnTo>
                    <a:lnTo>
                      <a:pt x="67" y="129"/>
                    </a:lnTo>
                    <a:lnTo>
                      <a:pt x="66" y="124"/>
                    </a:lnTo>
                    <a:lnTo>
                      <a:pt x="66" y="118"/>
                    </a:lnTo>
                    <a:lnTo>
                      <a:pt x="66" y="113"/>
                    </a:lnTo>
                    <a:lnTo>
                      <a:pt x="67" y="108"/>
                    </a:lnTo>
                    <a:lnTo>
                      <a:pt x="68" y="103"/>
                    </a:lnTo>
                    <a:lnTo>
                      <a:pt x="70" y="98"/>
                    </a:lnTo>
                    <a:lnTo>
                      <a:pt x="75" y="90"/>
                    </a:lnTo>
                    <a:lnTo>
                      <a:pt x="81" y="82"/>
                    </a:lnTo>
                    <a:lnTo>
                      <a:pt x="89" y="76"/>
                    </a:lnTo>
                    <a:lnTo>
                      <a:pt x="98" y="71"/>
                    </a:lnTo>
                    <a:lnTo>
                      <a:pt x="108" y="68"/>
                    </a:lnTo>
                    <a:lnTo>
                      <a:pt x="118" y="67"/>
                    </a:lnTo>
                    <a:lnTo>
                      <a:pt x="123" y="67"/>
                    </a:lnTo>
                    <a:lnTo>
                      <a:pt x="128" y="68"/>
                    </a:lnTo>
                    <a:lnTo>
                      <a:pt x="133" y="69"/>
                    </a:lnTo>
                    <a:lnTo>
                      <a:pt x="138" y="71"/>
                    </a:lnTo>
                    <a:lnTo>
                      <a:pt x="147" y="75"/>
                    </a:lnTo>
                    <a:lnTo>
                      <a:pt x="155" y="82"/>
                    </a:lnTo>
                    <a:lnTo>
                      <a:pt x="162" y="89"/>
                    </a:lnTo>
                    <a:lnTo>
                      <a:pt x="166" y="98"/>
                    </a:lnTo>
                    <a:lnTo>
                      <a:pt x="168" y="103"/>
                    </a:lnTo>
                    <a:lnTo>
                      <a:pt x="170" y="108"/>
                    </a:lnTo>
                    <a:lnTo>
                      <a:pt x="170" y="113"/>
                    </a:lnTo>
                    <a:lnTo>
                      <a:pt x="171" y="118"/>
                    </a:lnTo>
                    <a:lnTo>
                      <a:pt x="170" y="124"/>
                    </a:lnTo>
                    <a:lnTo>
                      <a:pt x="170" y="129"/>
                    </a:lnTo>
                    <a:lnTo>
                      <a:pt x="168" y="134"/>
                    </a:lnTo>
                    <a:lnTo>
                      <a:pt x="167" y="139"/>
                    </a:lnTo>
                    <a:lnTo>
                      <a:pt x="162" y="147"/>
                    </a:lnTo>
                    <a:lnTo>
                      <a:pt x="155" y="155"/>
                    </a:lnTo>
                    <a:lnTo>
                      <a:pt x="148" y="161"/>
                    </a:lnTo>
                    <a:lnTo>
                      <a:pt x="139" y="166"/>
                    </a:lnTo>
                    <a:lnTo>
                      <a:pt x="134" y="168"/>
                    </a:lnTo>
                    <a:lnTo>
                      <a:pt x="129" y="169"/>
                    </a:lnTo>
                    <a:lnTo>
                      <a:pt x="124" y="170"/>
                    </a:lnTo>
                    <a:lnTo>
                      <a:pt x="119" y="170"/>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cs typeface="Arial" panose="020B0604020202020204" pitchFamily="34" charset="0"/>
                </a:endParaRPr>
              </a:p>
            </p:txBody>
          </p:sp>
          <p:sp>
            <p:nvSpPr>
              <p:cNvPr id="13" name="Freeform 116"/>
              <p:cNvSpPr>
                <a:spLocks noEditPoints="1"/>
              </p:cNvSpPr>
              <p:nvPr/>
            </p:nvSpPr>
            <p:spPr bwMode="black">
              <a:xfrm>
                <a:off x="4313" y="3889"/>
                <a:ext cx="299" cy="298"/>
              </a:xfrm>
              <a:custGeom>
                <a:avLst/>
                <a:gdLst/>
                <a:ahLst/>
                <a:cxnLst>
                  <a:cxn ang="0">
                    <a:pos x="474" y="3056"/>
                  </a:cxn>
                  <a:cxn ang="0">
                    <a:pos x="3644" y="1921"/>
                  </a:cxn>
                  <a:cxn ang="0">
                    <a:pos x="2111" y="1099"/>
                  </a:cxn>
                  <a:cxn ang="0">
                    <a:pos x="2504" y="1108"/>
                  </a:cxn>
                  <a:cxn ang="0">
                    <a:pos x="2944" y="1849"/>
                  </a:cxn>
                  <a:cxn ang="0">
                    <a:pos x="2692" y="2156"/>
                  </a:cxn>
                  <a:cxn ang="0">
                    <a:pos x="2623" y="1984"/>
                  </a:cxn>
                  <a:cxn ang="0">
                    <a:pos x="2242" y="2247"/>
                  </a:cxn>
                  <a:cxn ang="0">
                    <a:pos x="2397" y="810"/>
                  </a:cxn>
                  <a:cxn ang="0">
                    <a:pos x="2061" y="419"/>
                  </a:cxn>
                  <a:cxn ang="0">
                    <a:pos x="2415" y="892"/>
                  </a:cxn>
                  <a:cxn ang="0">
                    <a:pos x="2179" y="1236"/>
                  </a:cxn>
                  <a:cxn ang="0">
                    <a:pos x="2187" y="2663"/>
                  </a:cxn>
                  <a:cxn ang="0">
                    <a:pos x="2088" y="2408"/>
                  </a:cxn>
                  <a:cxn ang="0">
                    <a:pos x="2224" y="2400"/>
                  </a:cxn>
                  <a:cxn ang="0">
                    <a:pos x="2158" y="2431"/>
                  </a:cxn>
                  <a:cxn ang="0">
                    <a:pos x="2324" y="2187"/>
                  </a:cxn>
                  <a:cxn ang="0">
                    <a:pos x="2503" y="2176"/>
                  </a:cxn>
                  <a:cxn ang="0">
                    <a:pos x="2281" y="796"/>
                  </a:cxn>
                  <a:cxn ang="0">
                    <a:pos x="1962" y="770"/>
                  </a:cxn>
                  <a:cxn ang="0">
                    <a:pos x="2444" y="2597"/>
                  </a:cxn>
                  <a:cxn ang="0">
                    <a:pos x="2686" y="2294"/>
                  </a:cxn>
                  <a:cxn ang="0">
                    <a:pos x="2480" y="2669"/>
                  </a:cxn>
                  <a:cxn ang="0">
                    <a:pos x="1545" y="2897"/>
                  </a:cxn>
                  <a:cxn ang="0">
                    <a:pos x="1010" y="2658"/>
                  </a:cxn>
                  <a:cxn ang="0">
                    <a:pos x="1285" y="2505"/>
                  </a:cxn>
                  <a:cxn ang="0">
                    <a:pos x="1698" y="2617"/>
                  </a:cxn>
                  <a:cxn ang="0">
                    <a:pos x="1738" y="467"/>
                  </a:cxn>
                  <a:cxn ang="0">
                    <a:pos x="1986" y="286"/>
                  </a:cxn>
                  <a:cxn ang="0">
                    <a:pos x="1882" y="3424"/>
                  </a:cxn>
                  <a:cxn ang="0">
                    <a:pos x="1767" y="3350"/>
                  </a:cxn>
                  <a:cxn ang="0">
                    <a:pos x="1554" y="2992"/>
                  </a:cxn>
                  <a:cxn ang="0">
                    <a:pos x="2089" y="3162"/>
                  </a:cxn>
                  <a:cxn ang="0">
                    <a:pos x="1085" y="1733"/>
                  </a:cxn>
                  <a:cxn ang="0">
                    <a:pos x="1348" y="2614"/>
                  </a:cxn>
                  <a:cxn ang="0">
                    <a:pos x="971" y="2172"/>
                  </a:cxn>
                  <a:cxn ang="0">
                    <a:pos x="972" y="2781"/>
                  </a:cxn>
                  <a:cxn ang="0">
                    <a:pos x="656" y="2746"/>
                  </a:cxn>
                  <a:cxn ang="0">
                    <a:pos x="757" y="1148"/>
                  </a:cxn>
                  <a:cxn ang="0">
                    <a:pos x="901" y="1394"/>
                  </a:cxn>
                  <a:cxn ang="0">
                    <a:pos x="1609" y="662"/>
                  </a:cxn>
                  <a:cxn ang="0">
                    <a:pos x="1297" y="1632"/>
                  </a:cxn>
                  <a:cxn ang="0">
                    <a:pos x="1477" y="2650"/>
                  </a:cxn>
                  <a:cxn ang="0">
                    <a:pos x="1537" y="2086"/>
                  </a:cxn>
                  <a:cxn ang="0">
                    <a:pos x="563" y="621"/>
                  </a:cxn>
                  <a:cxn ang="0">
                    <a:pos x="1666" y="515"/>
                  </a:cxn>
                  <a:cxn ang="0">
                    <a:pos x="1449" y="915"/>
                  </a:cxn>
                  <a:cxn ang="0">
                    <a:pos x="1045" y="1175"/>
                  </a:cxn>
                  <a:cxn ang="0">
                    <a:pos x="688" y="1142"/>
                  </a:cxn>
                  <a:cxn ang="0">
                    <a:pos x="521" y="2438"/>
                  </a:cxn>
                  <a:cxn ang="0">
                    <a:pos x="1062" y="2910"/>
                  </a:cxn>
                  <a:cxn ang="0">
                    <a:pos x="1401" y="3018"/>
                  </a:cxn>
                  <a:cxn ang="0">
                    <a:pos x="1698" y="3555"/>
                  </a:cxn>
                  <a:cxn ang="0">
                    <a:pos x="1986" y="3460"/>
                  </a:cxn>
                  <a:cxn ang="0">
                    <a:pos x="2293" y="2922"/>
                  </a:cxn>
                  <a:cxn ang="0">
                    <a:pos x="2723" y="2658"/>
                  </a:cxn>
                  <a:cxn ang="0">
                    <a:pos x="2983" y="1665"/>
                  </a:cxn>
                  <a:cxn ang="0">
                    <a:pos x="3242" y="1082"/>
                  </a:cxn>
                  <a:cxn ang="0">
                    <a:pos x="2825" y="986"/>
                  </a:cxn>
                  <a:cxn ang="0">
                    <a:pos x="2407" y="418"/>
                  </a:cxn>
                  <a:cxn ang="0">
                    <a:pos x="1945" y="98"/>
                  </a:cxn>
                  <a:cxn ang="0">
                    <a:pos x="3185" y="2921"/>
                  </a:cxn>
                  <a:cxn ang="0">
                    <a:pos x="3157" y="932"/>
                  </a:cxn>
                </a:cxnLst>
                <a:rect l="0" t="0" r="r" b="b"/>
                <a:pathLst>
                  <a:path w="3646" h="3654">
                    <a:moveTo>
                      <a:pt x="1828" y="0"/>
                    </a:moveTo>
                    <a:lnTo>
                      <a:pt x="1734" y="2"/>
                    </a:lnTo>
                    <a:lnTo>
                      <a:pt x="1641" y="9"/>
                    </a:lnTo>
                    <a:lnTo>
                      <a:pt x="1550" y="21"/>
                    </a:lnTo>
                    <a:lnTo>
                      <a:pt x="1460" y="37"/>
                    </a:lnTo>
                    <a:lnTo>
                      <a:pt x="1372" y="57"/>
                    </a:lnTo>
                    <a:lnTo>
                      <a:pt x="1285" y="82"/>
                    </a:lnTo>
                    <a:lnTo>
                      <a:pt x="1200" y="111"/>
                    </a:lnTo>
                    <a:lnTo>
                      <a:pt x="1117" y="144"/>
                    </a:lnTo>
                    <a:lnTo>
                      <a:pt x="1037" y="180"/>
                    </a:lnTo>
                    <a:lnTo>
                      <a:pt x="957" y="220"/>
                    </a:lnTo>
                    <a:lnTo>
                      <a:pt x="881" y="265"/>
                    </a:lnTo>
                    <a:lnTo>
                      <a:pt x="807" y="312"/>
                    </a:lnTo>
                    <a:lnTo>
                      <a:pt x="736" y="363"/>
                    </a:lnTo>
                    <a:lnTo>
                      <a:pt x="666" y="417"/>
                    </a:lnTo>
                    <a:lnTo>
                      <a:pt x="600" y="475"/>
                    </a:lnTo>
                    <a:lnTo>
                      <a:pt x="536" y="535"/>
                    </a:lnTo>
                    <a:lnTo>
                      <a:pt x="476" y="598"/>
                    </a:lnTo>
                    <a:lnTo>
                      <a:pt x="419" y="665"/>
                    </a:lnTo>
                    <a:lnTo>
                      <a:pt x="363" y="734"/>
                    </a:lnTo>
                    <a:lnTo>
                      <a:pt x="313" y="806"/>
                    </a:lnTo>
                    <a:lnTo>
                      <a:pt x="265" y="880"/>
                    </a:lnTo>
                    <a:lnTo>
                      <a:pt x="221" y="956"/>
                    </a:lnTo>
                    <a:lnTo>
                      <a:pt x="181" y="1035"/>
                    </a:lnTo>
                    <a:lnTo>
                      <a:pt x="144" y="1116"/>
                    </a:lnTo>
                    <a:lnTo>
                      <a:pt x="111" y="1199"/>
                    </a:lnTo>
                    <a:lnTo>
                      <a:pt x="82" y="1283"/>
                    </a:lnTo>
                    <a:lnTo>
                      <a:pt x="57" y="1371"/>
                    </a:lnTo>
                    <a:lnTo>
                      <a:pt x="37" y="1458"/>
                    </a:lnTo>
                    <a:lnTo>
                      <a:pt x="21" y="1549"/>
                    </a:lnTo>
                    <a:lnTo>
                      <a:pt x="9" y="1640"/>
                    </a:lnTo>
                    <a:lnTo>
                      <a:pt x="2" y="1733"/>
                    </a:lnTo>
                    <a:lnTo>
                      <a:pt x="0" y="1828"/>
                    </a:lnTo>
                    <a:lnTo>
                      <a:pt x="2" y="1921"/>
                    </a:lnTo>
                    <a:lnTo>
                      <a:pt x="9" y="2014"/>
                    </a:lnTo>
                    <a:lnTo>
                      <a:pt x="21" y="2105"/>
                    </a:lnTo>
                    <a:lnTo>
                      <a:pt x="37" y="2196"/>
                    </a:lnTo>
                    <a:lnTo>
                      <a:pt x="57" y="2284"/>
                    </a:lnTo>
                    <a:lnTo>
                      <a:pt x="82" y="2371"/>
                    </a:lnTo>
                    <a:lnTo>
                      <a:pt x="110" y="2455"/>
                    </a:lnTo>
                    <a:lnTo>
                      <a:pt x="144" y="2539"/>
                    </a:lnTo>
                    <a:lnTo>
                      <a:pt x="180" y="2619"/>
                    </a:lnTo>
                    <a:lnTo>
                      <a:pt x="220" y="2698"/>
                    </a:lnTo>
                    <a:lnTo>
                      <a:pt x="264" y="2774"/>
                    </a:lnTo>
                    <a:lnTo>
                      <a:pt x="311" y="2848"/>
                    </a:lnTo>
                    <a:lnTo>
                      <a:pt x="362" y="2920"/>
                    </a:lnTo>
                    <a:lnTo>
                      <a:pt x="417" y="2989"/>
                    </a:lnTo>
                    <a:lnTo>
                      <a:pt x="474" y="3056"/>
                    </a:lnTo>
                    <a:lnTo>
                      <a:pt x="534" y="3119"/>
                    </a:lnTo>
                    <a:lnTo>
                      <a:pt x="597" y="3179"/>
                    </a:lnTo>
                    <a:lnTo>
                      <a:pt x="663" y="3237"/>
                    </a:lnTo>
                    <a:lnTo>
                      <a:pt x="733" y="3291"/>
                    </a:lnTo>
                    <a:lnTo>
                      <a:pt x="804" y="3342"/>
                    </a:lnTo>
                    <a:lnTo>
                      <a:pt x="878" y="3389"/>
                    </a:lnTo>
                    <a:lnTo>
                      <a:pt x="954" y="3434"/>
                    </a:lnTo>
                    <a:lnTo>
                      <a:pt x="1033" y="3474"/>
                    </a:lnTo>
                    <a:lnTo>
                      <a:pt x="1113" y="3510"/>
                    </a:lnTo>
                    <a:lnTo>
                      <a:pt x="1196" y="3543"/>
                    </a:lnTo>
                    <a:lnTo>
                      <a:pt x="1281" y="3572"/>
                    </a:lnTo>
                    <a:lnTo>
                      <a:pt x="1368" y="3597"/>
                    </a:lnTo>
                    <a:lnTo>
                      <a:pt x="1456" y="3617"/>
                    </a:lnTo>
                    <a:lnTo>
                      <a:pt x="1546" y="3633"/>
                    </a:lnTo>
                    <a:lnTo>
                      <a:pt x="1637" y="3645"/>
                    </a:lnTo>
                    <a:lnTo>
                      <a:pt x="1729" y="3652"/>
                    </a:lnTo>
                    <a:lnTo>
                      <a:pt x="1824" y="3654"/>
                    </a:lnTo>
                    <a:lnTo>
                      <a:pt x="1917" y="3652"/>
                    </a:lnTo>
                    <a:lnTo>
                      <a:pt x="2009" y="3645"/>
                    </a:lnTo>
                    <a:lnTo>
                      <a:pt x="2101" y="3633"/>
                    </a:lnTo>
                    <a:lnTo>
                      <a:pt x="2191" y="3617"/>
                    </a:lnTo>
                    <a:lnTo>
                      <a:pt x="2279" y="3597"/>
                    </a:lnTo>
                    <a:lnTo>
                      <a:pt x="2366" y="3572"/>
                    </a:lnTo>
                    <a:lnTo>
                      <a:pt x="2450" y="3543"/>
                    </a:lnTo>
                    <a:lnTo>
                      <a:pt x="2533" y="3510"/>
                    </a:lnTo>
                    <a:lnTo>
                      <a:pt x="2613" y="3474"/>
                    </a:lnTo>
                    <a:lnTo>
                      <a:pt x="2693" y="3434"/>
                    </a:lnTo>
                    <a:lnTo>
                      <a:pt x="2769" y="3389"/>
                    </a:lnTo>
                    <a:lnTo>
                      <a:pt x="2842" y="3342"/>
                    </a:lnTo>
                    <a:lnTo>
                      <a:pt x="2915" y="3291"/>
                    </a:lnTo>
                    <a:lnTo>
                      <a:pt x="2983" y="3237"/>
                    </a:lnTo>
                    <a:lnTo>
                      <a:pt x="3049" y="3179"/>
                    </a:lnTo>
                    <a:lnTo>
                      <a:pt x="3112" y="3119"/>
                    </a:lnTo>
                    <a:lnTo>
                      <a:pt x="3172" y="3056"/>
                    </a:lnTo>
                    <a:lnTo>
                      <a:pt x="3230" y="2989"/>
                    </a:lnTo>
                    <a:lnTo>
                      <a:pt x="3284" y="2920"/>
                    </a:lnTo>
                    <a:lnTo>
                      <a:pt x="3335" y="2848"/>
                    </a:lnTo>
                    <a:lnTo>
                      <a:pt x="3382" y="2774"/>
                    </a:lnTo>
                    <a:lnTo>
                      <a:pt x="3426" y="2698"/>
                    </a:lnTo>
                    <a:lnTo>
                      <a:pt x="3467" y="2619"/>
                    </a:lnTo>
                    <a:lnTo>
                      <a:pt x="3503" y="2539"/>
                    </a:lnTo>
                    <a:lnTo>
                      <a:pt x="3536" y="2455"/>
                    </a:lnTo>
                    <a:lnTo>
                      <a:pt x="3565" y="2371"/>
                    </a:lnTo>
                    <a:lnTo>
                      <a:pt x="3589" y="2284"/>
                    </a:lnTo>
                    <a:lnTo>
                      <a:pt x="3609" y="2196"/>
                    </a:lnTo>
                    <a:lnTo>
                      <a:pt x="3625" y="2105"/>
                    </a:lnTo>
                    <a:lnTo>
                      <a:pt x="3637" y="2014"/>
                    </a:lnTo>
                    <a:lnTo>
                      <a:pt x="3644" y="1921"/>
                    </a:lnTo>
                    <a:lnTo>
                      <a:pt x="3646" y="1828"/>
                    </a:lnTo>
                    <a:lnTo>
                      <a:pt x="3644" y="1733"/>
                    </a:lnTo>
                    <a:lnTo>
                      <a:pt x="3637" y="1640"/>
                    </a:lnTo>
                    <a:lnTo>
                      <a:pt x="3625" y="1550"/>
                    </a:lnTo>
                    <a:lnTo>
                      <a:pt x="3609" y="1460"/>
                    </a:lnTo>
                    <a:lnTo>
                      <a:pt x="3589" y="1372"/>
                    </a:lnTo>
                    <a:lnTo>
                      <a:pt x="3565" y="1285"/>
                    </a:lnTo>
                    <a:lnTo>
                      <a:pt x="3536" y="1201"/>
                    </a:lnTo>
                    <a:lnTo>
                      <a:pt x="3504" y="1117"/>
                    </a:lnTo>
                    <a:lnTo>
                      <a:pt x="3467" y="1037"/>
                    </a:lnTo>
                    <a:lnTo>
                      <a:pt x="3426" y="959"/>
                    </a:lnTo>
                    <a:lnTo>
                      <a:pt x="3382" y="882"/>
                    </a:lnTo>
                    <a:lnTo>
                      <a:pt x="3335" y="808"/>
                    </a:lnTo>
                    <a:lnTo>
                      <a:pt x="3285" y="736"/>
                    </a:lnTo>
                    <a:lnTo>
                      <a:pt x="3231" y="668"/>
                    </a:lnTo>
                    <a:lnTo>
                      <a:pt x="3173" y="601"/>
                    </a:lnTo>
                    <a:lnTo>
                      <a:pt x="3113" y="538"/>
                    </a:lnTo>
                    <a:lnTo>
                      <a:pt x="3050" y="478"/>
                    </a:lnTo>
                    <a:lnTo>
                      <a:pt x="2984" y="420"/>
                    </a:lnTo>
                    <a:lnTo>
                      <a:pt x="2916" y="366"/>
                    </a:lnTo>
                    <a:lnTo>
                      <a:pt x="2844" y="315"/>
                    </a:lnTo>
                    <a:lnTo>
                      <a:pt x="2770" y="268"/>
                    </a:lnTo>
                    <a:lnTo>
                      <a:pt x="2694" y="223"/>
                    </a:lnTo>
                    <a:lnTo>
                      <a:pt x="2615" y="183"/>
                    </a:lnTo>
                    <a:lnTo>
                      <a:pt x="2535" y="146"/>
                    </a:lnTo>
                    <a:lnTo>
                      <a:pt x="2452" y="114"/>
                    </a:lnTo>
                    <a:lnTo>
                      <a:pt x="2368" y="84"/>
                    </a:lnTo>
                    <a:lnTo>
                      <a:pt x="2281" y="59"/>
                    </a:lnTo>
                    <a:lnTo>
                      <a:pt x="2194" y="38"/>
                    </a:lnTo>
                    <a:lnTo>
                      <a:pt x="2105" y="22"/>
                    </a:lnTo>
                    <a:lnTo>
                      <a:pt x="2013" y="10"/>
                    </a:lnTo>
                    <a:lnTo>
                      <a:pt x="1921" y="3"/>
                    </a:lnTo>
                    <a:lnTo>
                      <a:pt x="1828" y="0"/>
                    </a:lnTo>
                    <a:close/>
                    <a:moveTo>
                      <a:pt x="2239" y="962"/>
                    </a:moveTo>
                    <a:lnTo>
                      <a:pt x="2226" y="969"/>
                    </a:lnTo>
                    <a:lnTo>
                      <a:pt x="2214" y="978"/>
                    </a:lnTo>
                    <a:lnTo>
                      <a:pt x="2202" y="986"/>
                    </a:lnTo>
                    <a:lnTo>
                      <a:pt x="2191" y="995"/>
                    </a:lnTo>
                    <a:lnTo>
                      <a:pt x="2181" y="1004"/>
                    </a:lnTo>
                    <a:lnTo>
                      <a:pt x="2171" y="1014"/>
                    </a:lnTo>
                    <a:lnTo>
                      <a:pt x="2161" y="1024"/>
                    </a:lnTo>
                    <a:lnTo>
                      <a:pt x="2152" y="1034"/>
                    </a:lnTo>
                    <a:lnTo>
                      <a:pt x="2144" y="1044"/>
                    </a:lnTo>
                    <a:lnTo>
                      <a:pt x="2136" y="1055"/>
                    </a:lnTo>
                    <a:lnTo>
                      <a:pt x="2129" y="1066"/>
                    </a:lnTo>
                    <a:lnTo>
                      <a:pt x="2123" y="1077"/>
                    </a:lnTo>
                    <a:lnTo>
                      <a:pt x="2116" y="1088"/>
                    </a:lnTo>
                    <a:lnTo>
                      <a:pt x="2111" y="1099"/>
                    </a:lnTo>
                    <a:lnTo>
                      <a:pt x="2106" y="1110"/>
                    </a:lnTo>
                    <a:lnTo>
                      <a:pt x="2102" y="1121"/>
                    </a:lnTo>
                    <a:lnTo>
                      <a:pt x="2098" y="1134"/>
                    </a:lnTo>
                    <a:lnTo>
                      <a:pt x="2095" y="1145"/>
                    </a:lnTo>
                    <a:lnTo>
                      <a:pt x="2092" y="1156"/>
                    </a:lnTo>
                    <a:lnTo>
                      <a:pt x="2091" y="1167"/>
                    </a:lnTo>
                    <a:lnTo>
                      <a:pt x="2089" y="1178"/>
                    </a:lnTo>
                    <a:lnTo>
                      <a:pt x="2088" y="1190"/>
                    </a:lnTo>
                    <a:lnTo>
                      <a:pt x="2088" y="1200"/>
                    </a:lnTo>
                    <a:lnTo>
                      <a:pt x="2089" y="1211"/>
                    </a:lnTo>
                    <a:lnTo>
                      <a:pt x="2090" y="1222"/>
                    </a:lnTo>
                    <a:lnTo>
                      <a:pt x="2092" y="1232"/>
                    </a:lnTo>
                    <a:lnTo>
                      <a:pt x="2094" y="1242"/>
                    </a:lnTo>
                    <a:lnTo>
                      <a:pt x="2097" y="1252"/>
                    </a:lnTo>
                    <a:lnTo>
                      <a:pt x="2101" y="1262"/>
                    </a:lnTo>
                    <a:lnTo>
                      <a:pt x="2105" y="1271"/>
                    </a:lnTo>
                    <a:lnTo>
                      <a:pt x="2110" y="1280"/>
                    </a:lnTo>
                    <a:lnTo>
                      <a:pt x="2115" y="1289"/>
                    </a:lnTo>
                    <a:lnTo>
                      <a:pt x="2123" y="1299"/>
                    </a:lnTo>
                    <a:lnTo>
                      <a:pt x="2131" y="1309"/>
                    </a:lnTo>
                    <a:lnTo>
                      <a:pt x="2139" y="1316"/>
                    </a:lnTo>
                    <a:lnTo>
                      <a:pt x="2149" y="1323"/>
                    </a:lnTo>
                    <a:lnTo>
                      <a:pt x="2158" y="1329"/>
                    </a:lnTo>
                    <a:lnTo>
                      <a:pt x="2168" y="1333"/>
                    </a:lnTo>
                    <a:lnTo>
                      <a:pt x="2178" y="1337"/>
                    </a:lnTo>
                    <a:lnTo>
                      <a:pt x="2188" y="1339"/>
                    </a:lnTo>
                    <a:lnTo>
                      <a:pt x="2199" y="1341"/>
                    </a:lnTo>
                    <a:lnTo>
                      <a:pt x="2210" y="1342"/>
                    </a:lnTo>
                    <a:lnTo>
                      <a:pt x="2221" y="1342"/>
                    </a:lnTo>
                    <a:lnTo>
                      <a:pt x="2232" y="1341"/>
                    </a:lnTo>
                    <a:lnTo>
                      <a:pt x="2244" y="1339"/>
                    </a:lnTo>
                    <a:lnTo>
                      <a:pt x="2255" y="1337"/>
                    </a:lnTo>
                    <a:lnTo>
                      <a:pt x="2267" y="1334"/>
                    </a:lnTo>
                    <a:lnTo>
                      <a:pt x="2278" y="1330"/>
                    </a:lnTo>
                    <a:lnTo>
                      <a:pt x="2290" y="1326"/>
                    </a:lnTo>
                    <a:lnTo>
                      <a:pt x="2301" y="1321"/>
                    </a:lnTo>
                    <a:lnTo>
                      <a:pt x="2313" y="1316"/>
                    </a:lnTo>
                    <a:lnTo>
                      <a:pt x="2324" y="1310"/>
                    </a:lnTo>
                    <a:lnTo>
                      <a:pt x="2346" y="1296"/>
                    </a:lnTo>
                    <a:lnTo>
                      <a:pt x="2368" y="1282"/>
                    </a:lnTo>
                    <a:lnTo>
                      <a:pt x="2388" y="1266"/>
                    </a:lnTo>
                    <a:lnTo>
                      <a:pt x="2406" y="1250"/>
                    </a:lnTo>
                    <a:lnTo>
                      <a:pt x="2422" y="1233"/>
                    </a:lnTo>
                    <a:lnTo>
                      <a:pt x="2437" y="1216"/>
                    </a:lnTo>
                    <a:lnTo>
                      <a:pt x="2455" y="1192"/>
                    </a:lnTo>
                    <a:lnTo>
                      <a:pt x="2472" y="1166"/>
                    </a:lnTo>
                    <a:lnTo>
                      <a:pt x="2489" y="1138"/>
                    </a:lnTo>
                    <a:lnTo>
                      <a:pt x="2504" y="1108"/>
                    </a:lnTo>
                    <a:lnTo>
                      <a:pt x="2518" y="1078"/>
                    </a:lnTo>
                    <a:lnTo>
                      <a:pt x="2531" y="1047"/>
                    </a:lnTo>
                    <a:lnTo>
                      <a:pt x="2543" y="1015"/>
                    </a:lnTo>
                    <a:lnTo>
                      <a:pt x="2553" y="982"/>
                    </a:lnTo>
                    <a:lnTo>
                      <a:pt x="2556" y="983"/>
                    </a:lnTo>
                    <a:lnTo>
                      <a:pt x="2559" y="983"/>
                    </a:lnTo>
                    <a:lnTo>
                      <a:pt x="2561" y="984"/>
                    </a:lnTo>
                    <a:lnTo>
                      <a:pt x="2564" y="985"/>
                    </a:lnTo>
                    <a:lnTo>
                      <a:pt x="2566" y="985"/>
                    </a:lnTo>
                    <a:lnTo>
                      <a:pt x="2569" y="986"/>
                    </a:lnTo>
                    <a:lnTo>
                      <a:pt x="2572" y="986"/>
                    </a:lnTo>
                    <a:lnTo>
                      <a:pt x="2574" y="987"/>
                    </a:lnTo>
                    <a:lnTo>
                      <a:pt x="2603" y="995"/>
                    </a:lnTo>
                    <a:lnTo>
                      <a:pt x="2632" y="1005"/>
                    </a:lnTo>
                    <a:lnTo>
                      <a:pt x="2658" y="1016"/>
                    </a:lnTo>
                    <a:lnTo>
                      <a:pt x="2683" y="1028"/>
                    </a:lnTo>
                    <a:lnTo>
                      <a:pt x="2707" y="1040"/>
                    </a:lnTo>
                    <a:lnTo>
                      <a:pt x="2731" y="1053"/>
                    </a:lnTo>
                    <a:lnTo>
                      <a:pt x="2755" y="1066"/>
                    </a:lnTo>
                    <a:lnTo>
                      <a:pt x="2779" y="1079"/>
                    </a:lnTo>
                    <a:lnTo>
                      <a:pt x="2774" y="1096"/>
                    </a:lnTo>
                    <a:lnTo>
                      <a:pt x="2769" y="1111"/>
                    </a:lnTo>
                    <a:lnTo>
                      <a:pt x="2765" y="1126"/>
                    </a:lnTo>
                    <a:lnTo>
                      <a:pt x="2763" y="1142"/>
                    </a:lnTo>
                    <a:lnTo>
                      <a:pt x="2759" y="1168"/>
                    </a:lnTo>
                    <a:lnTo>
                      <a:pt x="2757" y="1191"/>
                    </a:lnTo>
                    <a:lnTo>
                      <a:pt x="2757" y="1211"/>
                    </a:lnTo>
                    <a:lnTo>
                      <a:pt x="2757" y="1227"/>
                    </a:lnTo>
                    <a:lnTo>
                      <a:pt x="2758" y="1239"/>
                    </a:lnTo>
                    <a:lnTo>
                      <a:pt x="2758" y="1247"/>
                    </a:lnTo>
                    <a:lnTo>
                      <a:pt x="2758" y="1266"/>
                    </a:lnTo>
                    <a:lnTo>
                      <a:pt x="2758" y="1285"/>
                    </a:lnTo>
                    <a:lnTo>
                      <a:pt x="2759" y="1304"/>
                    </a:lnTo>
                    <a:lnTo>
                      <a:pt x="2761" y="1324"/>
                    </a:lnTo>
                    <a:lnTo>
                      <a:pt x="2763" y="1344"/>
                    </a:lnTo>
                    <a:lnTo>
                      <a:pt x="2766" y="1364"/>
                    </a:lnTo>
                    <a:lnTo>
                      <a:pt x="2770" y="1385"/>
                    </a:lnTo>
                    <a:lnTo>
                      <a:pt x="2775" y="1406"/>
                    </a:lnTo>
                    <a:lnTo>
                      <a:pt x="2781" y="1429"/>
                    </a:lnTo>
                    <a:lnTo>
                      <a:pt x="2787" y="1453"/>
                    </a:lnTo>
                    <a:lnTo>
                      <a:pt x="2795" y="1480"/>
                    </a:lnTo>
                    <a:lnTo>
                      <a:pt x="2804" y="1507"/>
                    </a:lnTo>
                    <a:lnTo>
                      <a:pt x="2825" y="1568"/>
                    </a:lnTo>
                    <a:lnTo>
                      <a:pt x="2851" y="1637"/>
                    </a:lnTo>
                    <a:lnTo>
                      <a:pt x="2874" y="1695"/>
                    </a:lnTo>
                    <a:lnTo>
                      <a:pt x="2898" y="1748"/>
                    </a:lnTo>
                    <a:lnTo>
                      <a:pt x="2922" y="1799"/>
                    </a:lnTo>
                    <a:lnTo>
                      <a:pt x="2944" y="1849"/>
                    </a:lnTo>
                    <a:lnTo>
                      <a:pt x="2953" y="1874"/>
                    </a:lnTo>
                    <a:lnTo>
                      <a:pt x="2962" y="1898"/>
                    </a:lnTo>
                    <a:lnTo>
                      <a:pt x="2970" y="1923"/>
                    </a:lnTo>
                    <a:lnTo>
                      <a:pt x="2977" y="1949"/>
                    </a:lnTo>
                    <a:lnTo>
                      <a:pt x="2982" y="1974"/>
                    </a:lnTo>
                    <a:lnTo>
                      <a:pt x="2986" y="2002"/>
                    </a:lnTo>
                    <a:lnTo>
                      <a:pt x="2988" y="2029"/>
                    </a:lnTo>
                    <a:lnTo>
                      <a:pt x="2989" y="2058"/>
                    </a:lnTo>
                    <a:lnTo>
                      <a:pt x="2988" y="2074"/>
                    </a:lnTo>
                    <a:lnTo>
                      <a:pt x="2986" y="2090"/>
                    </a:lnTo>
                    <a:lnTo>
                      <a:pt x="2984" y="2106"/>
                    </a:lnTo>
                    <a:lnTo>
                      <a:pt x="2981" y="2122"/>
                    </a:lnTo>
                    <a:lnTo>
                      <a:pt x="2975" y="2152"/>
                    </a:lnTo>
                    <a:lnTo>
                      <a:pt x="2966" y="2182"/>
                    </a:lnTo>
                    <a:lnTo>
                      <a:pt x="2956" y="2209"/>
                    </a:lnTo>
                    <a:lnTo>
                      <a:pt x="2945" y="2235"/>
                    </a:lnTo>
                    <a:lnTo>
                      <a:pt x="2932" y="2260"/>
                    </a:lnTo>
                    <a:lnTo>
                      <a:pt x="2918" y="2283"/>
                    </a:lnTo>
                    <a:lnTo>
                      <a:pt x="2901" y="2304"/>
                    </a:lnTo>
                    <a:lnTo>
                      <a:pt x="2884" y="2324"/>
                    </a:lnTo>
                    <a:lnTo>
                      <a:pt x="2865" y="2343"/>
                    </a:lnTo>
                    <a:lnTo>
                      <a:pt x="2846" y="2361"/>
                    </a:lnTo>
                    <a:lnTo>
                      <a:pt x="2826" y="2376"/>
                    </a:lnTo>
                    <a:lnTo>
                      <a:pt x="2804" y="2390"/>
                    </a:lnTo>
                    <a:lnTo>
                      <a:pt x="2782" y="2402"/>
                    </a:lnTo>
                    <a:lnTo>
                      <a:pt x="2759" y="2412"/>
                    </a:lnTo>
                    <a:lnTo>
                      <a:pt x="2760" y="2390"/>
                    </a:lnTo>
                    <a:lnTo>
                      <a:pt x="2760" y="2368"/>
                    </a:lnTo>
                    <a:lnTo>
                      <a:pt x="2759" y="2345"/>
                    </a:lnTo>
                    <a:lnTo>
                      <a:pt x="2758" y="2323"/>
                    </a:lnTo>
                    <a:lnTo>
                      <a:pt x="2757" y="2301"/>
                    </a:lnTo>
                    <a:lnTo>
                      <a:pt x="2755" y="2280"/>
                    </a:lnTo>
                    <a:lnTo>
                      <a:pt x="2752" y="2259"/>
                    </a:lnTo>
                    <a:lnTo>
                      <a:pt x="2749" y="2238"/>
                    </a:lnTo>
                    <a:lnTo>
                      <a:pt x="2745" y="2218"/>
                    </a:lnTo>
                    <a:lnTo>
                      <a:pt x="2741" y="2200"/>
                    </a:lnTo>
                    <a:lnTo>
                      <a:pt x="2736" y="2185"/>
                    </a:lnTo>
                    <a:lnTo>
                      <a:pt x="2732" y="2172"/>
                    </a:lnTo>
                    <a:lnTo>
                      <a:pt x="2728" y="2162"/>
                    </a:lnTo>
                    <a:lnTo>
                      <a:pt x="2723" y="2155"/>
                    </a:lnTo>
                    <a:lnTo>
                      <a:pt x="2719" y="2150"/>
                    </a:lnTo>
                    <a:lnTo>
                      <a:pt x="2714" y="2147"/>
                    </a:lnTo>
                    <a:lnTo>
                      <a:pt x="2712" y="2146"/>
                    </a:lnTo>
                    <a:lnTo>
                      <a:pt x="2709" y="2146"/>
                    </a:lnTo>
                    <a:lnTo>
                      <a:pt x="2706" y="2147"/>
                    </a:lnTo>
                    <a:lnTo>
                      <a:pt x="2704" y="2147"/>
                    </a:lnTo>
                    <a:lnTo>
                      <a:pt x="2698" y="2151"/>
                    </a:lnTo>
                    <a:lnTo>
                      <a:pt x="2692" y="2156"/>
                    </a:lnTo>
                    <a:lnTo>
                      <a:pt x="2685" y="2163"/>
                    </a:lnTo>
                    <a:lnTo>
                      <a:pt x="2678" y="2172"/>
                    </a:lnTo>
                    <a:lnTo>
                      <a:pt x="2671" y="2183"/>
                    </a:lnTo>
                    <a:lnTo>
                      <a:pt x="2662" y="2195"/>
                    </a:lnTo>
                    <a:lnTo>
                      <a:pt x="2649" y="2212"/>
                    </a:lnTo>
                    <a:lnTo>
                      <a:pt x="2636" y="2228"/>
                    </a:lnTo>
                    <a:lnTo>
                      <a:pt x="2620" y="2244"/>
                    </a:lnTo>
                    <a:lnTo>
                      <a:pt x="2606" y="2259"/>
                    </a:lnTo>
                    <a:lnTo>
                      <a:pt x="2590" y="2274"/>
                    </a:lnTo>
                    <a:lnTo>
                      <a:pt x="2575" y="2288"/>
                    </a:lnTo>
                    <a:lnTo>
                      <a:pt x="2559" y="2301"/>
                    </a:lnTo>
                    <a:lnTo>
                      <a:pt x="2543" y="2314"/>
                    </a:lnTo>
                    <a:lnTo>
                      <a:pt x="2511" y="2338"/>
                    </a:lnTo>
                    <a:lnTo>
                      <a:pt x="2480" y="2360"/>
                    </a:lnTo>
                    <a:lnTo>
                      <a:pt x="2451" y="2379"/>
                    </a:lnTo>
                    <a:lnTo>
                      <a:pt x="2424" y="2395"/>
                    </a:lnTo>
                    <a:lnTo>
                      <a:pt x="2417" y="2391"/>
                    </a:lnTo>
                    <a:lnTo>
                      <a:pt x="2410" y="2387"/>
                    </a:lnTo>
                    <a:lnTo>
                      <a:pt x="2403" y="2382"/>
                    </a:lnTo>
                    <a:lnTo>
                      <a:pt x="2397" y="2378"/>
                    </a:lnTo>
                    <a:lnTo>
                      <a:pt x="2391" y="2372"/>
                    </a:lnTo>
                    <a:lnTo>
                      <a:pt x="2385" y="2367"/>
                    </a:lnTo>
                    <a:lnTo>
                      <a:pt x="2379" y="2361"/>
                    </a:lnTo>
                    <a:lnTo>
                      <a:pt x="2374" y="2355"/>
                    </a:lnTo>
                    <a:lnTo>
                      <a:pt x="2400" y="2342"/>
                    </a:lnTo>
                    <a:lnTo>
                      <a:pt x="2425" y="2327"/>
                    </a:lnTo>
                    <a:lnTo>
                      <a:pt x="2450" y="2311"/>
                    </a:lnTo>
                    <a:lnTo>
                      <a:pt x="2473" y="2294"/>
                    </a:lnTo>
                    <a:lnTo>
                      <a:pt x="2485" y="2285"/>
                    </a:lnTo>
                    <a:lnTo>
                      <a:pt x="2496" y="2275"/>
                    </a:lnTo>
                    <a:lnTo>
                      <a:pt x="2506" y="2265"/>
                    </a:lnTo>
                    <a:lnTo>
                      <a:pt x="2516" y="2255"/>
                    </a:lnTo>
                    <a:lnTo>
                      <a:pt x="2526" y="2244"/>
                    </a:lnTo>
                    <a:lnTo>
                      <a:pt x="2536" y="2233"/>
                    </a:lnTo>
                    <a:lnTo>
                      <a:pt x="2544" y="2222"/>
                    </a:lnTo>
                    <a:lnTo>
                      <a:pt x="2553" y="2210"/>
                    </a:lnTo>
                    <a:lnTo>
                      <a:pt x="2564" y="2193"/>
                    </a:lnTo>
                    <a:lnTo>
                      <a:pt x="2574" y="2174"/>
                    </a:lnTo>
                    <a:lnTo>
                      <a:pt x="2585" y="2156"/>
                    </a:lnTo>
                    <a:lnTo>
                      <a:pt x="2594" y="2136"/>
                    </a:lnTo>
                    <a:lnTo>
                      <a:pt x="2602" y="2116"/>
                    </a:lnTo>
                    <a:lnTo>
                      <a:pt x="2609" y="2095"/>
                    </a:lnTo>
                    <a:lnTo>
                      <a:pt x="2615" y="2074"/>
                    </a:lnTo>
                    <a:lnTo>
                      <a:pt x="2620" y="2052"/>
                    </a:lnTo>
                    <a:lnTo>
                      <a:pt x="2623" y="2030"/>
                    </a:lnTo>
                    <a:lnTo>
                      <a:pt x="2624" y="2007"/>
                    </a:lnTo>
                    <a:lnTo>
                      <a:pt x="2623" y="1995"/>
                    </a:lnTo>
                    <a:lnTo>
                      <a:pt x="2623" y="1984"/>
                    </a:lnTo>
                    <a:lnTo>
                      <a:pt x="2622" y="1972"/>
                    </a:lnTo>
                    <a:lnTo>
                      <a:pt x="2620" y="1961"/>
                    </a:lnTo>
                    <a:lnTo>
                      <a:pt x="2617" y="1949"/>
                    </a:lnTo>
                    <a:lnTo>
                      <a:pt x="2615" y="1938"/>
                    </a:lnTo>
                    <a:lnTo>
                      <a:pt x="2611" y="1926"/>
                    </a:lnTo>
                    <a:lnTo>
                      <a:pt x="2607" y="1914"/>
                    </a:lnTo>
                    <a:lnTo>
                      <a:pt x="2602" y="1903"/>
                    </a:lnTo>
                    <a:lnTo>
                      <a:pt x="2597" y="1891"/>
                    </a:lnTo>
                    <a:lnTo>
                      <a:pt x="2590" y="1880"/>
                    </a:lnTo>
                    <a:lnTo>
                      <a:pt x="2583" y="1868"/>
                    </a:lnTo>
                    <a:lnTo>
                      <a:pt x="2576" y="1857"/>
                    </a:lnTo>
                    <a:lnTo>
                      <a:pt x="2567" y="1848"/>
                    </a:lnTo>
                    <a:lnTo>
                      <a:pt x="2558" y="1840"/>
                    </a:lnTo>
                    <a:lnTo>
                      <a:pt x="2548" y="1833"/>
                    </a:lnTo>
                    <a:lnTo>
                      <a:pt x="2537" y="1828"/>
                    </a:lnTo>
                    <a:lnTo>
                      <a:pt x="2526" y="1823"/>
                    </a:lnTo>
                    <a:lnTo>
                      <a:pt x="2515" y="1820"/>
                    </a:lnTo>
                    <a:lnTo>
                      <a:pt x="2504" y="1819"/>
                    </a:lnTo>
                    <a:lnTo>
                      <a:pt x="2492" y="1818"/>
                    </a:lnTo>
                    <a:lnTo>
                      <a:pt x="2480" y="1819"/>
                    </a:lnTo>
                    <a:lnTo>
                      <a:pt x="2469" y="1820"/>
                    </a:lnTo>
                    <a:lnTo>
                      <a:pt x="2458" y="1823"/>
                    </a:lnTo>
                    <a:lnTo>
                      <a:pt x="2446" y="1828"/>
                    </a:lnTo>
                    <a:lnTo>
                      <a:pt x="2436" y="1832"/>
                    </a:lnTo>
                    <a:lnTo>
                      <a:pt x="2425" y="1838"/>
                    </a:lnTo>
                    <a:lnTo>
                      <a:pt x="2415" y="1844"/>
                    </a:lnTo>
                    <a:lnTo>
                      <a:pt x="2404" y="1851"/>
                    </a:lnTo>
                    <a:lnTo>
                      <a:pt x="2392" y="1859"/>
                    </a:lnTo>
                    <a:lnTo>
                      <a:pt x="2379" y="1869"/>
                    </a:lnTo>
                    <a:lnTo>
                      <a:pt x="2366" y="1880"/>
                    </a:lnTo>
                    <a:lnTo>
                      <a:pt x="2351" y="1892"/>
                    </a:lnTo>
                    <a:lnTo>
                      <a:pt x="2338" y="1907"/>
                    </a:lnTo>
                    <a:lnTo>
                      <a:pt x="2324" y="1922"/>
                    </a:lnTo>
                    <a:lnTo>
                      <a:pt x="2311" y="1940"/>
                    </a:lnTo>
                    <a:lnTo>
                      <a:pt x="2298" y="1958"/>
                    </a:lnTo>
                    <a:lnTo>
                      <a:pt x="2286" y="1979"/>
                    </a:lnTo>
                    <a:lnTo>
                      <a:pt x="2275" y="2002"/>
                    </a:lnTo>
                    <a:lnTo>
                      <a:pt x="2265" y="2025"/>
                    </a:lnTo>
                    <a:lnTo>
                      <a:pt x="2256" y="2050"/>
                    </a:lnTo>
                    <a:lnTo>
                      <a:pt x="2248" y="2077"/>
                    </a:lnTo>
                    <a:lnTo>
                      <a:pt x="2245" y="2091"/>
                    </a:lnTo>
                    <a:lnTo>
                      <a:pt x="2243" y="2105"/>
                    </a:lnTo>
                    <a:lnTo>
                      <a:pt x="2240" y="2120"/>
                    </a:lnTo>
                    <a:lnTo>
                      <a:pt x="2239" y="2135"/>
                    </a:lnTo>
                    <a:lnTo>
                      <a:pt x="2237" y="2166"/>
                    </a:lnTo>
                    <a:lnTo>
                      <a:pt x="2237" y="2195"/>
                    </a:lnTo>
                    <a:lnTo>
                      <a:pt x="2239" y="2222"/>
                    </a:lnTo>
                    <a:lnTo>
                      <a:pt x="2242" y="2247"/>
                    </a:lnTo>
                    <a:lnTo>
                      <a:pt x="2247" y="2271"/>
                    </a:lnTo>
                    <a:lnTo>
                      <a:pt x="2252" y="2294"/>
                    </a:lnTo>
                    <a:lnTo>
                      <a:pt x="2259" y="2314"/>
                    </a:lnTo>
                    <a:lnTo>
                      <a:pt x="2267" y="2334"/>
                    </a:lnTo>
                    <a:lnTo>
                      <a:pt x="2262" y="2335"/>
                    </a:lnTo>
                    <a:lnTo>
                      <a:pt x="2256" y="2336"/>
                    </a:lnTo>
                    <a:lnTo>
                      <a:pt x="2250" y="2338"/>
                    </a:lnTo>
                    <a:lnTo>
                      <a:pt x="2244" y="2339"/>
                    </a:lnTo>
                    <a:lnTo>
                      <a:pt x="2239" y="2340"/>
                    </a:lnTo>
                    <a:lnTo>
                      <a:pt x="2233" y="2341"/>
                    </a:lnTo>
                    <a:lnTo>
                      <a:pt x="2227" y="2341"/>
                    </a:lnTo>
                    <a:lnTo>
                      <a:pt x="2221" y="2342"/>
                    </a:lnTo>
                    <a:lnTo>
                      <a:pt x="2215" y="2343"/>
                    </a:lnTo>
                    <a:lnTo>
                      <a:pt x="2210" y="2344"/>
                    </a:lnTo>
                    <a:lnTo>
                      <a:pt x="2204" y="2345"/>
                    </a:lnTo>
                    <a:lnTo>
                      <a:pt x="2199" y="2346"/>
                    </a:lnTo>
                    <a:lnTo>
                      <a:pt x="2194" y="2347"/>
                    </a:lnTo>
                    <a:lnTo>
                      <a:pt x="2189" y="2348"/>
                    </a:lnTo>
                    <a:lnTo>
                      <a:pt x="2184" y="2350"/>
                    </a:lnTo>
                    <a:lnTo>
                      <a:pt x="2179" y="2352"/>
                    </a:lnTo>
                    <a:lnTo>
                      <a:pt x="2170" y="2337"/>
                    </a:lnTo>
                    <a:lnTo>
                      <a:pt x="2161" y="2323"/>
                    </a:lnTo>
                    <a:lnTo>
                      <a:pt x="2152" y="2311"/>
                    </a:lnTo>
                    <a:lnTo>
                      <a:pt x="2143" y="2300"/>
                    </a:lnTo>
                    <a:lnTo>
                      <a:pt x="2134" y="2291"/>
                    </a:lnTo>
                    <a:lnTo>
                      <a:pt x="2126" y="2282"/>
                    </a:lnTo>
                    <a:lnTo>
                      <a:pt x="2119" y="2276"/>
                    </a:lnTo>
                    <a:lnTo>
                      <a:pt x="2112" y="2270"/>
                    </a:lnTo>
                    <a:lnTo>
                      <a:pt x="2101" y="2260"/>
                    </a:lnTo>
                    <a:lnTo>
                      <a:pt x="2088" y="2250"/>
                    </a:lnTo>
                    <a:lnTo>
                      <a:pt x="2074" y="2239"/>
                    </a:lnTo>
                    <a:lnTo>
                      <a:pt x="2060" y="2228"/>
                    </a:lnTo>
                    <a:lnTo>
                      <a:pt x="2044" y="2217"/>
                    </a:lnTo>
                    <a:lnTo>
                      <a:pt x="2027" y="2207"/>
                    </a:lnTo>
                    <a:lnTo>
                      <a:pt x="2009" y="2196"/>
                    </a:lnTo>
                    <a:lnTo>
                      <a:pt x="1989" y="2187"/>
                    </a:lnTo>
                    <a:lnTo>
                      <a:pt x="1988" y="1470"/>
                    </a:lnTo>
                    <a:lnTo>
                      <a:pt x="1988" y="869"/>
                    </a:lnTo>
                    <a:lnTo>
                      <a:pt x="2275" y="867"/>
                    </a:lnTo>
                    <a:lnTo>
                      <a:pt x="2291" y="867"/>
                    </a:lnTo>
                    <a:lnTo>
                      <a:pt x="2307" y="864"/>
                    </a:lnTo>
                    <a:lnTo>
                      <a:pt x="2322" y="860"/>
                    </a:lnTo>
                    <a:lnTo>
                      <a:pt x="2336" y="855"/>
                    </a:lnTo>
                    <a:lnTo>
                      <a:pt x="2350" y="848"/>
                    </a:lnTo>
                    <a:lnTo>
                      <a:pt x="2364" y="841"/>
                    </a:lnTo>
                    <a:lnTo>
                      <a:pt x="2376" y="832"/>
                    </a:lnTo>
                    <a:lnTo>
                      <a:pt x="2387" y="821"/>
                    </a:lnTo>
                    <a:lnTo>
                      <a:pt x="2397" y="810"/>
                    </a:lnTo>
                    <a:lnTo>
                      <a:pt x="2406" y="798"/>
                    </a:lnTo>
                    <a:lnTo>
                      <a:pt x="2414" y="785"/>
                    </a:lnTo>
                    <a:lnTo>
                      <a:pt x="2421" y="771"/>
                    </a:lnTo>
                    <a:lnTo>
                      <a:pt x="2426" y="756"/>
                    </a:lnTo>
                    <a:lnTo>
                      <a:pt x="2430" y="741"/>
                    </a:lnTo>
                    <a:lnTo>
                      <a:pt x="2432" y="726"/>
                    </a:lnTo>
                    <a:lnTo>
                      <a:pt x="2433" y="710"/>
                    </a:lnTo>
                    <a:lnTo>
                      <a:pt x="2432" y="694"/>
                    </a:lnTo>
                    <a:lnTo>
                      <a:pt x="2430" y="678"/>
                    </a:lnTo>
                    <a:lnTo>
                      <a:pt x="2426" y="663"/>
                    </a:lnTo>
                    <a:lnTo>
                      <a:pt x="2421" y="649"/>
                    </a:lnTo>
                    <a:lnTo>
                      <a:pt x="2414" y="635"/>
                    </a:lnTo>
                    <a:lnTo>
                      <a:pt x="2406" y="622"/>
                    </a:lnTo>
                    <a:lnTo>
                      <a:pt x="2397" y="610"/>
                    </a:lnTo>
                    <a:lnTo>
                      <a:pt x="2387" y="598"/>
                    </a:lnTo>
                    <a:lnTo>
                      <a:pt x="2376" y="588"/>
                    </a:lnTo>
                    <a:lnTo>
                      <a:pt x="2364" y="579"/>
                    </a:lnTo>
                    <a:lnTo>
                      <a:pt x="2350" y="571"/>
                    </a:lnTo>
                    <a:lnTo>
                      <a:pt x="2336" y="564"/>
                    </a:lnTo>
                    <a:lnTo>
                      <a:pt x="2322" y="559"/>
                    </a:lnTo>
                    <a:lnTo>
                      <a:pt x="2307" y="555"/>
                    </a:lnTo>
                    <a:lnTo>
                      <a:pt x="2291" y="553"/>
                    </a:lnTo>
                    <a:lnTo>
                      <a:pt x="2275" y="552"/>
                    </a:lnTo>
                    <a:lnTo>
                      <a:pt x="2170" y="552"/>
                    </a:lnTo>
                    <a:lnTo>
                      <a:pt x="1986" y="552"/>
                    </a:lnTo>
                    <a:lnTo>
                      <a:pt x="1982" y="552"/>
                    </a:lnTo>
                    <a:lnTo>
                      <a:pt x="1979" y="551"/>
                    </a:lnTo>
                    <a:lnTo>
                      <a:pt x="1976" y="549"/>
                    </a:lnTo>
                    <a:lnTo>
                      <a:pt x="1974" y="547"/>
                    </a:lnTo>
                    <a:lnTo>
                      <a:pt x="1972" y="545"/>
                    </a:lnTo>
                    <a:lnTo>
                      <a:pt x="1972" y="543"/>
                    </a:lnTo>
                    <a:lnTo>
                      <a:pt x="1971" y="540"/>
                    </a:lnTo>
                    <a:lnTo>
                      <a:pt x="1971" y="537"/>
                    </a:lnTo>
                    <a:lnTo>
                      <a:pt x="1973" y="531"/>
                    </a:lnTo>
                    <a:lnTo>
                      <a:pt x="1975" y="525"/>
                    </a:lnTo>
                    <a:lnTo>
                      <a:pt x="1979" y="520"/>
                    </a:lnTo>
                    <a:lnTo>
                      <a:pt x="1983" y="515"/>
                    </a:lnTo>
                    <a:lnTo>
                      <a:pt x="1994" y="506"/>
                    </a:lnTo>
                    <a:lnTo>
                      <a:pt x="2004" y="496"/>
                    </a:lnTo>
                    <a:lnTo>
                      <a:pt x="2014" y="485"/>
                    </a:lnTo>
                    <a:lnTo>
                      <a:pt x="2023" y="473"/>
                    </a:lnTo>
                    <a:lnTo>
                      <a:pt x="2032" y="462"/>
                    </a:lnTo>
                    <a:lnTo>
                      <a:pt x="2039" y="449"/>
                    </a:lnTo>
                    <a:lnTo>
                      <a:pt x="2047" y="436"/>
                    </a:lnTo>
                    <a:lnTo>
                      <a:pt x="2053" y="422"/>
                    </a:lnTo>
                    <a:lnTo>
                      <a:pt x="2056" y="421"/>
                    </a:lnTo>
                    <a:lnTo>
                      <a:pt x="2058" y="420"/>
                    </a:lnTo>
                    <a:lnTo>
                      <a:pt x="2061" y="419"/>
                    </a:lnTo>
                    <a:lnTo>
                      <a:pt x="2064" y="418"/>
                    </a:lnTo>
                    <a:lnTo>
                      <a:pt x="2067" y="417"/>
                    </a:lnTo>
                    <a:lnTo>
                      <a:pt x="2070" y="417"/>
                    </a:lnTo>
                    <a:lnTo>
                      <a:pt x="2073" y="416"/>
                    </a:lnTo>
                    <a:lnTo>
                      <a:pt x="2075" y="415"/>
                    </a:lnTo>
                    <a:lnTo>
                      <a:pt x="2090" y="411"/>
                    </a:lnTo>
                    <a:lnTo>
                      <a:pt x="2105" y="408"/>
                    </a:lnTo>
                    <a:lnTo>
                      <a:pt x="2120" y="405"/>
                    </a:lnTo>
                    <a:lnTo>
                      <a:pt x="2135" y="404"/>
                    </a:lnTo>
                    <a:lnTo>
                      <a:pt x="2150" y="403"/>
                    </a:lnTo>
                    <a:lnTo>
                      <a:pt x="2165" y="402"/>
                    </a:lnTo>
                    <a:lnTo>
                      <a:pt x="2180" y="402"/>
                    </a:lnTo>
                    <a:lnTo>
                      <a:pt x="2195" y="403"/>
                    </a:lnTo>
                    <a:lnTo>
                      <a:pt x="2224" y="406"/>
                    </a:lnTo>
                    <a:lnTo>
                      <a:pt x="2252" y="410"/>
                    </a:lnTo>
                    <a:lnTo>
                      <a:pt x="2277" y="416"/>
                    </a:lnTo>
                    <a:lnTo>
                      <a:pt x="2298" y="423"/>
                    </a:lnTo>
                    <a:lnTo>
                      <a:pt x="2307" y="427"/>
                    </a:lnTo>
                    <a:lnTo>
                      <a:pt x="2320" y="433"/>
                    </a:lnTo>
                    <a:lnTo>
                      <a:pt x="2335" y="443"/>
                    </a:lnTo>
                    <a:lnTo>
                      <a:pt x="2352" y="455"/>
                    </a:lnTo>
                    <a:lnTo>
                      <a:pt x="2371" y="471"/>
                    </a:lnTo>
                    <a:lnTo>
                      <a:pt x="2390" y="489"/>
                    </a:lnTo>
                    <a:lnTo>
                      <a:pt x="2400" y="499"/>
                    </a:lnTo>
                    <a:lnTo>
                      <a:pt x="2410" y="510"/>
                    </a:lnTo>
                    <a:lnTo>
                      <a:pt x="2419" y="523"/>
                    </a:lnTo>
                    <a:lnTo>
                      <a:pt x="2429" y="536"/>
                    </a:lnTo>
                    <a:lnTo>
                      <a:pt x="2438" y="550"/>
                    </a:lnTo>
                    <a:lnTo>
                      <a:pt x="2447" y="564"/>
                    </a:lnTo>
                    <a:lnTo>
                      <a:pt x="2455" y="580"/>
                    </a:lnTo>
                    <a:lnTo>
                      <a:pt x="2463" y="597"/>
                    </a:lnTo>
                    <a:lnTo>
                      <a:pt x="2471" y="616"/>
                    </a:lnTo>
                    <a:lnTo>
                      <a:pt x="2477" y="635"/>
                    </a:lnTo>
                    <a:lnTo>
                      <a:pt x="2483" y="654"/>
                    </a:lnTo>
                    <a:lnTo>
                      <a:pt x="2489" y="675"/>
                    </a:lnTo>
                    <a:lnTo>
                      <a:pt x="2493" y="697"/>
                    </a:lnTo>
                    <a:lnTo>
                      <a:pt x="2497" y="720"/>
                    </a:lnTo>
                    <a:lnTo>
                      <a:pt x="2499" y="744"/>
                    </a:lnTo>
                    <a:lnTo>
                      <a:pt x="2500" y="770"/>
                    </a:lnTo>
                    <a:lnTo>
                      <a:pt x="2500" y="797"/>
                    </a:lnTo>
                    <a:lnTo>
                      <a:pt x="2499" y="824"/>
                    </a:lnTo>
                    <a:lnTo>
                      <a:pt x="2497" y="853"/>
                    </a:lnTo>
                    <a:lnTo>
                      <a:pt x="2493" y="883"/>
                    </a:lnTo>
                    <a:lnTo>
                      <a:pt x="2478" y="884"/>
                    </a:lnTo>
                    <a:lnTo>
                      <a:pt x="2462" y="885"/>
                    </a:lnTo>
                    <a:lnTo>
                      <a:pt x="2446" y="887"/>
                    </a:lnTo>
                    <a:lnTo>
                      <a:pt x="2431" y="889"/>
                    </a:lnTo>
                    <a:lnTo>
                      <a:pt x="2415" y="892"/>
                    </a:lnTo>
                    <a:lnTo>
                      <a:pt x="2399" y="896"/>
                    </a:lnTo>
                    <a:lnTo>
                      <a:pt x="2383" y="900"/>
                    </a:lnTo>
                    <a:lnTo>
                      <a:pt x="2367" y="904"/>
                    </a:lnTo>
                    <a:lnTo>
                      <a:pt x="2350" y="909"/>
                    </a:lnTo>
                    <a:lnTo>
                      <a:pt x="2334" y="915"/>
                    </a:lnTo>
                    <a:lnTo>
                      <a:pt x="2319" y="921"/>
                    </a:lnTo>
                    <a:lnTo>
                      <a:pt x="2303" y="928"/>
                    </a:lnTo>
                    <a:lnTo>
                      <a:pt x="2287" y="935"/>
                    </a:lnTo>
                    <a:lnTo>
                      <a:pt x="2271" y="943"/>
                    </a:lnTo>
                    <a:lnTo>
                      <a:pt x="2255" y="952"/>
                    </a:lnTo>
                    <a:lnTo>
                      <a:pt x="2239" y="962"/>
                    </a:lnTo>
                    <a:close/>
                    <a:moveTo>
                      <a:pt x="2475" y="973"/>
                    </a:moveTo>
                    <a:lnTo>
                      <a:pt x="2472" y="982"/>
                    </a:lnTo>
                    <a:lnTo>
                      <a:pt x="2470" y="991"/>
                    </a:lnTo>
                    <a:lnTo>
                      <a:pt x="2467" y="1001"/>
                    </a:lnTo>
                    <a:lnTo>
                      <a:pt x="2465" y="1010"/>
                    </a:lnTo>
                    <a:lnTo>
                      <a:pt x="2462" y="1019"/>
                    </a:lnTo>
                    <a:lnTo>
                      <a:pt x="2459" y="1029"/>
                    </a:lnTo>
                    <a:lnTo>
                      <a:pt x="2455" y="1038"/>
                    </a:lnTo>
                    <a:lnTo>
                      <a:pt x="2452" y="1048"/>
                    </a:lnTo>
                    <a:lnTo>
                      <a:pt x="2445" y="1067"/>
                    </a:lnTo>
                    <a:lnTo>
                      <a:pt x="2438" y="1084"/>
                    </a:lnTo>
                    <a:lnTo>
                      <a:pt x="2431" y="1101"/>
                    </a:lnTo>
                    <a:lnTo>
                      <a:pt x="2423" y="1116"/>
                    </a:lnTo>
                    <a:lnTo>
                      <a:pt x="2415" y="1132"/>
                    </a:lnTo>
                    <a:lnTo>
                      <a:pt x="2407" y="1145"/>
                    </a:lnTo>
                    <a:lnTo>
                      <a:pt x="2399" y="1158"/>
                    </a:lnTo>
                    <a:lnTo>
                      <a:pt x="2390" y="1169"/>
                    </a:lnTo>
                    <a:lnTo>
                      <a:pt x="2374" y="1190"/>
                    </a:lnTo>
                    <a:lnTo>
                      <a:pt x="2358" y="1207"/>
                    </a:lnTo>
                    <a:lnTo>
                      <a:pt x="2342" y="1221"/>
                    </a:lnTo>
                    <a:lnTo>
                      <a:pt x="2329" y="1233"/>
                    </a:lnTo>
                    <a:lnTo>
                      <a:pt x="2319" y="1240"/>
                    </a:lnTo>
                    <a:lnTo>
                      <a:pt x="2309" y="1248"/>
                    </a:lnTo>
                    <a:lnTo>
                      <a:pt x="2298" y="1254"/>
                    </a:lnTo>
                    <a:lnTo>
                      <a:pt x="2288" y="1259"/>
                    </a:lnTo>
                    <a:lnTo>
                      <a:pt x="2278" y="1264"/>
                    </a:lnTo>
                    <a:lnTo>
                      <a:pt x="2268" y="1267"/>
                    </a:lnTo>
                    <a:lnTo>
                      <a:pt x="2258" y="1269"/>
                    </a:lnTo>
                    <a:lnTo>
                      <a:pt x="2248" y="1271"/>
                    </a:lnTo>
                    <a:lnTo>
                      <a:pt x="2239" y="1271"/>
                    </a:lnTo>
                    <a:lnTo>
                      <a:pt x="2229" y="1270"/>
                    </a:lnTo>
                    <a:lnTo>
                      <a:pt x="2220" y="1268"/>
                    </a:lnTo>
                    <a:lnTo>
                      <a:pt x="2211" y="1264"/>
                    </a:lnTo>
                    <a:lnTo>
                      <a:pt x="2202" y="1259"/>
                    </a:lnTo>
                    <a:lnTo>
                      <a:pt x="2194" y="1253"/>
                    </a:lnTo>
                    <a:lnTo>
                      <a:pt x="2186" y="1246"/>
                    </a:lnTo>
                    <a:lnTo>
                      <a:pt x="2179" y="1236"/>
                    </a:lnTo>
                    <a:lnTo>
                      <a:pt x="2174" y="1230"/>
                    </a:lnTo>
                    <a:lnTo>
                      <a:pt x="2171" y="1223"/>
                    </a:lnTo>
                    <a:lnTo>
                      <a:pt x="2168" y="1215"/>
                    </a:lnTo>
                    <a:lnTo>
                      <a:pt x="2167" y="1207"/>
                    </a:lnTo>
                    <a:lnTo>
                      <a:pt x="2166" y="1198"/>
                    </a:lnTo>
                    <a:lnTo>
                      <a:pt x="2166" y="1190"/>
                    </a:lnTo>
                    <a:lnTo>
                      <a:pt x="2166" y="1181"/>
                    </a:lnTo>
                    <a:lnTo>
                      <a:pt x="2168" y="1171"/>
                    </a:lnTo>
                    <a:lnTo>
                      <a:pt x="2170" y="1162"/>
                    </a:lnTo>
                    <a:lnTo>
                      <a:pt x="2173" y="1153"/>
                    </a:lnTo>
                    <a:lnTo>
                      <a:pt x="2177" y="1143"/>
                    </a:lnTo>
                    <a:lnTo>
                      <a:pt x="2182" y="1133"/>
                    </a:lnTo>
                    <a:lnTo>
                      <a:pt x="2187" y="1123"/>
                    </a:lnTo>
                    <a:lnTo>
                      <a:pt x="2193" y="1113"/>
                    </a:lnTo>
                    <a:lnTo>
                      <a:pt x="2199" y="1103"/>
                    </a:lnTo>
                    <a:lnTo>
                      <a:pt x="2207" y="1094"/>
                    </a:lnTo>
                    <a:lnTo>
                      <a:pt x="2220" y="1080"/>
                    </a:lnTo>
                    <a:lnTo>
                      <a:pt x="2234" y="1066"/>
                    </a:lnTo>
                    <a:lnTo>
                      <a:pt x="2248" y="1053"/>
                    </a:lnTo>
                    <a:lnTo>
                      <a:pt x="2262" y="1042"/>
                    </a:lnTo>
                    <a:lnTo>
                      <a:pt x="2277" y="1031"/>
                    </a:lnTo>
                    <a:lnTo>
                      <a:pt x="2293" y="1020"/>
                    </a:lnTo>
                    <a:lnTo>
                      <a:pt x="2309" y="1011"/>
                    </a:lnTo>
                    <a:lnTo>
                      <a:pt x="2325" y="1003"/>
                    </a:lnTo>
                    <a:lnTo>
                      <a:pt x="2342" y="996"/>
                    </a:lnTo>
                    <a:lnTo>
                      <a:pt x="2361" y="989"/>
                    </a:lnTo>
                    <a:lnTo>
                      <a:pt x="2379" y="984"/>
                    </a:lnTo>
                    <a:lnTo>
                      <a:pt x="2397" y="980"/>
                    </a:lnTo>
                    <a:lnTo>
                      <a:pt x="2416" y="977"/>
                    </a:lnTo>
                    <a:lnTo>
                      <a:pt x="2435" y="974"/>
                    </a:lnTo>
                    <a:lnTo>
                      <a:pt x="2455" y="973"/>
                    </a:lnTo>
                    <a:lnTo>
                      <a:pt x="2475" y="973"/>
                    </a:lnTo>
                    <a:close/>
                    <a:moveTo>
                      <a:pt x="2340" y="2585"/>
                    </a:moveTo>
                    <a:lnTo>
                      <a:pt x="2335" y="2593"/>
                    </a:lnTo>
                    <a:lnTo>
                      <a:pt x="2330" y="2601"/>
                    </a:lnTo>
                    <a:lnTo>
                      <a:pt x="2324" y="2608"/>
                    </a:lnTo>
                    <a:lnTo>
                      <a:pt x="2317" y="2614"/>
                    </a:lnTo>
                    <a:lnTo>
                      <a:pt x="2310" y="2621"/>
                    </a:lnTo>
                    <a:lnTo>
                      <a:pt x="2303" y="2627"/>
                    </a:lnTo>
                    <a:lnTo>
                      <a:pt x="2295" y="2632"/>
                    </a:lnTo>
                    <a:lnTo>
                      <a:pt x="2286" y="2637"/>
                    </a:lnTo>
                    <a:lnTo>
                      <a:pt x="2277" y="2642"/>
                    </a:lnTo>
                    <a:lnTo>
                      <a:pt x="2268" y="2646"/>
                    </a:lnTo>
                    <a:lnTo>
                      <a:pt x="2259" y="2650"/>
                    </a:lnTo>
                    <a:lnTo>
                      <a:pt x="2249" y="2653"/>
                    </a:lnTo>
                    <a:lnTo>
                      <a:pt x="2229" y="2658"/>
                    </a:lnTo>
                    <a:lnTo>
                      <a:pt x="2208" y="2662"/>
                    </a:lnTo>
                    <a:lnTo>
                      <a:pt x="2187" y="2663"/>
                    </a:lnTo>
                    <a:lnTo>
                      <a:pt x="2166" y="2663"/>
                    </a:lnTo>
                    <a:lnTo>
                      <a:pt x="2156" y="2662"/>
                    </a:lnTo>
                    <a:lnTo>
                      <a:pt x="2145" y="2660"/>
                    </a:lnTo>
                    <a:lnTo>
                      <a:pt x="2135" y="2658"/>
                    </a:lnTo>
                    <a:lnTo>
                      <a:pt x="2125" y="2656"/>
                    </a:lnTo>
                    <a:lnTo>
                      <a:pt x="2115" y="2653"/>
                    </a:lnTo>
                    <a:lnTo>
                      <a:pt x="2106" y="2649"/>
                    </a:lnTo>
                    <a:lnTo>
                      <a:pt x="2097" y="2645"/>
                    </a:lnTo>
                    <a:lnTo>
                      <a:pt x="2088" y="2640"/>
                    </a:lnTo>
                    <a:lnTo>
                      <a:pt x="2079" y="2635"/>
                    </a:lnTo>
                    <a:lnTo>
                      <a:pt x="2070" y="2629"/>
                    </a:lnTo>
                    <a:lnTo>
                      <a:pt x="2062" y="2623"/>
                    </a:lnTo>
                    <a:lnTo>
                      <a:pt x="2055" y="2616"/>
                    </a:lnTo>
                    <a:lnTo>
                      <a:pt x="2046" y="2609"/>
                    </a:lnTo>
                    <a:lnTo>
                      <a:pt x="2035" y="2599"/>
                    </a:lnTo>
                    <a:lnTo>
                      <a:pt x="2029" y="2591"/>
                    </a:lnTo>
                    <a:lnTo>
                      <a:pt x="2024" y="2583"/>
                    </a:lnTo>
                    <a:lnTo>
                      <a:pt x="2018" y="2573"/>
                    </a:lnTo>
                    <a:lnTo>
                      <a:pt x="2013" y="2560"/>
                    </a:lnTo>
                    <a:lnTo>
                      <a:pt x="2008" y="2546"/>
                    </a:lnTo>
                    <a:lnTo>
                      <a:pt x="2003" y="2529"/>
                    </a:lnTo>
                    <a:lnTo>
                      <a:pt x="1999" y="2509"/>
                    </a:lnTo>
                    <a:lnTo>
                      <a:pt x="1995" y="2487"/>
                    </a:lnTo>
                    <a:lnTo>
                      <a:pt x="1992" y="2462"/>
                    </a:lnTo>
                    <a:lnTo>
                      <a:pt x="1990" y="2434"/>
                    </a:lnTo>
                    <a:lnTo>
                      <a:pt x="1989" y="2403"/>
                    </a:lnTo>
                    <a:lnTo>
                      <a:pt x="1989" y="2367"/>
                    </a:lnTo>
                    <a:lnTo>
                      <a:pt x="1989" y="2296"/>
                    </a:lnTo>
                    <a:lnTo>
                      <a:pt x="1989" y="2260"/>
                    </a:lnTo>
                    <a:lnTo>
                      <a:pt x="1992" y="2261"/>
                    </a:lnTo>
                    <a:lnTo>
                      <a:pt x="1994" y="2263"/>
                    </a:lnTo>
                    <a:lnTo>
                      <a:pt x="1997" y="2264"/>
                    </a:lnTo>
                    <a:lnTo>
                      <a:pt x="2000" y="2265"/>
                    </a:lnTo>
                    <a:lnTo>
                      <a:pt x="2003" y="2267"/>
                    </a:lnTo>
                    <a:lnTo>
                      <a:pt x="2005" y="2268"/>
                    </a:lnTo>
                    <a:lnTo>
                      <a:pt x="2008" y="2269"/>
                    </a:lnTo>
                    <a:lnTo>
                      <a:pt x="2010" y="2271"/>
                    </a:lnTo>
                    <a:lnTo>
                      <a:pt x="2030" y="2283"/>
                    </a:lnTo>
                    <a:lnTo>
                      <a:pt x="2048" y="2296"/>
                    </a:lnTo>
                    <a:lnTo>
                      <a:pt x="2064" y="2309"/>
                    </a:lnTo>
                    <a:lnTo>
                      <a:pt x="2080" y="2322"/>
                    </a:lnTo>
                    <a:lnTo>
                      <a:pt x="2094" y="2335"/>
                    </a:lnTo>
                    <a:lnTo>
                      <a:pt x="2107" y="2348"/>
                    </a:lnTo>
                    <a:lnTo>
                      <a:pt x="2118" y="2362"/>
                    </a:lnTo>
                    <a:lnTo>
                      <a:pt x="2128" y="2375"/>
                    </a:lnTo>
                    <a:lnTo>
                      <a:pt x="2113" y="2385"/>
                    </a:lnTo>
                    <a:lnTo>
                      <a:pt x="2100" y="2396"/>
                    </a:lnTo>
                    <a:lnTo>
                      <a:pt x="2088" y="2408"/>
                    </a:lnTo>
                    <a:lnTo>
                      <a:pt x="2078" y="2422"/>
                    </a:lnTo>
                    <a:lnTo>
                      <a:pt x="2068" y="2436"/>
                    </a:lnTo>
                    <a:lnTo>
                      <a:pt x="2060" y="2450"/>
                    </a:lnTo>
                    <a:lnTo>
                      <a:pt x="2054" y="2466"/>
                    </a:lnTo>
                    <a:lnTo>
                      <a:pt x="2050" y="2481"/>
                    </a:lnTo>
                    <a:lnTo>
                      <a:pt x="2049" y="2492"/>
                    </a:lnTo>
                    <a:lnTo>
                      <a:pt x="2047" y="2502"/>
                    </a:lnTo>
                    <a:lnTo>
                      <a:pt x="2047" y="2512"/>
                    </a:lnTo>
                    <a:lnTo>
                      <a:pt x="2047" y="2522"/>
                    </a:lnTo>
                    <a:lnTo>
                      <a:pt x="2049" y="2533"/>
                    </a:lnTo>
                    <a:lnTo>
                      <a:pt x="2050" y="2542"/>
                    </a:lnTo>
                    <a:lnTo>
                      <a:pt x="2053" y="2551"/>
                    </a:lnTo>
                    <a:lnTo>
                      <a:pt x="2057" y="2560"/>
                    </a:lnTo>
                    <a:lnTo>
                      <a:pt x="2061" y="2568"/>
                    </a:lnTo>
                    <a:lnTo>
                      <a:pt x="2066" y="2576"/>
                    </a:lnTo>
                    <a:lnTo>
                      <a:pt x="2071" y="2583"/>
                    </a:lnTo>
                    <a:lnTo>
                      <a:pt x="2079" y="2589"/>
                    </a:lnTo>
                    <a:lnTo>
                      <a:pt x="2087" y="2595"/>
                    </a:lnTo>
                    <a:lnTo>
                      <a:pt x="2095" y="2599"/>
                    </a:lnTo>
                    <a:lnTo>
                      <a:pt x="2104" y="2603"/>
                    </a:lnTo>
                    <a:lnTo>
                      <a:pt x="2114" y="2606"/>
                    </a:lnTo>
                    <a:lnTo>
                      <a:pt x="2127" y="2607"/>
                    </a:lnTo>
                    <a:lnTo>
                      <a:pt x="2140" y="2606"/>
                    </a:lnTo>
                    <a:lnTo>
                      <a:pt x="2151" y="2604"/>
                    </a:lnTo>
                    <a:lnTo>
                      <a:pt x="2160" y="2600"/>
                    </a:lnTo>
                    <a:lnTo>
                      <a:pt x="2169" y="2595"/>
                    </a:lnTo>
                    <a:lnTo>
                      <a:pt x="2176" y="2588"/>
                    </a:lnTo>
                    <a:lnTo>
                      <a:pt x="2183" y="2581"/>
                    </a:lnTo>
                    <a:lnTo>
                      <a:pt x="2189" y="2573"/>
                    </a:lnTo>
                    <a:lnTo>
                      <a:pt x="2194" y="2564"/>
                    </a:lnTo>
                    <a:lnTo>
                      <a:pt x="2198" y="2555"/>
                    </a:lnTo>
                    <a:lnTo>
                      <a:pt x="2201" y="2545"/>
                    </a:lnTo>
                    <a:lnTo>
                      <a:pt x="2205" y="2536"/>
                    </a:lnTo>
                    <a:lnTo>
                      <a:pt x="2209" y="2517"/>
                    </a:lnTo>
                    <a:lnTo>
                      <a:pt x="2213" y="2500"/>
                    </a:lnTo>
                    <a:lnTo>
                      <a:pt x="2214" y="2488"/>
                    </a:lnTo>
                    <a:lnTo>
                      <a:pt x="2215" y="2476"/>
                    </a:lnTo>
                    <a:lnTo>
                      <a:pt x="2215" y="2464"/>
                    </a:lnTo>
                    <a:lnTo>
                      <a:pt x="2214" y="2452"/>
                    </a:lnTo>
                    <a:lnTo>
                      <a:pt x="2212" y="2440"/>
                    </a:lnTo>
                    <a:lnTo>
                      <a:pt x="2210" y="2429"/>
                    </a:lnTo>
                    <a:lnTo>
                      <a:pt x="2207" y="2418"/>
                    </a:lnTo>
                    <a:lnTo>
                      <a:pt x="2204" y="2407"/>
                    </a:lnTo>
                    <a:lnTo>
                      <a:pt x="2208" y="2405"/>
                    </a:lnTo>
                    <a:lnTo>
                      <a:pt x="2212" y="2404"/>
                    </a:lnTo>
                    <a:lnTo>
                      <a:pt x="2216" y="2403"/>
                    </a:lnTo>
                    <a:lnTo>
                      <a:pt x="2220" y="2402"/>
                    </a:lnTo>
                    <a:lnTo>
                      <a:pt x="2224" y="2400"/>
                    </a:lnTo>
                    <a:lnTo>
                      <a:pt x="2228" y="2399"/>
                    </a:lnTo>
                    <a:lnTo>
                      <a:pt x="2232" y="2399"/>
                    </a:lnTo>
                    <a:lnTo>
                      <a:pt x="2237" y="2398"/>
                    </a:lnTo>
                    <a:lnTo>
                      <a:pt x="2244" y="2397"/>
                    </a:lnTo>
                    <a:lnTo>
                      <a:pt x="2251" y="2395"/>
                    </a:lnTo>
                    <a:lnTo>
                      <a:pt x="2259" y="2394"/>
                    </a:lnTo>
                    <a:lnTo>
                      <a:pt x="2266" y="2392"/>
                    </a:lnTo>
                    <a:lnTo>
                      <a:pt x="2274" y="2390"/>
                    </a:lnTo>
                    <a:lnTo>
                      <a:pt x="2281" y="2388"/>
                    </a:lnTo>
                    <a:lnTo>
                      <a:pt x="2289" y="2386"/>
                    </a:lnTo>
                    <a:lnTo>
                      <a:pt x="2297" y="2384"/>
                    </a:lnTo>
                    <a:lnTo>
                      <a:pt x="2302" y="2392"/>
                    </a:lnTo>
                    <a:lnTo>
                      <a:pt x="2309" y="2399"/>
                    </a:lnTo>
                    <a:lnTo>
                      <a:pt x="2315" y="2406"/>
                    </a:lnTo>
                    <a:lnTo>
                      <a:pt x="2322" y="2412"/>
                    </a:lnTo>
                    <a:lnTo>
                      <a:pt x="2329" y="2418"/>
                    </a:lnTo>
                    <a:lnTo>
                      <a:pt x="2336" y="2424"/>
                    </a:lnTo>
                    <a:lnTo>
                      <a:pt x="2343" y="2430"/>
                    </a:lnTo>
                    <a:lnTo>
                      <a:pt x="2350" y="2435"/>
                    </a:lnTo>
                    <a:lnTo>
                      <a:pt x="2341" y="2438"/>
                    </a:lnTo>
                    <a:lnTo>
                      <a:pt x="2332" y="2442"/>
                    </a:lnTo>
                    <a:lnTo>
                      <a:pt x="2324" y="2446"/>
                    </a:lnTo>
                    <a:lnTo>
                      <a:pt x="2317" y="2451"/>
                    </a:lnTo>
                    <a:lnTo>
                      <a:pt x="2311" y="2456"/>
                    </a:lnTo>
                    <a:lnTo>
                      <a:pt x="2305" y="2461"/>
                    </a:lnTo>
                    <a:lnTo>
                      <a:pt x="2300" y="2466"/>
                    </a:lnTo>
                    <a:lnTo>
                      <a:pt x="2296" y="2472"/>
                    </a:lnTo>
                    <a:lnTo>
                      <a:pt x="2292" y="2478"/>
                    </a:lnTo>
                    <a:lnTo>
                      <a:pt x="2290" y="2484"/>
                    </a:lnTo>
                    <a:lnTo>
                      <a:pt x="2287" y="2490"/>
                    </a:lnTo>
                    <a:lnTo>
                      <a:pt x="2286" y="2496"/>
                    </a:lnTo>
                    <a:lnTo>
                      <a:pt x="2284" y="2502"/>
                    </a:lnTo>
                    <a:lnTo>
                      <a:pt x="2284" y="2509"/>
                    </a:lnTo>
                    <a:lnTo>
                      <a:pt x="2284" y="2515"/>
                    </a:lnTo>
                    <a:lnTo>
                      <a:pt x="2284" y="2521"/>
                    </a:lnTo>
                    <a:lnTo>
                      <a:pt x="2287" y="2534"/>
                    </a:lnTo>
                    <a:lnTo>
                      <a:pt x="2291" y="2546"/>
                    </a:lnTo>
                    <a:lnTo>
                      <a:pt x="2296" y="2556"/>
                    </a:lnTo>
                    <a:lnTo>
                      <a:pt x="2303" y="2566"/>
                    </a:lnTo>
                    <a:lnTo>
                      <a:pt x="2307" y="2570"/>
                    </a:lnTo>
                    <a:lnTo>
                      <a:pt x="2311" y="2573"/>
                    </a:lnTo>
                    <a:lnTo>
                      <a:pt x="2315" y="2577"/>
                    </a:lnTo>
                    <a:lnTo>
                      <a:pt x="2320" y="2579"/>
                    </a:lnTo>
                    <a:lnTo>
                      <a:pt x="2325" y="2582"/>
                    </a:lnTo>
                    <a:lnTo>
                      <a:pt x="2329" y="2583"/>
                    </a:lnTo>
                    <a:lnTo>
                      <a:pt x="2335" y="2585"/>
                    </a:lnTo>
                    <a:lnTo>
                      <a:pt x="2340" y="2585"/>
                    </a:lnTo>
                    <a:close/>
                    <a:moveTo>
                      <a:pt x="2158" y="2431"/>
                    </a:moveTo>
                    <a:lnTo>
                      <a:pt x="2160" y="2439"/>
                    </a:lnTo>
                    <a:lnTo>
                      <a:pt x="2162" y="2446"/>
                    </a:lnTo>
                    <a:lnTo>
                      <a:pt x="2164" y="2453"/>
                    </a:lnTo>
                    <a:lnTo>
                      <a:pt x="2165" y="2460"/>
                    </a:lnTo>
                    <a:lnTo>
                      <a:pt x="2166" y="2467"/>
                    </a:lnTo>
                    <a:lnTo>
                      <a:pt x="2166" y="2474"/>
                    </a:lnTo>
                    <a:lnTo>
                      <a:pt x="2166" y="2481"/>
                    </a:lnTo>
                    <a:lnTo>
                      <a:pt x="2166" y="2488"/>
                    </a:lnTo>
                    <a:lnTo>
                      <a:pt x="2164" y="2502"/>
                    </a:lnTo>
                    <a:lnTo>
                      <a:pt x="2161" y="2516"/>
                    </a:lnTo>
                    <a:lnTo>
                      <a:pt x="2157" y="2530"/>
                    </a:lnTo>
                    <a:lnTo>
                      <a:pt x="2151" y="2540"/>
                    </a:lnTo>
                    <a:lnTo>
                      <a:pt x="2148" y="2544"/>
                    </a:lnTo>
                    <a:lnTo>
                      <a:pt x="2145" y="2547"/>
                    </a:lnTo>
                    <a:lnTo>
                      <a:pt x="2141" y="2550"/>
                    </a:lnTo>
                    <a:lnTo>
                      <a:pt x="2138" y="2552"/>
                    </a:lnTo>
                    <a:lnTo>
                      <a:pt x="2134" y="2552"/>
                    </a:lnTo>
                    <a:lnTo>
                      <a:pt x="2130" y="2552"/>
                    </a:lnTo>
                    <a:lnTo>
                      <a:pt x="2126" y="2550"/>
                    </a:lnTo>
                    <a:lnTo>
                      <a:pt x="2121" y="2547"/>
                    </a:lnTo>
                    <a:lnTo>
                      <a:pt x="2119" y="2545"/>
                    </a:lnTo>
                    <a:lnTo>
                      <a:pt x="2116" y="2542"/>
                    </a:lnTo>
                    <a:lnTo>
                      <a:pt x="2114" y="2538"/>
                    </a:lnTo>
                    <a:lnTo>
                      <a:pt x="2112" y="2534"/>
                    </a:lnTo>
                    <a:lnTo>
                      <a:pt x="2110" y="2525"/>
                    </a:lnTo>
                    <a:lnTo>
                      <a:pt x="2109" y="2514"/>
                    </a:lnTo>
                    <a:lnTo>
                      <a:pt x="2110" y="2503"/>
                    </a:lnTo>
                    <a:lnTo>
                      <a:pt x="2112" y="2491"/>
                    </a:lnTo>
                    <a:lnTo>
                      <a:pt x="2117" y="2478"/>
                    </a:lnTo>
                    <a:lnTo>
                      <a:pt x="2124" y="2466"/>
                    </a:lnTo>
                    <a:lnTo>
                      <a:pt x="2127" y="2461"/>
                    </a:lnTo>
                    <a:lnTo>
                      <a:pt x="2131" y="2457"/>
                    </a:lnTo>
                    <a:lnTo>
                      <a:pt x="2134" y="2452"/>
                    </a:lnTo>
                    <a:lnTo>
                      <a:pt x="2139" y="2448"/>
                    </a:lnTo>
                    <a:lnTo>
                      <a:pt x="2143" y="2444"/>
                    </a:lnTo>
                    <a:lnTo>
                      <a:pt x="2148" y="2439"/>
                    </a:lnTo>
                    <a:lnTo>
                      <a:pt x="2153" y="2435"/>
                    </a:lnTo>
                    <a:lnTo>
                      <a:pt x="2158" y="2431"/>
                    </a:lnTo>
                    <a:close/>
                    <a:moveTo>
                      <a:pt x="2343" y="2308"/>
                    </a:moveTo>
                    <a:lnTo>
                      <a:pt x="2339" y="2298"/>
                    </a:lnTo>
                    <a:lnTo>
                      <a:pt x="2335" y="2288"/>
                    </a:lnTo>
                    <a:lnTo>
                      <a:pt x="2332" y="2277"/>
                    </a:lnTo>
                    <a:lnTo>
                      <a:pt x="2330" y="2266"/>
                    </a:lnTo>
                    <a:lnTo>
                      <a:pt x="2328" y="2254"/>
                    </a:lnTo>
                    <a:lnTo>
                      <a:pt x="2326" y="2242"/>
                    </a:lnTo>
                    <a:lnTo>
                      <a:pt x="2326" y="2229"/>
                    </a:lnTo>
                    <a:lnTo>
                      <a:pt x="2325" y="2215"/>
                    </a:lnTo>
                    <a:lnTo>
                      <a:pt x="2324" y="2187"/>
                    </a:lnTo>
                    <a:lnTo>
                      <a:pt x="2325" y="2159"/>
                    </a:lnTo>
                    <a:lnTo>
                      <a:pt x="2328" y="2134"/>
                    </a:lnTo>
                    <a:lnTo>
                      <a:pt x="2332" y="2111"/>
                    </a:lnTo>
                    <a:lnTo>
                      <a:pt x="2338" y="2089"/>
                    </a:lnTo>
                    <a:lnTo>
                      <a:pt x="2344" y="2069"/>
                    </a:lnTo>
                    <a:lnTo>
                      <a:pt x="2351" y="2051"/>
                    </a:lnTo>
                    <a:lnTo>
                      <a:pt x="2360" y="2034"/>
                    </a:lnTo>
                    <a:lnTo>
                      <a:pt x="2369" y="2019"/>
                    </a:lnTo>
                    <a:lnTo>
                      <a:pt x="2377" y="2005"/>
                    </a:lnTo>
                    <a:lnTo>
                      <a:pt x="2385" y="1992"/>
                    </a:lnTo>
                    <a:lnTo>
                      <a:pt x="2394" y="1981"/>
                    </a:lnTo>
                    <a:lnTo>
                      <a:pt x="2409" y="1962"/>
                    </a:lnTo>
                    <a:lnTo>
                      <a:pt x="2420" y="1948"/>
                    </a:lnTo>
                    <a:lnTo>
                      <a:pt x="2429" y="1939"/>
                    </a:lnTo>
                    <a:lnTo>
                      <a:pt x="2438" y="1931"/>
                    </a:lnTo>
                    <a:lnTo>
                      <a:pt x="2449" y="1923"/>
                    </a:lnTo>
                    <a:lnTo>
                      <a:pt x="2460" y="1917"/>
                    </a:lnTo>
                    <a:lnTo>
                      <a:pt x="2471" y="1912"/>
                    </a:lnTo>
                    <a:lnTo>
                      <a:pt x="2483" y="1908"/>
                    </a:lnTo>
                    <a:lnTo>
                      <a:pt x="2495" y="1907"/>
                    </a:lnTo>
                    <a:lnTo>
                      <a:pt x="2507" y="1907"/>
                    </a:lnTo>
                    <a:lnTo>
                      <a:pt x="2512" y="1907"/>
                    </a:lnTo>
                    <a:lnTo>
                      <a:pt x="2517" y="1909"/>
                    </a:lnTo>
                    <a:lnTo>
                      <a:pt x="2523" y="1910"/>
                    </a:lnTo>
                    <a:lnTo>
                      <a:pt x="2528" y="1913"/>
                    </a:lnTo>
                    <a:lnTo>
                      <a:pt x="2532" y="1916"/>
                    </a:lnTo>
                    <a:lnTo>
                      <a:pt x="2537" y="1919"/>
                    </a:lnTo>
                    <a:lnTo>
                      <a:pt x="2541" y="1924"/>
                    </a:lnTo>
                    <a:lnTo>
                      <a:pt x="2545" y="1928"/>
                    </a:lnTo>
                    <a:lnTo>
                      <a:pt x="2548" y="1934"/>
                    </a:lnTo>
                    <a:lnTo>
                      <a:pt x="2551" y="1940"/>
                    </a:lnTo>
                    <a:lnTo>
                      <a:pt x="2553" y="1947"/>
                    </a:lnTo>
                    <a:lnTo>
                      <a:pt x="2555" y="1955"/>
                    </a:lnTo>
                    <a:lnTo>
                      <a:pt x="2557" y="1964"/>
                    </a:lnTo>
                    <a:lnTo>
                      <a:pt x="2558" y="1973"/>
                    </a:lnTo>
                    <a:lnTo>
                      <a:pt x="2558" y="1983"/>
                    </a:lnTo>
                    <a:lnTo>
                      <a:pt x="2558" y="1994"/>
                    </a:lnTo>
                    <a:lnTo>
                      <a:pt x="2557" y="2016"/>
                    </a:lnTo>
                    <a:lnTo>
                      <a:pt x="2555" y="2034"/>
                    </a:lnTo>
                    <a:lnTo>
                      <a:pt x="2553" y="2052"/>
                    </a:lnTo>
                    <a:lnTo>
                      <a:pt x="2549" y="2070"/>
                    </a:lnTo>
                    <a:lnTo>
                      <a:pt x="2544" y="2088"/>
                    </a:lnTo>
                    <a:lnTo>
                      <a:pt x="2538" y="2106"/>
                    </a:lnTo>
                    <a:lnTo>
                      <a:pt x="2531" y="2125"/>
                    </a:lnTo>
                    <a:lnTo>
                      <a:pt x="2521" y="2146"/>
                    </a:lnTo>
                    <a:lnTo>
                      <a:pt x="2516" y="2155"/>
                    </a:lnTo>
                    <a:lnTo>
                      <a:pt x="2510" y="2165"/>
                    </a:lnTo>
                    <a:lnTo>
                      <a:pt x="2503" y="2176"/>
                    </a:lnTo>
                    <a:lnTo>
                      <a:pt x="2496" y="2187"/>
                    </a:lnTo>
                    <a:lnTo>
                      <a:pt x="2487" y="2198"/>
                    </a:lnTo>
                    <a:lnTo>
                      <a:pt x="2478" y="2208"/>
                    </a:lnTo>
                    <a:lnTo>
                      <a:pt x="2468" y="2219"/>
                    </a:lnTo>
                    <a:lnTo>
                      <a:pt x="2457" y="2230"/>
                    </a:lnTo>
                    <a:lnTo>
                      <a:pt x="2446" y="2241"/>
                    </a:lnTo>
                    <a:lnTo>
                      <a:pt x="2433" y="2251"/>
                    </a:lnTo>
                    <a:lnTo>
                      <a:pt x="2420" y="2262"/>
                    </a:lnTo>
                    <a:lnTo>
                      <a:pt x="2406" y="2272"/>
                    </a:lnTo>
                    <a:lnTo>
                      <a:pt x="2392" y="2281"/>
                    </a:lnTo>
                    <a:lnTo>
                      <a:pt x="2376" y="2291"/>
                    </a:lnTo>
                    <a:lnTo>
                      <a:pt x="2361" y="2299"/>
                    </a:lnTo>
                    <a:lnTo>
                      <a:pt x="2343" y="2308"/>
                    </a:lnTo>
                    <a:close/>
                    <a:moveTo>
                      <a:pt x="2030" y="632"/>
                    </a:moveTo>
                    <a:lnTo>
                      <a:pt x="2170" y="631"/>
                    </a:lnTo>
                    <a:lnTo>
                      <a:pt x="2281" y="631"/>
                    </a:lnTo>
                    <a:lnTo>
                      <a:pt x="2289" y="632"/>
                    </a:lnTo>
                    <a:lnTo>
                      <a:pt x="2297" y="633"/>
                    </a:lnTo>
                    <a:lnTo>
                      <a:pt x="2305" y="635"/>
                    </a:lnTo>
                    <a:lnTo>
                      <a:pt x="2313" y="638"/>
                    </a:lnTo>
                    <a:lnTo>
                      <a:pt x="2320" y="641"/>
                    </a:lnTo>
                    <a:lnTo>
                      <a:pt x="2327" y="645"/>
                    </a:lnTo>
                    <a:lnTo>
                      <a:pt x="2333" y="650"/>
                    </a:lnTo>
                    <a:lnTo>
                      <a:pt x="2339" y="655"/>
                    </a:lnTo>
                    <a:lnTo>
                      <a:pt x="2344" y="661"/>
                    </a:lnTo>
                    <a:lnTo>
                      <a:pt x="2349" y="667"/>
                    </a:lnTo>
                    <a:lnTo>
                      <a:pt x="2354" y="674"/>
                    </a:lnTo>
                    <a:lnTo>
                      <a:pt x="2357" y="681"/>
                    </a:lnTo>
                    <a:lnTo>
                      <a:pt x="2360" y="689"/>
                    </a:lnTo>
                    <a:lnTo>
                      <a:pt x="2362" y="697"/>
                    </a:lnTo>
                    <a:lnTo>
                      <a:pt x="2363" y="705"/>
                    </a:lnTo>
                    <a:lnTo>
                      <a:pt x="2364" y="713"/>
                    </a:lnTo>
                    <a:lnTo>
                      <a:pt x="2363" y="721"/>
                    </a:lnTo>
                    <a:lnTo>
                      <a:pt x="2362" y="730"/>
                    </a:lnTo>
                    <a:lnTo>
                      <a:pt x="2360" y="737"/>
                    </a:lnTo>
                    <a:lnTo>
                      <a:pt x="2357" y="745"/>
                    </a:lnTo>
                    <a:lnTo>
                      <a:pt x="2354" y="752"/>
                    </a:lnTo>
                    <a:lnTo>
                      <a:pt x="2349" y="759"/>
                    </a:lnTo>
                    <a:lnTo>
                      <a:pt x="2344" y="765"/>
                    </a:lnTo>
                    <a:lnTo>
                      <a:pt x="2339" y="771"/>
                    </a:lnTo>
                    <a:lnTo>
                      <a:pt x="2333" y="776"/>
                    </a:lnTo>
                    <a:lnTo>
                      <a:pt x="2327" y="781"/>
                    </a:lnTo>
                    <a:lnTo>
                      <a:pt x="2320" y="786"/>
                    </a:lnTo>
                    <a:lnTo>
                      <a:pt x="2313" y="790"/>
                    </a:lnTo>
                    <a:lnTo>
                      <a:pt x="2305" y="792"/>
                    </a:lnTo>
                    <a:lnTo>
                      <a:pt x="2297" y="794"/>
                    </a:lnTo>
                    <a:lnTo>
                      <a:pt x="2289" y="796"/>
                    </a:lnTo>
                    <a:lnTo>
                      <a:pt x="2281" y="796"/>
                    </a:lnTo>
                    <a:lnTo>
                      <a:pt x="2032" y="796"/>
                    </a:lnTo>
                    <a:lnTo>
                      <a:pt x="2035" y="787"/>
                    </a:lnTo>
                    <a:lnTo>
                      <a:pt x="2038" y="777"/>
                    </a:lnTo>
                    <a:lnTo>
                      <a:pt x="2040" y="767"/>
                    </a:lnTo>
                    <a:lnTo>
                      <a:pt x="2042" y="757"/>
                    </a:lnTo>
                    <a:lnTo>
                      <a:pt x="2044" y="747"/>
                    </a:lnTo>
                    <a:lnTo>
                      <a:pt x="2045" y="737"/>
                    </a:lnTo>
                    <a:lnTo>
                      <a:pt x="2046" y="727"/>
                    </a:lnTo>
                    <a:lnTo>
                      <a:pt x="2046" y="717"/>
                    </a:lnTo>
                    <a:lnTo>
                      <a:pt x="2046" y="706"/>
                    </a:lnTo>
                    <a:lnTo>
                      <a:pt x="2045" y="695"/>
                    </a:lnTo>
                    <a:lnTo>
                      <a:pt x="2044" y="684"/>
                    </a:lnTo>
                    <a:lnTo>
                      <a:pt x="2042" y="673"/>
                    </a:lnTo>
                    <a:lnTo>
                      <a:pt x="2039" y="662"/>
                    </a:lnTo>
                    <a:lnTo>
                      <a:pt x="2037" y="652"/>
                    </a:lnTo>
                    <a:lnTo>
                      <a:pt x="2033" y="642"/>
                    </a:lnTo>
                    <a:lnTo>
                      <a:pt x="2030" y="632"/>
                    </a:lnTo>
                    <a:close/>
                    <a:moveTo>
                      <a:pt x="1924" y="453"/>
                    </a:moveTo>
                    <a:lnTo>
                      <a:pt x="1917" y="460"/>
                    </a:lnTo>
                    <a:lnTo>
                      <a:pt x="1911" y="467"/>
                    </a:lnTo>
                    <a:lnTo>
                      <a:pt x="1906" y="476"/>
                    </a:lnTo>
                    <a:lnTo>
                      <a:pt x="1902" y="486"/>
                    </a:lnTo>
                    <a:lnTo>
                      <a:pt x="1898" y="496"/>
                    </a:lnTo>
                    <a:lnTo>
                      <a:pt x="1896" y="507"/>
                    </a:lnTo>
                    <a:lnTo>
                      <a:pt x="1895" y="518"/>
                    </a:lnTo>
                    <a:lnTo>
                      <a:pt x="1895" y="529"/>
                    </a:lnTo>
                    <a:lnTo>
                      <a:pt x="1895" y="541"/>
                    </a:lnTo>
                    <a:lnTo>
                      <a:pt x="1896" y="552"/>
                    </a:lnTo>
                    <a:lnTo>
                      <a:pt x="1898" y="562"/>
                    </a:lnTo>
                    <a:lnTo>
                      <a:pt x="1901" y="572"/>
                    </a:lnTo>
                    <a:lnTo>
                      <a:pt x="1905" y="581"/>
                    </a:lnTo>
                    <a:lnTo>
                      <a:pt x="1910" y="589"/>
                    </a:lnTo>
                    <a:lnTo>
                      <a:pt x="1915" y="596"/>
                    </a:lnTo>
                    <a:lnTo>
                      <a:pt x="1921" y="602"/>
                    </a:lnTo>
                    <a:lnTo>
                      <a:pt x="1932" y="614"/>
                    </a:lnTo>
                    <a:lnTo>
                      <a:pt x="1942" y="626"/>
                    </a:lnTo>
                    <a:lnTo>
                      <a:pt x="1951" y="639"/>
                    </a:lnTo>
                    <a:lnTo>
                      <a:pt x="1958" y="653"/>
                    </a:lnTo>
                    <a:lnTo>
                      <a:pt x="1964" y="668"/>
                    </a:lnTo>
                    <a:lnTo>
                      <a:pt x="1969" y="684"/>
                    </a:lnTo>
                    <a:lnTo>
                      <a:pt x="1971" y="700"/>
                    </a:lnTo>
                    <a:lnTo>
                      <a:pt x="1972" y="716"/>
                    </a:lnTo>
                    <a:lnTo>
                      <a:pt x="1972" y="726"/>
                    </a:lnTo>
                    <a:lnTo>
                      <a:pt x="1971" y="735"/>
                    </a:lnTo>
                    <a:lnTo>
                      <a:pt x="1970" y="744"/>
                    </a:lnTo>
                    <a:lnTo>
                      <a:pt x="1968" y="753"/>
                    </a:lnTo>
                    <a:lnTo>
                      <a:pt x="1965" y="762"/>
                    </a:lnTo>
                    <a:lnTo>
                      <a:pt x="1962" y="770"/>
                    </a:lnTo>
                    <a:lnTo>
                      <a:pt x="1959" y="778"/>
                    </a:lnTo>
                    <a:lnTo>
                      <a:pt x="1955" y="787"/>
                    </a:lnTo>
                    <a:lnTo>
                      <a:pt x="1951" y="795"/>
                    </a:lnTo>
                    <a:lnTo>
                      <a:pt x="1946" y="803"/>
                    </a:lnTo>
                    <a:lnTo>
                      <a:pt x="1941" y="810"/>
                    </a:lnTo>
                    <a:lnTo>
                      <a:pt x="1935" y="816"/>
                    </a:lnTo>
                    <a:lnTo>
                      <a:pt x="1929" y="823"/>
                    </a:lnTo>
                    <a:lnTo>
                      <a:pt x="1922" y="829"/>
                    </a:lnTo>
                    <a:lnTo>
                      <a:pt x="1916" y="835"/>
                    </a:lnTo>
                    <a:lnTo>
                      <a:pt x="1909" y="840"/>
                    </a:lnTo>
                    <a:lnTo>
                      <a:pt x="1909" y="1473"/>
                    </a:lnTo>
                    <a:lnTo>
                      <a:pt x="1909" y="2293"/>
                    </a:lnTo>
                    <a:lnTo>
                      <a:pt x="1909" y="2481"/>
                    </a:lnTo>
                    <a:lnTo>
                      <a:pt x="1910" y="2503"/>
                    </a:lnTo>
                    <a:lnTo>
                      <a:pt x="1912" y="2525"/>
                    </a:lnTo>
                    <a:lnTo>
                      <a:pt x="1917" y="2545"/>
                    </a:lnTo>
                    <a:lnTo>
                      <a:pt x="1923" y="2564"/>
                    </a:lnTo>
                    <a:lnTo>
                      <a:pt x="1931" y="2583"/>
                    </a:lnTo>
                    <a:lnTo>
                      <a:pt x="1940" y="2600"/>
                    </a:lnTo>
                    <a:lnTo>
                      <a:pt x="1950" y="2617"/>
                    </a:lnTo>
                    <a:lnTo>
                      <a:pt x="1962" y="2632"/>
                    </a:lnTo>
                    <a:lnTo>
                      <a:pt x="1975" y="2647"/>
                    </a:lnTo>
                    <a:lnTo>
                      <a:pt x="1989" y="2660"/>
                    </a:lnTo>
                    <a:lnTo>
                      <a:pt x="2005" y="2673"/>
                    </a:lnTo>
                    <a:lnTo>
                      <a:pt x="2021" y="2684"/>
                    </a:lnTo>
                    <a:lnTo>
                      <a:pt x="2038" y="2694"/>
                    </a:lnTo>
                    <a:lnTo>
                      <a:pt x="2056" y="2704"/>
                    </a:lnTo>
                    <a:lnTo>
                      <a:pt x="2075" y="2712"/>
                    </a:lnTo>
                    <a:lnTo>
                      <a:pt x="2095" y="2718"/>
                    </a:lnTo>
                    <a:lnTo>
                      <a:pt x="2115" y="2723"/>
                    </a:lnTo>
                    <a:lnTo>
                      <a:pt x="2135" y="2727"/>
                    </a:lnTo>
                    <a:lnTo>
                      <a:pt x="2156" y="2729"/>
                    </a:lnTo>
                    <a:lnTo>
                      <a:pt x="2178" y="2730"/>
                    </a:lnTo>
                    <a:lnTo>
                      <a:pt x="2199" y="2730"/>
                    </a:lnTo>
                    <a:lnTo>
                      <a:pt x="2221" y="2728"/>
                    </a:lnTo>
                    <a:lnTo>
                      <a:pt x="2242" y="2725"/>
                    </a:lnTo>
                    <a:lnTo>
                      <a:pt x="2264" y="2720"/>
                    </a:lnTo>
                    <a:lnTo>
                      <a:pt x="2286" y="2714"/>
                    </a:lnTo>
                    <a:lnTo>
                      <a:pt x="2307" y="2706"/>
                    </a:lnTo>
                    <a:lnTo>
                      <a:pt x="2328" y="2695"/>
                    </a:lnTo>
                    <a:lnTo>
                      <a:pt x="2349" y="2684"/>
                    </a:lnTo>
                    <a:lnTo>
                      <a:pt x="2371" y="2671"/>
                    </a:lnTo>
                    <a:lnTo>
                      <a:pt x="2391" y="2656"/>
                    </a:lnTo>
                    <a:lnTo>
                      <a:pt x="2411" y="2639"/>
                    </a:lnTo>
                    <a:lnTo>
                      <a:pt x="2429" y="2621"/>
                    </a:lnTo>
                    <a:lnTo>
                      <a:pt x="2435" y="2613"/>
                    </a:lnTo>
                    <a:lnTo>
                      <a:pt x="2440" y="2605"/>
                    </a:lnTo>
                    <a:lnTo>
                      <a:pt x="2444" y="2597"/>
                    </a:lnTo>
                    <a:lnTo>
                      <a:pt x="2448" y="2588"/>
                    </a:lnTo>
                    <a:lnTo>
                      <a:pt x="2450" y="2579"/>
                    </a:lnTo>
                    <a:lnTo>
                      <a:pt x="2451" y="2571"/>
                    </a:lnTo>
                    <a:lnTo>
                      <a:pt x="2451" y="2563"/>
                    </a:lnTo>
                    <a:lnTo>
                      <a:pt x="2450" y="2555"/>
                    </a:lnTo>
                    <a:lnTo>
                      <a:pt x="2449" y="2548"/>
                    </a:lnTo>
                    <a:lnTo>
                      <a:pt x="2445" y="2541"/>
                    </a:lnTo>
                    <a:lnTo>
                      <a:pt x="2441" y="2535"/>
                    </a:lnTo>
                    <a:lnTo>
                      <a:pt x="2436" y="2530"/>
                    </a:lnTo>
                    <a:lnTo>
                      <a:pt x="2429" y="2526"/>
                    </a:lnTo>
                    <a:lnTo>
                      <a:pt x="2420" y="2522"/>
                    </a:lnTo>
                    <a:lnTo>
                      <a:pt x="2411" y="2520"/>
                    </a:lnTo>
                    <a:lnTo>
                      <a:pt x="2400" y="2519"/>
                    </a:lnTo>
                    <a:lnTo>
                      <a:pt x="2386" y="2518"/>
                    </a:lnTo>
                    <a:lnTo>
                      <a:pt x="2376" y="2516"/>
                    </a:lnTo>
                    <a:lnTo>
                      <a:pt x="2371" y="2514"/>
                    </a:lnTo>
                    <a:lnTo>
                      <a:pt x="2368" y="2512"/>
                    </a:lnTo>
                    <a:lnTo>
                      <a:pt x="2366" y="2510"/>
                    </a:lnTo>
                    <a:lnTo>
                      <a:pt x="2364" y="2507"/>
                    </a:lnTo>
                    <a:lnTo>
                      <a:pt x="2364" y="2505"/>
                    </a:lnTo>
                    <a:lnTo>
                      <a:pt x="2365" y="2502"/>
                    </a:lnTo>
                    <a:lnTo>
                      <a:pt x="2368" y="2499"/>
                    </a:lnTo>
                    <a:lnTo>
                      <a:pt x="2372" y="2496"/>
                    </a:lnTo>
                    <a:lnTo>
                      <a:pt x="2377" y="2492"/>
                    </a:lnTo>
                    <a:lnTo>
                      <a:pt x="2384" y="2489"/>
                    </a:lnTo>
                    <a:lnTo>
                      <a:pt x="2393" y="2486"/>
                    </a:lnTo>
                    <a:lnTo>
                      <a:pt x="2403" y="2482"/>
                    </a:lnTo>
                    <a:lnTo>
                      <a:pt x="2410" y="2479"/>
                    </a:lnTo>
                    <a:lnTo>
                      <a:pt x="2428" y="2471"/>
                    </a:lnTo>
                    <a:lnTo>
                      <a:pt x="2456" y="2457"/>
                    </a:lnTo>
                    <a:lnTo>
                      <a:pt x="2491" y="2439"/>
                    </a:lnTo>
                    <a:lnTo>
                      <a:pt x="2510" y="2428"/>
                    </a:lnTo>
                    <a:lnTo>
                      <a:pt x="2530" y="2416"/>
                    </a:lnTo>
                    <a:lnTo>
                      <a:pt x="2550" y="2403"/>
                    </a:lnTo>
                    <a:lnTo>
                      <a:pt x="2571" y="2389"/>
                    </a:lnTo>
                    <a:lnTo>
                      <a:pt x="2591" y="2374"/>
                    </a:lnTo>
                    <a:lnTo>
                      <a:pt x="2611" y="2358"/>
                    </a:lnTo>
                    <a:lnTo>
                      <a:pt x="2631" y="2341"/>
                    </a:lnTo>
                    <a:lnTo>
                      <a:pt x="2650" y="2323"/>
                    </a:lnTo>
                    <a:lnTo>
                      <a:pt x="2661" y="2308"/>
                    </a:lnTo>
                    <a:lnTo>
                      <a:pt x="2670" y="2295"/>
                    </a:lnTo>
                    <a:lnTo>
                      <a:pt x="2673" y="2291"/>
                    </a:lnTo>
                    <a:lnTo>
                      <a:pt x="2676" y="2288"/>
                    </a:lnTo>
                    <a:lnTo>
                      <a:pt x="2679" y="2286"/>
                    </a:lnTo>
                    <a:lnTo>
                      <a:pt x="2681" y="2286"/>
                    </a:lnTo>
                    <a:lnTo>
                      <a:pt x="2683" y="2287"/>
                    </a:lnTo>
                    <a:lnTo>
                      <a:pt x="2685" y="2290"/>
                    </a:lnTo>
                    <a:lnTo>
                      <a:pt x="2686" y="2294"/>
                    </a:lnTo>
                    <a:lnTo>
                      <a:pt x="2687" y="2300"/>
                    </a:lnTo>
                    <a:lnTo>
                      <a:pt x="2690" y="2318"/>
                    </a:lnTo>
                    <a:lnTo>
                      <a:pt x="2693" y="2344"/>
                    </a:lnTo>
                    <a:lnTo>
                      <a:pt x="2694" y="2363"/>
                    </a:lnTo>
                    <a:lnTo>
                      <a:pt x="2694" y="2382"/>
                    </a:lnTo>
                    <a:lnTo>
                      <a:pt x="2694" y="2401"/>
                    </a:lnTo>
                    <a:lnTo>
                      <a:pt x="2693" y="2421"/>
                    </a:lnTo>
                    <a:lnTo>
                      <a:pt x="2692" y="2441"/>
                    </a:lnTo>
                    <a:lnTo>
                      <a:pt x="2690" y="2461"/>
                    </a:lnTo>
                    <a:lnTo>
                      <a:pt x="2688" y="2480"/>
                    </a:lnTo>
                    <a:lnTo>
                      <a:pt x="2685" y="2500"/>
                    </a:lnTo>
                    <a:lnTo>
                      <a:pt x="2678" y="2539"/>
                    </a:lnTo>
                    <a:lnTo>
                      <a:pt x="2670" y="2575"/>
                    </a:lnTo>
                    <a:lnTo>
                      <a:pt x="2665" y="2592"/>
                    </a:lnTo>
                    <a:lnTo>
                      <a:pt x="2660" y="2608"/>
                    </a:lnTo>
                    <a:lnTo>
                      <a:pt x="2654" y="2624"/>
                    </a:lnTo>
                    <a:lnTo>
                      <a:pt x="2649" y="2638"/>
                    </a:lnTo>
                    <a:lnTo>
                      <a:pt x="2640" y="2658"/>
                    </a:lnTo>
                    <a:lnTo>
                      <a:pt x="2631" y="2676"/>
                    </a:lnTo>
                    <a:lnTo>
                      <a:pt x="2626" y="2684"/>
                    </a:lnTo>
                    <a:lnTo>
                      <a:pt x="2621" y="2690"/>
                    </a:lnTo>
                    <a:lnTo>
                      <a:pt x="2617" y="2696"/>
                    </a:lnTo>
                    <a:lnTo>
                      <a:pt x="2613" y="2700"/>
                    </a:lnTo>
                    <a:lnTo>
                      <a:pt x="2609" y="2702"/>
                    </a:lnTo>
                    <a:lnTo>
                      <a:pt x="2606" y="2703"/>
                    </a:lnTo>
                    <a:lnTo>
                      <a:pt x="2602" y="2701"/>
                    </a:lnTo>
                    <a:lnTo>
                      <a:pt x="2598" y="2696"/>
                    </a:lnTo>
                    <a:lnTo>
                      <a:pt x="2594" y="2690"/>
                    </a:lnTo>
                    <a:lnTo>
                      <a:pt x="2591" y="2682"/>
                    </a:lnTo>
                    <a:lnTo>
                      <a:pt x="2587" y="2671"/>
                    </a:lnTo>
                    <a:lnTo>
                      <a:pt x="2583" y="2657"/>
                    </a:lnTo>
                    <a:lnTo>
                      <a:pt x="2581" y="2647"/>
                    </a:lnTo>
                    <a:lnTo>
                      <a:pt x="2578" y="2639"/>
                    </a:lnTo>
                    <a:lnTo>
                      <a:pt x="2574" y="2632"/>
                    </a:lnTo>
                    <a:lnTo>
                      <a:pt x="2569" y="2626"/>
                    </a:lnTo>
                    <a:lnTo>
                      <a:pt x="2564" y="2622"/>
                    </a:lnTo>
                    <a:lnTo>
                      <a:pt x="2558" y="2618"/>
                    </a:lnTo>
                    <a:lnTo>
                      <a:pt x="2551" y="2617"/>
                    </a:lnTo>
                    <a:lnTo>
                      <a:pt x="2544" y="2616"/>
                    </a:lnTo>
                    <a:lnTo>
                      <a:pt x="2537" y="2617"/>
                    </a:lnTo>
                    <a:lnTo>
                      <a:pt x="2530" y="2619"/>
                    </a:lnTo>
                    <a:lnTo>
                      <a:pt x="2523" y="2622"/>
                    </a:lnTo>
                    <a:lnTo>
                      <a:pt x="2515" y="2627"/>
                    </a:lnTo>
                    <a:lnTo>
                      <a:pt x="2508" y="2633"/>
                    </a:lnTo>
                    <a:lnTo>
                      <a:pt x="2501" y="2640"/>
                    </a:lnTo>
                    <a:lnTo>
                      <a:pt x="2494" y="2648"/>
                    </a:lnTo>
                    <a:lnTo>
                      <a:pt x="2488" y="2658"/>
                    </a:lnTo>
                    <a:lnTo>
                      <a:pt x="2480" y="2669"/>
                    </a:lnTo>
                    <a:lnTo>
                      <a:pt x="2469" y="2683"/>
                    </a:lnTo>
                    <a:lnTo>
                      <a:pt x="2454" y="2698"/>
                    </a:lnTo>
                    <a:lnTo>
                      <a:pt x="2437" y="2714"/>
                    </a:lnTo>
                    <a:lnTo>
                      <a:pt x="2418" y="2730"/>
                    </a:lnTo>
                    <a:lnTo>
                      <a:pt x="2397" y="2747"/>
                    </a:lnTo>
                    <a:lnTo>
                      <a:pt x="2374" y="2764"/>
                    </a:lnTo>
                    <a:lnTo>
                      <a:pt x="2350" y="2781"/>
                    </a:lnTo>
                    <a:lnTo>
                      <a:pt x="2326" y="2797"/>
                    </a:lnTo>
                    <a:lnTo>
                      <a:pt x="2302" y="2812"/>
                    </a:lnTo>
                    <a:lnTo>
                      <a:pt x="2278" y="2827"/>
                    </a:lnTo>
                    <a:lnTo>
                      <a:pt x="2256" y="2840"/>
                    </a:lnTo>
                    <a:lnTo>
                      <a:pt x="2234" y="2851"/>
                    </a:lnTo>
                    <a:lnTo>
                      <a:pt x="2214" y="2861"/>
                    </a:lnTo>
                    <a:lnTo>
                      <a:pt x="2197" y="2868"/>
                    </a:lnTo>
                    <a:lnTo>
                      <a:pt x="2181" y="2874"/>
                    </a:lnTo>
                    <a:lnTo>
                      <a:pt x="2160" y="2879"/>
                    </a:lnTo>
                    <a:lnTo>
                      <a:pt x="2126" y="2890"/>
                    </a:lnTo>
                    <a:lnTo>
                      <a:pt x="2105" y="2897"/>
                    </a:lnTo>
                    <a:lnTo>
                      <a:pt x="2082" y="2905"/>
                    </a:lnTo>
                    <a:lnTo>
                      <a:pt x="2057" y="2915"/>
                    </a:lnTo>
                    <a:lnTo>
                      <a:pt x="2031" y="2927"/>
                    </a:lnTo>
                    <a:lnTo>
                      <a:pt x="2005" y="2940"/>
                    </a:lnTo>
                    <a:lnTo>
                      <a:pt x="1978" y="2954"/>
                    </a:lnTo>
                    <a:lnTo>
                      <a:pt x="1951" y="2971"/>
                    </a:lnTo>
                    <a:lnTo>
                      <a:pt x="1923" y="2989"/>
                    </a:lnTo>
                    <a:lnTo>
                      <a:pt x="1910" y="2999"/>
                    </a:lnTo>
                    <a:lnTo>
                      <a:pt x="1897" y="3009"/>
                    </a:lnTo>
                    <a:lnTo>
                      <a:pt x="1884" y="3020"/>
                    </a:lnTo>
                    <a:lnTo>
                      <a:pt x="1872" y="3031"/>
                    </a:lnTo>
                    <a:lnTo>
                      <a:pt x="1859" y="3042"/>
                    </a:lnTo>
                    <a:lnTo>
                      <a:pt x="1847" y="3056"/>
                    </a:lnTo>
                    <a:lnTo>
                      <a:pt x="1836" y="3068"/>
                    </a:lnTo>
                    <a:lnTo>
                      <a:pt x="1825" y="3082"/>
                    </a:lnTo>
                    <a:lnTo>
                      <a:pt x="1814" y="3068"/>
                    </a:lnTo>
                    <a:lnTo>
                      <a:pt x="1802" y="3056"/>
                    </a:lnTo>
                    <a:lnTo>
                      <a:pt x="1790" y="3042"/>
                    </a:lnTo>
                    <a:lnTo>
                      <a:pt x="1777" y="3031"/>
                    </a:lnTo>
                    <a:lnTo>
                      <a:pt x="1765" y="3020"/>
                    </a:lnTo>
                    <a:lnTo>
                      <a:pt x="1752" y="3009"/>
                    </a:lnTo>
                    <a:lnTo>
                      <a:pt x="1739" y="2999"/>
                    </a:lnTo>
                    <a:lnTo>
                      <a:pt x="1725" y="2989"/>
                    </a:lnTo>
                    <a:lnTo>
                      <a:pt x="1698" y="2971"/>
                    </a:lnTo>
                    <a:lnTo>
                      <a:pt x="1671" y="2954"/>
                    </a:lnTo>
                    <a:lnTo>
                      <a:pt x="1644" y="2940"/>
                    </a:lnTo>
                    <a:lnTo>
                      <a:pt x="1617" y="2927"/>
                    </a:lnTo>
                    <a:lnTo>
                      <a:pt x="1592" y="2915"/>
                    </a:lnTo>
                    <a:lnTo>
                      <a:pt x="1567" y="2905"/>
                    </a:lnTo>
                    <a:lnTo>
                      <a:pt x="1545" y="2897"/>
                    </a:lnTo>
                    <a:lnTo>
                      <a:pt x="1524" y="2890"/>
                    </a:lnTo>
                    <a:lnTo>
                      <a:pt x="1489" y="2879"/>
                    </a:lnTo>
                    <a:lnTo>
                      <a:pt x="1467" y="2874"/>
                    </a:lnTo>
                    <a:lnTo>
                      <a:pt x="1452" y="2868"/>
                    </a:lnTo>
                    <a:lnTo>
                      <a:pt x="1434" y="2861"/>
                    </a:lnTo>
                    <a:lnTo>
                      <a:pt x="1415" y="2851"/>
                    </a:lnTo>
                    <a:lnTo>
                      <a:pt x="1393" y="2840"/>
                    </a:lnTo>
                    <a:lnTo>
                      <a:pt x="1370" y="2827"/>
                    </a:lnTo>
                    <a:lnTo>
                      <a:pt x="1347" y="2812"/>
                    </a:lnTo>
                    <a:lnTo>
                      <a:pt x="1323" y="2797"/>
                    </a:lnTo>
                    <a:lnTo>
                      <a:pt x="1299" y="2781"/>
                    </a:lnTo>
                    <a:lnTo>
                      <a:pt x="1276" y="2764"/>
                    </a:lnTo>
                    <a:lnTo>
                      <a:pt x="1253" y="2747"/>
                    </a:lnTo>
                    <a:lnTo>
                      <a:pt x="1231" y="2730"/>
                    </a:lnTo>
                    <a:lnTo>
                      <a:pt x="1212" y="2714"/>
                    </a:lnTo>
                    <a:lnTo>
                      <a:pt x="1195" y="2698"/>
                    </a:lnTo>
                    <a:lnTo>
                      <a:pt x="1180" y="2683"/>
                    </a:lnTo>
                    <a:lnTo>
                      <a:pt x="1169" y="2669"/>
                    </a:lnTo>
                    <a:lnTo>
                      <a:pt x="1161" y="2658"/>
                    </a:lnTo>
                    <a:lnTo>
                      <a:pt x="1154" y="2648"/>
                    </a:lnTo>
                    <a:lnTo>
                      <a:pt x="1148" y="2640"/>
                    </a:lnTo>
                    <a:lnTo>
                      <a:pt x="1141" y="2633"/>
                    </a:lnTo>
                    <a:lnTo>
                      <a:pt x="1133" y="2627"/>
                    </a:lnTo>
                    <a:lnTo>
                      <a:pt x="1126" y="2622"/>
                    </a:lnTo>
                    <a:lnTo>
                      <a:pt x="1119" y="2619"/>
                    </a:lnTo>
                    <a:lnTo>
                      <a:pt x="1111" y="2617"/>
                    </a:lnTo>
                    <a:lnTo>
                      <a:pt x="1104" y="2616"/>
                    </a:lnTo>
                    <a:lnTo>
                      <a:pt x="1097" y="2617"/>
                    </a:lnTo>
                    <a:lnTo>
                      <a:pt x="1091" y="2618"/>
                    </a:lnTo>
                    <a:lnTo>
                      <a:pt x="1085" y="2622"/>
                    </a:lnTo>
                    <a:lnTo>
                      <a:pt x="1080" y="2626"/>
                    </a:lnTo>
                    <a:lnTo>
                      <a:pt x="1075" y="2632"/>
                    </a:lnTo>
                    <a:lnTo>
                      <a:pt x="1071" y="2639"/>
                    </a:lnTo>
                    <a:lnTo>
                      <a:pt x="1068" y="2647"/>
                    </a:lnTo>
                    <a:lnTo>
                      <a:pt x="1066" y="2657"/>
                    </a:lnTo>
                    <a:lnTo>
                      <a:pt x="1062" y="2671"/>
                    </a:lnTo>
                    <a:lnTo>
                      <a:pt x="1058" y="2682"/>
                    </a:lnTo>
                    <a:lnTo>
                      <a:pt x="1055" y="2690"/>
                    </a:lnTo>
                    <a:lnTo>
                      <a:pt x="1051" y="2696"/>
                    </a:lnTo>
                    <a:lnTo>
                      <a:pt x="1047" y="2701"/>
                    </a:lnTo>
                    <a:lnTo>
                      <a:pt x="1043" y="2703"/>
                    </a:lnTo>
                    <a:lnTo>
                      <a:pt x="1039" y="2702"/>
                    </a:lnTo>
                    <a:lnTo>
                      <a:pt x="1035" y="2700"/>
                    </a:lnTo>
                    <a:lnTo>
                      <a:pt x="1031" y="2696"/>
                    </a:lnTo>
                    <a:lnTo>
                      <a:pt x="1027" y="2690"/>
                    </a:lnTo>
                    <a:lnTo>
                      <a:pt x="1023" y="2684"/>
                    </a:lnTo>
                    <a:lnTo>
                      <a:pt x="1019" y="2676"/>
                    </a:lnTo>
                    <a:lnTo>
                      <a:pt x="1010" y="2658"/>
                    </a:lnTo>
                    <a:lnTo>
                      <a:pt x="1001" y="2638"/>
                    </a:lnTo>
                    <a:lnTo>
                      <a:pt x="995" y="2624"/>
                    </a:lnTo>
                    <a:lnTo>
                      <a:pt x="990" y="2608"/>
                    </a:lnTo>
                    <a:lnTo>
                      <a:pt x="985" y="2592"/>
                    </a:lnTo>
                    <a:lnTo>
                      <a:pt x="980" y="2575"/>
                    </a:lnTo>
                    <a:lnTo>
                      <a:pt x="975" y="2557"/>
                    </a:lnTo>
                    <a:lnTo>
                      <a:pt x="971" y="2539"/>
                    </a:lnTo>
                    <a:lnTo>
                      <a:pt x="967" y="2519"/>
                    </a:lnTo>
                    <a:lnTo>
                      <a:pt x="963" y="2500"/>
                    </a:lnTo>
                    <a:lnTo>
                      <a:pt x="961" y="2480"/>
                    </a:lnTo>
                    <a:lnTo>
                      <a:pt x="958" y="2461"/>
                    </a:lnTo>
                    <a:lnTo>
                      <a:pt x="957" y="2441"/>
                    </a:lnTo>
                    <a:lnTo>
                      <a:pt x="955" y="2421"/>
                    </a:lnTo>
                    <a:lnTo>
                      <a:pt x="955" y="2401"/>
                    </a:lnTo>
                    <a:lnTo>
                      <a:pt x="955" y="2382"/>
                    </a:lnTo>
                    <a:lnTo>
                      <a:pt x="955" y="2363"/>
                    </a:lnTo>
                    <a:lnTo>
                      <a:pt x="956" y="2344"/>
                    </a:lnTo>
                    <a:lnTo>
                      <a:pt x="959" y="2318"/>
                    </a:lnTo>
                    <a:lnTo>
                      <a:pt x="961" y="2300"/>
                    </a:lnTo>
                    <a:lnTo>
                      <a:pt x="963" y="2294"/>
                    </a:lnTo>
                    <a:lnTo>
                      <a:pt x="964" y="2290"/>
                    </a:lnTo>
                    <a:lnTo>
                      <a:pt x="966" y="2287"/>
                    </a:lnTo>
                    <a:lnTo>
                      <a:pt x="968" y="2286"/>
                    </a:lnTo>
                    <a:lnTo>
                      <a:pt x="971" y="2286"/>
                    </a:lnTo>
                    <a:lnTo>
                      <a:pt x="973" y="2288"/>
                    </a:lnTo>
                    <a:lnTo>
                      <a:pt x="976" y="2291"/>
                    </a:lnTo>
                    <a:lnTo>
                      <a:pt x="980" y="2295"/>
                    </a:lnTo>
                    <a:lnTo>
                      <a:pt x="989" y="2308"/>
                    </a:lnTo>
                    <a:lnTo>
                      <a:pt x="1000" y="2323"/>
                    </a:lnTo>
                    <a:lnTo>
                      <a:pt x="1018" y="2341"/>
                    </a:lnTo>
                    <a:lnTo>
                      <a:pt x="1038" y="2358"/>
                    </a:lnTo>
                    <a:lnTo>
                      <a:pt x="1058" y="2374"/>
                    </a:lnTo>
                    <a:lnTo>
                      <a:pt x="1078" y="2389"/>
                    </a:lnTo>
                    <a:lnTo>
                      <a:pt x="1099" y="2403"/>
                    </a:lnTo>
                    <a:lnTo>
                      <a:pt x="1119" y="2416"/>
                    </a:lnTo>
                    <a:lnTo>
                      <a:pt x="1139" y="2428"/>
                    </a:lnTo>
                    <a:lnTo>
                      <a:pt x="1158" y="2439"/>
                    </a:lnTo>
                    <a:lnTo>
                      <a:pt x="1193" y="2457"/>
                    </a:lnTo>
                    <a:lnTo>
                      <a:pt x="1220" y="2471"/>
                    </a:lnTo>
                    <a:lnTo>
                      <a:pt x="1239" y="2479"/>
                    </a:lnTo>
                    <a:lnTo>
                      <a:pt x="1245" y="2482"/>
                    </a:lnTo>
                    <a:lnTo>
                      <a:pt x="1257" y="2486"/>
                    </a:lnTo>
                    <a:lnTo>
                      <a:pt x="1265" y="2489"/>
                    </a:lnTo>
                    <a:lnTo>
                      <a:pt x="1272" y="2492"/>
                    </a:lnTo>
                    <a:lnTo>
                      <a:pt x="1278" y="2496"/>
                    </a:lnTo>
                    <a:lnTo>
                      <a:pt x="1282" y="2499"/>
                    </a:lnTo>
                    <a:lnTo>
                      <a:pt x="1284" y="2502"/>
                    </a:lnTo>
                    <a:lnTo>
                      <a:pt x="1285" y="2505"/>
                    </a:lnTo>
                    <a:lnTo>
                      <a:pt x="1285" y="2507"/>
                    </a:lnTo>
                    <a:lnTo>
                      <a:pt x="1284" y="2510"/>
                    </a:lnTo>
                    <a:lnTo>
                      <a:pt x="1282" y="2512"/>
                    </a:lnTo>
                    <a:lnTo>
                      <a:pt x="1278" y="2514"/>
                    </a:lnTo>
                    <a:lnTo>
                      <a:pt x="1274" y="2516"/>
                    </a:lnTo>
                    <a:lnTo>
                      <a:pt x="1263" y="2518"/>
                    </a:lnTo>
                    <a:lnTo>
                      <a:pt x="1250" y="2519"/>
                    </a:lnTo>
                    <a:lnTo>
                      <a:pt x="1238" y="2520"/>
                    </a:lnTo>
                    <a:lnTo>
                      <a:pt x="1228" y="2522"/>
                    </a:lnTo>
                    <a:lnTo>
                      <a:pt x="1220" y="2526"/>
                    </a:lnTo>
                    <a:lnTo>
                      <a:pt x="1213" y="2530"/>
                    </a:lnTo>
                    <a:lnTo>
                      <a:pt x="1208" y="2535"/>
                    </a:lnTo>
                    <a:lnTo>
                      <a:pt x="1203" y="2541"/>
                    </a:lnTo>
                    <a:lnTo>
                      <a:pt x="1200" y="2548"/>
                    </a:lnTo>
                    <a:lnTo>
                      <a:pt x="1198" y="2555"/>
                    </a:lnTo>
                    <a:lnTo>
                      <a:pt x="1197" y="2563"/>
                    </a:lnTo>
                    <a:lnTo>
                      <a:pt x="1198" y="2571"/>
                    </a:lnTo>
                    <a:lnTo>
                      <a:pt x="1199" y="2579"/>
                    </a:lnTo>
                    <a:lnTo>
                      <a:pt x="1201" y="2588"/>
                    </a:lnTo>
                    <a:lnTo>
                      <a:pt x="1204" y="2597"/>
                    </a:lnTo>
                    <a:lnTo>
                      <a:pt x="1209" y="2605"/>
                    </a:lnTo>
                    <a:lnTo>
                      <a:pt x="1214" y="2613"/>
                    </a:lnTo>
                    <a:lnTo>
                      <a:pt x="1219" y="2621"/>
                    </a:lnTo>
                    <a:lnTo>
                      <a:pt x="1238" y="2639"/>
                    </a:lnTo>
                    <a:lnTo>
                      <a:pt x="1259" y="2656"/>
                    </a:lnTo>
                    <a:lnTo>
                      <a:pt x="1279" y="2671"/>
                    </a:lnTo>
                    <a:lnTo>
                      <a:pt x="1299" y="2684"/>
                    </a:lnTo>
                    <a:lnTo>
                      <a:pt x="1320" y="2695"/>
                    </a:lnTo>
                    <a:lnTo>
                      <a:pt x="1341" y="2706"/>
                    </a:lnTo>
                    <a:lnTo>
                      <a:pt x="1363" y="2714"/>
                    </a:lnTo>
                    <a:lnTo>
                      <a:pt x="1385" y="2720"/>
                    </a:lnTo>
                    <a:lnTo>
                      <a:pt x="1406" y="2725"/>
                    </a:lnTo>
                    <a:lnTo>
                      <a:pt x="1428" y="2728"/>
                    </a:lnTo>
                    <a:lnTo>
                      <a:pt x="1450" y="2730"/>
                    </a:lnTo>
                    <a:lnTo>
                      <a:pt x="1471" y="2730"/>
                    </a:lnTo>
                    <a:lnTo>
                      <a:pt x="1492" y="2729"/>
                    </a:lnTo>
                    <a:lnTo>
                      <a:pt x="1513" y="2727"/>
                    </a:lnTo>
                    <a:lnTo>
                      <a:pt x="1535" y="2723"/>
                    </a:lnTo>
                    <a:lnTo>
                      <a:pt x="1555" y="2718"/>
                    </a:lnTo>
                    <a:lnTo>
                      <a:pt x="1574" y="2712"/>
                    </a:lnTo>
                    <a:lnTo>
                      <a:pt x="1593" y="2704"/>
                    </a:lnTo>
                    <a:lnTo>
                      <a:pt x="1611" y="2694"/>
                    </a:lnTo>
                    <a:lnTo>
                      <a:pt x="1628" y="2684"/>
                    </a:lnTo>
                    <a:lnTo>
                      <a:pt x="1644" y="2673"/>
                    </a:lnTo>
                    <a:lnTo>
                      <a:pt x="1659" y="2660"/>
                    </a:lnTo>
                    <a:lnTo>
                      <a:pt x="1674" y="2647"/>
                    </a:lnTo>
                    <a:lnTo>
                      <a:pt x="1687" y="2632"/>
                    </a:lnTo>
                    <a:lnTo>
                      <a:pt x="1698" y="2617"/>
                    </a:lnTo>
                    <a:lnTo>
                      <a:pt x="1709" y="2600"/>
                    </a:lnTo>
                    <a:lnTo>
                      <a:pt x="1718" y="2583"/>
                    </a:lnTo>
                    <a:lnTo>
                      <a:pt x="1726" y="2564"/>
                    </a:lnTo>
                    <a:lnTo>
                      <a:pt x="1732" y="2545"/>
                    </a:lnTo>
                    <a:lnTo>
                      <a:pt x="1736" y="2525"/>
                    </a:lnTo>
                    <a:lnTo>
                      <a:pt x="1739" y="2503"/>
                    </a:lnTo>
                    <a:lnTo>
                      <a:pt x="1740" y="2481"/>
                    </a:lnTo>
                    <a:lnTo>
                      <a:pt x="1740" y="2313"/>
                    </a:lnTo>
                    <a:lnTo>
                      <a:pt x="1740" y="1656"/>
                    </a:lnTo>
                    <a:lnTo>
                      <a:pt x="1740" y="840"/>
                    </a:lnTo>
                    <a:lnTo>
                      <a:pt x="1733" y="835"/>
                    </a:lnTo>
                    <a:lnTo>
                      <a:pt x="1726" y="829"/>
                    </a:lnTo>
                    <a:lnTo>
                      <a:pt x="1720" y="823"/>
                    </a:lnTo>
                    <a:lnTo>
                      <a:pt x="1714" y="816"/>
                    </a:lnTo>
                    <a:lnTo>
                      <a:pt x="1708" y="810"/>
                    </a:lnTo>
                    <a:lnTo>
                      <a:pt x="1703" y="803"/>
                    </a:lnTo>
                    <a:lnTo>
                      <a:pt x="1698" y="795"/>
                    </a:lnTo>
                    <a:lnTo>
                      <a:pt x="1694" y="787"/>
                    </a:lnTo>
                    <a:lnTo>
                      <a:pt x="1690" y="778"/>
                    </a:lnTo>
                    <a:lnTo>
                      <a:pt x="1686" y="770"/>
                    </a:lnTo>
                    <a:lnTo>
                      <a:pt x="1683" y="762"/>
                    </a:lnTo>
                    <a:lnTo>
                      <a:pt x="1681" y="753"/>
                    </a:lnTo>
                    <a:lnTo>
                      <a:pt x="1679" y="744"/>
                    </a:lnTo>
                    <a:lnTo>
                      <a:pt x="1678" y="735"/>
                    </a:lnTo>
                    <a:lnTo>
                      <a:pt x="1677" y="726"/>
                    </a:lnTo>
                    <a:lnTo>
                      <a:pt x="1676" y="716"/>
                    </a:lnTo>
                    <a:lnTo>
                      <a:pt x="1677" y="700"/>
                    </a:lnTo>
                    <a:lnTo>
                      <a:pt x="1680" y="684"/>
                    </a:lnTo>
                    <a:lnTo>
                      <a:pt x="1684" y="668"/>
                    </a:lnTo>
                    <a:lnTo>
                      <a:pt x="1690" y="653"/>
                    </a:lnTo>
                    <a:lnTo>
                      <a:pt x="1698" y="639"/>
                    </a:lnTo>
                    <a:lnTo>
                      <a:pt x="1707" y="626"/>
                    </a:lnTo>
                    <a:lnTo>
                      <a:pt x="1717" y="614"/>
                    </a:lnTo>
                    <a:lnTo>
                      <a:pt x="1728" y="602"/>
                    </a:lnTo>
                    <a:lnTo>
                      <a:pt x="1734" y="596"/>
                    </a:lnTo>
                    <a:lnTo>
                      <a:pt x="1739" y="589"/>
                    </a:lnTo>
                    <a:lnTo>
                      <a:pt x="1744" y="581"/>
                    </a:lnTo>
                    <a:lnTo>
                      <a:pt x="1747" y="572"/>
                    </a:lnTo>
                    <a:lnTo>
                      <a:pt x="1750" y="562"/>
                    </a:lnTo>
                    <a:lnTo>
                      <a:pt x="1752" y="552"/>
                    </a:lnTo>
                    <a:lnTo>
                      <a:pt x="1754" y="541"/>
                    </a:lnTo>
                    <a:lnTo>
                      <a:pt x="1754" y="529"/>
                    </a:lnTo>
                    <a:lnTo>
                      <a:pt x="1754" y="518"/>
                    </a:lnTo>
                    <a:lnTo>
                      <a:pt x="1752" y="507"/>
                    </a:lnTo>
                    <a:lnTo>
                      <a:pt x="1750" y="496"/>
                    </a:lnTo>
                    <a:lnTo>
                      <a:pt x="1747" y="486"/>
                    </a:lnTo>
                    <a:lnTo>
                      <a:pt x="1743" y="476"/>
                    </a:lnTo>
                    <a:lnTo>
                      <a:pt x="1738" y="467"/>
                    </a:lnTo>
                    <a:lnTo>
                      <a:pt x="1732" y="460"/>
                    </a:lnTo>
                    <a:lnTo>
                      <a:pt x="1725" y="453"/>
                    </a:lnTo>
                    <a:lnTo>
                      <a:pt x="1718" y="447"/>
                    </a:lnTo>
                    <a:lnTo>
                      <a:pt x="1711" y="441"/>
                    </a:lnTo>
                    <a:lnTo>
                      <a:pt x="1704" y="433"/>
                    </a:lnTo>
                    <a:lnTo>
                      <a:pt x="1698" y="426"/>
                    </a:lnTo>
                    <a:lnTo>
                      <a:pt x="1692" y="419"/>
                    </a:lnTo>
                    <a:lnTo>
                      <a:pt x="1687" y="411"/>
                    </a:lnTo>
                    <a:lnTo>
                      <a:pt x="1682" y="403"/>
                    </a:lnTo>
                    <a:lnTo>
                      <a:pt x="1677" y="395"/>
                    </a:lnTo>
                    <a:lnTo>
                      <a:pt x="1673" y="386"/>
                    </a:lnTo>
                    <a:lnTo>
                      <a:pt x="1670" y="377"/>
                    </a:lnTo>
                    <a:lnTo>
                      <a:pt x="1667" y="368"/>
                    </a:lnTo>
                    <a:lnTo>
                      <a:pt x="1664" y="359"/>
                    </a:lnTo>
                    <a:lnTo>
                      <a:pt x="1662" y="349"/>
                    </a:lnTo>
                    <a:lnTo>
                      <a:pt x="1661" y="339"/>
                    </a:lnTo>
                    <a:lnTo>
                      <a:pt x="1660" y="330"/>
                    </a:lnTo>
                    <a:lnTo>
                      <a:pt x="1660" y="319"/>
                    </a:lnTo>
                    <a:lnTo>
                      <a:pt x="1661" y="303"/>
                    </a:lnTo>
                    <a:lnTo>
                      <a:pt x="1663" y="286"/>
                    </a:lnTo>
                    <a:lnTo>
                      <a:pt x="1667" y="270"/>
                    </a:lnTo>
                    <a:lnTo>
                      <a:pt x="1672" y="254"/>
                    </a:lnTo>
                    <a:lnTo>
                      <a:pt x="1679" y="240"/>
                    </a:lnTo>
                    <a:lnTo>
                      <a:pt x="1687" y="226"/>
                    </a:lnTo>
                    <a:lnTo>
                      <a:pt x="1697" y="213"/>
                    </a:lnTo>
                    <a:lnTo>
                      <a:pt x="1707" y="201"/>
                    </a:lnTo>
                    <a:lnTo>
                      <a:pt x="1719" y="191"/>
                    </a:lnTo>
                    <a:lnTo>
                      <a:pt x="1731" y="181"/>
                    </a:lnTo>
                    <a:lnTo>
                      <a:pt x="1745" y="173"/>
                    </a:lnTo>
                    <a:lnTo>
                      <a:pt x="1759" y="165"/>
                    </a:lnTo>
                    <a:lnTo>
                      <a:pt x="1774" y="160"/>
                    </a:lnTo>
                    <a:lnTo>
                      <a:pt x="1790" y="156"/>
                    </a:lnTo>
                    <a:lnTo>
                      <a:pt x="1807" y="153"/>
                    </a:lnTo>
                    <a:lnTo>
                      <a:pt x="1824" y="152"/>
                    </a:lnTo>
                    <a:lnTo>
                      <a:pt x="1841" y="153"/>
                    </a:lnTo>
                    <a:lnTo>
                      <a:pt x="1857" y="155"/>
                    </a:lnTo>
                    <a:lnTo>
                      <a:pt x="1873" y="159"/>
                    </a:lnTo>
                    <a:lnTo>
                      <a:pt x="1889" y="165"/>
                    </a:lnTo>
                    <a:lnTo>
                      <a:pt x="1903" y="172"/>
                    </a:lnTo>
                    <a:lnTo>
                      <a:pt x="1917" y="180"/>
                    </a:lnTo>
                    <a:lnTo>
                      <a:pt x="1929" y="190"/>
                    </a:lnTo>
                    <a:lnTo>
                      <a:pt x="1941" y="201"/>
                    </a:lnTo>
                    <a:lnTo>
                      <a:pt x="1952" y="213"/>
                    </a:lnTo>
                    <a:lnTo>
                      <a:pt x="1961" y="225"/>
                    </a:lnTo>
                    <a:lnTo>
                      <a:pt x="1969" y="239"/>
                    </a:lnTo>
                    <a:lnTo>
                      <a:pt x="1976" y="254"/>
                    </a:lnTo>
                    <a:lnTo>
                      <a:pt x="1982" y="270"/>
                    </a:lnTo>
                    <a:lnTo>
                      <a:pt x="1986" y="286"/>
                    </a:lnTo>
                    <a:lnTo>
                      <a:pt x="1988" y="302"/>
                    </a:lnTo>
                    <a:lnTo>
                      <a:pt x="1989" y="319"/>
                    </a:lnTo>
                    <a:lnTo>
                      <a:pt x="1989" y="330"/>
                    </a:lnTo>
                    <a:lnTo>
                      <a:pt x="1988" y="339"/>
                    </a:lnTo>
                    <a:lnTo>
                      <a:pt x="1986" y="349"/>
                    </a:lnTo>
                    <a:lnTo>
                      <a:pt x="1984" y="359"/>
                    </a:lnTo>
                    <a:lnTo>
                      <a:pt x="1982" y="368"/>
                    </a:lnTo>
                    <a:lnTo>
                      <a:pt x="1979" y="377"/>
                    </a:lnTo>
                    <a:lnTo>
                      <a:pt x="1975" y="386"/>
                    </a:lnTo>
                    <a:lnTo>
                      <a:pt x="1971" y="395"/>
                    </a:lnTo>
                    <a:lnTo>
                      <a:pt x="1967" y="403"/>
                    </a:lnTo>
                    <a:lnTo>
                      <a:pt x="1962" y="411"/>
                    </a:lnTo>
                    <a:lnTo>
                      <a:pt x="1957" y="419"/>
                    </a:lnTo>
                    <a:lnTo>
                      <a:pt x="1951" y="426"/>
                    </a:lnTo>
                    <a:lnTo>
                      <a:pt x="1945" y="433"/>
                    </a:lnTo>
                    <a:lnTo>
                      <a:pt x="1938" y="441"/>
                    </a:lnTo>
                    <a:lnTo>
                      <a:pt x="1931" y="447"/>
                    </a:lnTo>
                    <a:lnTo>
                      <a:pt x="1924" y="453"/>
                    </a:lnTo>
                    <a:close/>
                    <a:moveTo>
                      <a:pt x="1813" y="3512"/>
                    </a:moveTo>
                    <a:lnTo>
                      <a:pt x="1801" y="3512"/>
                    </a:lnTo>
                    <a:lnTo>
                      <a:pt x="1789" y="3510"/>
                    </a:lnTo>
                    <a:lnTo>
                      <a:pt x="1778" y="3508"/>
                    </a:lnTo>
                    <a:lnTo>
                      <a:pt x="1768" y="3505"/>
                    </a:lnTo>
                    <a:lnTo>
                      <a:pt x="1759" y="3502"/>
                    </a:lnTo>
                    <a:lnTo>
                      <a:pt x="1750" y="3497"/>
                    </a:lnTo>
                    <a:lnTo>
                      <a:pt x="1743" y="3492"/>
                    </a:lnTo>
                    <a:lnTo>
                      <a:pt x="1735" y="3486"/>
                    </a:lnTo>
                    <a:lnTo>
                      <a:pt x="1729" y="3479"/>
                    </a:lnTo>
                    <a:lnTo>
                      <a:pt x="1723" y="3471"/>
                    </a:lnTo>
                    <a:lnTo>
                      <a:pt x="1719" y="3463"/>
                    </a:lnTo>
                    <a:lnTo>
                      <a:pt x="1714" y="3454"/>
                    </a:lnTo>
                    <a:lnTo>
                      <a:pt x="1711" y="3444"/>
                    </a:lnTo>
                    <a:lnTo>
                      <a:pt x="1709" y="3434"/>
                    </a:lnTo>
                    <a:lnTo>
                      <a:pt x="1707" y="3423"/>
                    </a:lnTo>
                    <a:lnTo>
                      <a:pt x="1706" y="3411"/>
                    </a:lnTo>
                    <a:lnTo>
                      <a:pt x="1719" y="3416"/>
                    </a:lnTo>
                    <a:lnTo>
                      <a:pt x="1733" y="3420"/>
                    </a:lnTo>
                    <a:lnTo>
                      <a:pt x="1746" y="3423"/>
                    </a:lnTo>
                    <a:lnTo>
                      <a:pt x="1760" y="3427"/>
                    </a:lnTo>
                    <a:lnTo>
                      <a:pt x="1773" y="3429"/>
                    </a:lnTo>
                    <a:lnTo>
                      <a:pt x="1787" y="3431"/>
                    </a:lnTo>
                    <a:lnTo>
                      <a:pt x="1801" y="3432"/>
                    </a:lnTo>
                    <a:lnTo>
                      <a:pt x="1815" y="3432"/>
                    </a:lnTo>
                    <a:lnTo>
                      <a:pt x="1828" y="3432"/>
                    </a:lnTo>
                    <a:lnTo>
                      <a:pt x="1842" y="3431"/>
                    </a:lnTo>
                    <a:lnTo>
                      <a:pt x="1855" y="3429"/>
                    </a:lnTo>
                    <a:lnTo>
                      <a:pt x="1869" y="3427"/>
                    </a:lnTo>
                    <a:lnTo>
                      <a:pt x="1882" y="3424"/>
                    </a:lnTo>
                    <a:lnTo>
                      <a:pt x="1894" y="3420"/>
                    </a:lnTo>
                    <a:lnTo>
                      <a:pt x="1907" y="3416"/>
                    </a:lnTo>
                    <a:lnTo>
                      <a:pt x="1919" y="3411"/>
                    </a:lnTo>
                    <a:lnTo>
                      <a:pt x="1918" y="3421"/>
                    </a:lnTo>
                    <a:lnTo>
                      <a:pt x="1916" y="3431"/>
                    </a:lnTo>
                    <a:lnTo>
                      <a:pt x="1913" y="3441"/>
                    </a:lnTo>
                    <a:lnTo>
                      <a:pt x="1910" y="3451"/>
                    </a:lnTo>
                    <a:lnTo>
                      <a:pt x="1905" y="3459"/>
                    </a:lnTo>
                    <a:lnTo>
                      <a:pt x="1900" y="3468"/>
                    </a:lnTo>
                    <a:lnTo>
                      <a:pt x="1894" y="3475"/>
                    </a:lnTo>
                    <a:lnTo>
                      <a:pt x="1887" y="3483"/>
                    </a:lnTo>
                    <a:lnTo>
                      <a:pt x="1879" y="3489"/>
                    </a:lnTo>
                    <a:lnTo>
                      <a:pt x="1871" y="3495"/>
                    </a:lnTo>
                    <a:lnTo>
                      <a:pt x="1863" y="3500"/>
                    </a:lnTo>
                    <a:lnTo>
                      <a:pt x="1854" y="3504"/>
                    </a:lnTo>
                    <a:lnTo>
                      <a:pt x="1844" y="3508"/>
                    </a:lnTo>
                    <a:lnTo>
                      <a:pt x="1834" y="3510"/>
                    </a:lnTo>
                    <a:lnTo>
                      <a:pt x="1824" y="3512"/>
                    </a:lnTo>
                    <a:lnTo>
                      <a:pt x="1813" y="3512"/>
                    </a:lnTo>
                    <a:close/>
                    <a:moveTo>
                      <a:pt x="1730" y="3338"/>
                    </a:moveTo>
                    <a:lnTo>
                      <a:pt x="1738" y="3330"/>
                    </a:lnTo>
                    <a:lnTo>
                      <a:pt x="1746" y="3322"/>
                    </a:lnTo>
                    <a:lnTo>
                      <a:pt x="1756" y="3315"/>
                    </a:lnTo>
                    <a:lnTo>
                      <a:pt x="1766" y="3309"/>
                    </a:lnTo>
                    <a:lnTo>
                      <a:pt x="1777" y="3304"/>
                    </a:lnTo>
                    <a:lnTo>
                      <a:pt x="1789" y="3301"/>
                    </a:lnTo>
                    <a:lnTo>
                      <a:pt x="1802" y="3299"/>
                    </a:lnTo>
                    <a:lnTo>
                      <a:pt x="1814" y="3298"/>
                    </a:lnTo>
                    <a:lnTo>
                      <a:pt x="1827" y="3299"/>
                    </a:lnTo>
                    <a:lnTo>
                      <a:pt x="1839" y="3301"/>
                    </a:lnTo>
                    <a:lnTo>
                      <a:pt x="1851" y="3305"/>
                    </a:lnTo>
                    <a:lnTo>
                      <a:pt x="1862" y="3310"/>
                    </a:lnTo>
                    <a:lnTo>
                      <a:pt x="1872" y="3316"/>
                    </a:lnTo>
                    <a:lnTo>
                      <a:pt x="1882" y="3324"/>
                    </a:lnTo>
                    <a:lnTo>
                      <a:pt x="1891" y="3332"/>
                    </a:lnTo>
                    <a:lnTo>
                      <a:pt x="1899" y="3341"/>
                    </a:lnTo>
                    <a:lnTo>
                      <a:pt x="1888" y="3345"/>
                    </a:lnTo>
                    <a:lnTo>
                      <a:pt x="1878" y="3348"/>
                    </a:lnTo>
                    <a:lnTo>
                      <a:pt x="1868" y="3350"/>
                    </a:lnTo>
                    <a:lnTo>
                      <a:pt x="1857" y="3352"/>
                    </a:lnTo>
                    <a:lnTo>
                      <a:pt x="1846" y="3354"/>
                    </a:lnTo>
                    <a:lnTo>
                      <a:pt x="1835" y="3355"/>
                    </a:lnTo>
                    <a:lnTo>
                      <a:pt x="1825" y="3355"/>
                    </a:lnTo>
                    <a:lnTo>
                      <a:pt x="1813" y="3355"/>
                    </a:lnTo>
                    <a:lnTo>
                      <a:pt x="1801" y="3354"/>
                    </a:lnTo>
                    <a:lnTo>
                      <a:pt x="1789" y="3353"/>
                    </a:lnTo>
                    <a:lnTo>
                      <a:pt x="1778" y="3352"/>
                    </a:lnTo>
                    <a:lnTo>
                      <a:pt x="1767" y="3350"/>
                    </a:lnTo>
                    <a:lnTo>
                      <a:pt x="1757" y="3347"/>
                    </a:lnTo>
                    <a:lnTo>
                      <a:pt x="1748" y="3345"/>
                    </a:lnTo>
                    <a:lnTo>
                      <a:pt x="1738" y="3342"/>
                    </a:lnTo>
                    <a:lnTo>
                      <a:pt x="1730" y="3338"/>
                    </a:lnTo>
                    <a:close/>
                    <a:moveTo>
                      <a:pt x="1814" y="3224"/>
                    </a:moveTo>
                    <a:lnTo>
                      <a:pt x="1803" y="3224"/>
                    </a:lnTo>
                    <a:lnTo>
                      <a:pt x="1790" y="3225"/>
                    </a:lnTo>
                    <a:lnTo>
                      <a:pt x="1779" y="3227"/>
                    </a:lnTo>
                    <a:lnTo>
                      <a:pt x="1768" y="3229"/>
                    </a:lnTo>
                    <a:lnTo>
                      <a:pt x="1758" y="3232"/>
                    </a:lnTo>
                    <a:lnTo>
                      <a:pt x="1747" y="3236"/>
                    </a:lnTo>
                    <a:lnTo>
                      <a:pt x="1737" y="3240"/>
                    </a:lnTo>
                    <a:lnTo>
                      <a:pt x="1727" y="3245"/>
                    </a:lnTo>
                    <a:lnTo>
                      <a:pt x="1718" y="3251"/>
                    </a:lnTo>
                    <a:lnTo>
                      <a:pt x="1709" y="3257"/>
                    </a:lnTo>
                    <a:lnTo>
                      <a:pt x="1700" y="3263"/>
                    </a:lnTo>
                    <a:lnTo>
                      <a:pt x="1692" y="3270"/>
                    </a:lnTo>
                    <a:lnTo>
                      <a:pt x="1684" y="3278"/>
                    </a:lnTo>
                    <a:lnTo>
                      <a:pt x="1677" y="3286"/>
                    </a:lnTo>
                    <a:lnTo>
                      <a:pt x="1670" y="3294"/>
                    </a:lnTo>
                    <a:lnTo>
                      <a:pt x="1663" y="3303"/>
                    </a:lnTo>
                    <a:lnTo>
                      <a:pt x="1662" y="3302"/>
                    </a:lnTo>
                    <a:lnTo>
                      <a:pt x="1661" y="3301"/>
                    </a:lnTo>
                    <a:lnTo>
                      <a:pt x="1660" y="3300"/>
                    </a:lnTo>
                    <a:lnTo>
                      <a:pt x="1659" y="3300"/>
                    </a:lnTo>
                    <a:lnTo>
                      <a:pt x="1658" y="3299"/>
                    </a:lnTo>
                    <a:lnTo>
                      <a:pt x="1657" y="3298"/>
                    </a:lnTo>
                    <a:lnTo>
                      <a:pt x="1656" y="3297"/>
                    </a:lnTo>
                    <a:lnTo>
                      <a:pt x="1655" y="3297"/>
                    </a:lnTo>
                    <a:lnTo>
                      <a:pt x="1633" y="3278"/>
                    </a:lnTo>
                    <a:lnTo>
                      <a:pt x="1614" y="3259"/>
                    </a:lnTo>
                    <a:lnTo>
                      <a:pt x="1596" y="3240"/>
                    </a:lnTo>
                    <a:lnTo>
                      <a:pt x="1579" y="3220"/>
                    </a:lnTo>
                    <a:lnTo>
                      <a:pt x="1564" y="3199"/>
                    </a:lnTo>
                    <a:lnTo>
                      <a:pt x="1550" y="3179"/>
                    </a:lnTo>
                    <a:lnTo>
                      <a:pt x="1537" y="3159"/>
                    </a:lnTo>
                    <a:lnTo>
                      <a:pt x="1526" y="3139"/>
                    </a:lnTo>
                    <a:lnTo>
                      <a:pt x="1515" y="3118"/>
                    </a:lnTo>
                    <a:lnTo>
                      <a:pt x="1506" y="3098"/>
                    </a:lnTo>
                    <a:lnTo>
                      <a:pt x="1499" y="3076"/>
                    </a:lnTo>
                    <a:lnTo>
                      <a:pt x="1492" y="3055"/>
                    </a:lnTo>
                    <a:lnTo>
                      <a:pt x="1486" y="3033"/>
                    </a:lnTo>
                    <a:lnTo>
                      <a:pt x="1481" y="3011"/>
                    </a:lnTo>
                    <a:lnTo>
                      <a:pt x="1477" y="2989"/>
                    </a:lnTo>
                    <a:lnTo>
                      <a:pt x="1474" y="2966"/>
                    </a:lnTo>
                    <a:lnTo>
                      <a:pt x="1501" y="2974"/>
                    </a:lnTo>
                    <a:lnTo>
                      <a:pt x="1529" y="2983"/>
                    </a:lnTo>
                    <a:lnTo>
                      <a:pt x="1554" y="2992"/>
                    </a:lnTo>
                    <a:lnTo>
                      <a:pt x="1577" y="3002"/>
                    </a:lnTo>
                    <a:lnTo>
                      <a:pt x="1600" y="3013"/>
                    </a:lnTo>
                    <a:lnTo>
                      <a:pt x="1622" y="3025"/>
                    </a:lnTo>
                    <a:lnTo>
                      <a:pt x="1643" y="3037"/>
                    </a:lnTo>
                    <a:lnTo>
                      <a:pt x="1664" y="3051"/>
                    </a:lnTo>
                    <a:lnTo>
                      <a:pt x="1684" y="3066"/>
                    </a:lnTo>
                    <a:lnTo>
                      <a:pt x="1704" y="3081"/>
                    </a:lnTo>
                    <a:lnTo>
                      <a:pt x="1724" y="3097"/>
                    </a:lnTo>
                    <a:lnTo>
                      <a:pt x="1743" y="3114"/>
                    </a:lnTo>
                    <a:lnTo>
                      <a:pt x="1763" y="3133"/>
                    </a:lnTo>
                    <a:lnTo>
                      <a:pt x="1783" y="3153"/>
                    </a:lnTo>
                    <a:lnTo>
                      <a:pt x="1804" y="3174"/>
                    </a:lnTo>
                    <a:lnTo>
                      <a:pt x="1825" y="3196"/>
                    </a:lnTo>
                    <a:lnTo>
                      <a:pt x="1844" y="3176"/>
                    </a:lnTo>
                    <a:lnTo>
                      <a:pt x="1862" y="3157"/>
                    </a:lnTo>
                    <a:lnTo>
                      <a:pt x="1880" y="3139"/>
                    </a:lnTo>
                    <a:lnTo>
                      <a:pt x="1898" y="3122"/>
                    </a:lnTo>
                    <a:lnTo>
                      <a:pt x="1916" y="3106"/>
                    </a:lnTo>
                    <a:lnTo>
                      <a:pt x="1934" y="3091"/>
                    </a:lnTo>
                    <a:lnTo>
                      <a:pt x="1952" y="3076"/>
                    </a:lnTo>
                    <a:lnTo>
                      <a:pt x="1970" y="3063"/>
                    </a:lnTo>
                    <a:lnTo>
                      <a:pt x="1988" y="3050"/>
                    </a:lnTo>
                    <a:lnTo>
                      <a:pt x="2007" y="3038"/>
                    </a:lnTo>
                    <a:lnTo>
                      <a:pt x="2026" y="3027"/>
                    </a:lnTo>
                    <a:lnTo>
                      <a:pt x="2046" y="3016"/>
                    </a:lnTo>
                    <a:lnTo>
                      <a:pt x="2067" y="3006"/>
                    </a:lnTo>
                    <a:lnTo>
                      <a:pt x="2089" y="2997"/>
                    </a:lnTo>
                    <a:lnTo>
                      <a:pt x="2111" y="2989"/>
                    </a:lnTo>
                    <a:lnTo>
                      <a:pt x="2134" y="2980"/>
                    </a:lnTo>
                    <a:lnTo>
                      <a:pt x="2134" y="2981"/>
                    </a:lnTo>
                    <a:lnTo>
                      <a:pt x="2134" y="2981"/>
                    </a:lnTo>
                    <a:lnTo>
                      <a:pt x="2134" y="2982"/>
                    </a:lnTo>
                    <a:lnTo>
                      <a:pt x="2134" y="2982"/>
                    </a:lnTo>
                    <a:lnTo>
                      <a:pt x="2134" y="2982"/>
                    </a:lnTo>
                    <a:lnTo>
                      <a:pt x="2134" y="2983"/>
                    </a:lnTo>
                    <a:lnTo>
                      <a:pt x="2134" y="2983"/>
                    </a:lnTo>
                    <a:lnTo>
                      <a:pt x="2134" y="2983"/>
                    </a:lnTo>
                    <a:lnTo>
                      <a:pt x="2135" y="2989"/>
                    </a:lnTo>
                    <a:lnTo>
                      <a:pt x="2135" y="2997"/>
                    </a:lnTo>
                    <a:lnTo>
                      <a:pt x="2134" y="3006"/>
                    </a:lnTo>
                    <a:lnTo>
                      <a:pt x="2133" y="3018"/>
                    </a:lnTo>
                    <a:lnTo>
                      <a:pt x="2128" y="3046"/>
                    </a:lnTo>
                    <a:lnTo>
                      <a:pt x="2121" y="3077"/>
                    </a:lnTo>
                    <a:lnTo>
                      <a:pt x="2116" y="3093"/>
                    </a:lnTo>
                    <a:lnTo>
                      <a:pt x="2111" y="3110"/>
                    </a:lnTo>
                    <a:lnTo>
                      <a:pt x="2104" y="3128"/>
                    </a:lnTo>
                    <a:lnTo>
                      <a:pt x="2097" y="3145"/>
                    </a:lnTo>
                    <a:lnTo>
                      <a:pt x="2089" y="3162"/>
                    </a:lnTo>
                    <a:lnTo>
                      <a:pt x="2080" y="3179"/>
                    </a:lnTo>
                    <a:lnTo>
                      <a:pt x="2070" y="3195"/>
                    </a:lnTo>
                    <a:lnTo>
                      <a:pt x="2059" y="3210"/>
                    </a:lnTo>
                    <a:lnTo>
                      <a:pt x="2048" y="3225"/>
                    </a:lnTo>
                    <a:lnTo>
                      <a:pt x="2037" y="3238"/>
                    </a:lnTo>
                    <a:lnTo>
                      <a:pt x="2026" y="3251"/>
                    </a:lnTo>
                    <a:lnTo>
                      <a:pt x="2014" y="3264"/>
                    </a:lnTo>
                    <a:lnTo>
                      <a:pt x="2002" y="3275"/>
                    </a:lnTo>
                    <a:lnTo>
                      <a:pt x="1990" y="3286"/>
                    </a:lnTo>
                    <a:lnTo>
                      <a:pt x="1978" y="3297"/>
                    </a:lnTo>
                    <a:lnTo>
                      <a:pt x="1965" y="3306"/>
                    </a:lnTo>
                    <a:lnTo>
                      <a:pt x="1958" y="3297"/>
                    </a:lnTo>
                    <a:lnTo>
                      <a:pt x="1952" y="3289"/>
                    </a:lnTo>
                    <a:lnTo>
                      <a:pt x="1944" y="3280"/>
                    </a:lnTo>
                    <a:lnTo>
                      <a:pt x="1937" y="3273"/>
                    </a:lnTo>
                    <a:lnTo>
                      <a:pt x="1928" y="3265"/>
                    </a:lnTo>
                    <a:lnTo>
                      <a:pt x="1920" y="3259"/>
                    </a:lnTo>
                    <a:lnTo>
                      <a:pt x="1910" y="3252"/>
                    </a:lnTo>
                    <a:lnTo>
                      <a:pt x="1901" y="3247"/>
                    </a:lnTo>
                    <a:lnTo>
                      <a:pt x="1891" y="3242"/>
                    </a:lnTo>
                    <a:lnTo>
                      <a:pt x="1881" y="3237"/>
                    </a:lnTo>
                    <a:lnTo>
                      <a:pt x="1870" y="3233"/>
                    </a:lnTo>
                    <a:lnTo>
                      <a:pt x="1860" y="3230"/>
                    </a:lnTo>
                    <a:lnTo>
                      <a:pt x="1849" y="3227"/>
                    </a:lnTo>
                    <a:lnTo>
                      <a:pt x="1837" y="3225"/>
                    </a:lnTo>
                    <a:lnTo>
                      <a:pt x="1826" y="3224"/>
                    </a:lnTo>
                    <a:lnTo>
                      <a:pt x="1814" y="3224"/>
                    </a:lnTo>
                    <a:close/>
                    <a:moveTo>
                      <a:pt x="918" y="1652"/>
                    </a:moveTo>
                    <a:lnTo>
                      <a:pt x="920" y="1648"/>
                    </a:lnTo>
                    <a:lnTo>
                      <a:pt x="922" y="1644"/>
                    </a:lnTo>
                    <a:lnTo>
                      <a:pt x="924" y="1640"/>
                    </a:lnTo>
                    <a:lnTo>
                      <a:pt x="926" y="1636"/>
                    </a:lnTo>
                    <a:lnTo>
                      <a:pt x="927" y="1631"/>
                    </a:lnTo>
                    <a:lnTo>
                      <a:pt x="929" y="1627"/>
                    </a:lnTo>
                    <a:lnTo>
                      <a:pt x="931" y="1623"/>
                    </a:lnTo>
                    <a:lnTo>
                      <a:pt x="933" y="1619"/>
                    </a:lnTo>
                    <a:lnTo>
                      <a:pt x="939" y="1624"/>
                    </a:lnTo>
                    <a:lnTo>
                      <a:pt x="945" y="1630"/>
                    </a:lnTo>
                    <a:lnTo>
                      <a:pt x="951" y="1635"/>
                    </a:lnTo>
                    <a:lnTo>
                      <a:pt x="956" y="1640"/>
                    </a:lnTo>
                    <a:lnTo>
                      <a:pt x="962" y="1644"/>
                    </a:lnTo>
                    <a:lnTo>
                      <a:pt x="968" y="1649"/>
                    </a:lnTo>
                    <a:lnTo>
                      <a:pt x="974" y="1654"/>
                    </a:lnTo>
                    <a:lnTo>
                      <a:pt x="980" y="1658"/>
                    </a:lnTo>
                    <a:lnTo>
                      <a:pt x="1003" y="1675"/>
                    </a:lnTo>
                    <a:lnTo>
                      <a:pt x="1029" y="1693"/>
                    </a:lnTo>
                    <a:lnTo>
                      <a:pt x="1056" y="1713"/>
                    </a:lnTo>
                    <a:lnTo>
                      <a:pt x="1085" y="1733"/>
                    </a:lnTo>
                    <a:lnTo>
                      <a:pt x="1116" y="1755"/>
                    </a:lnTo>
                    <a:lnTo>
                      <a:pt x="1150" y="1777"/>
                    </a:lnTo>
                    <a:lnTo>
                      <a:pt x="1184" y="1799"/>
                    </a:lnTo>
                    <a:lnTo>
                      <a:pt x="1221" y="1822"/>
                    </a:lnTo>
                    <a:lnTo>
                      <a:pt x="1226" y="1852"/>
                    </a:lnTo>
                    <a:lnTo>
                      <a:pt x="1233" y="1880"/>
                    </a:lnTo>
                    <a:lnTo>
                      <a:pt x="1240" y="1908"/>
                    </a:lnTo>
                    <a:lnTo>
                      <a:pt x="1249" y="1936"/>
                    </a:lnTo>
                    <a:lnTo>
                      <a:pt x="1258" y="1963"/>
                    </a:lnTo>
                    <a:lnTo>
                      <a:pt x="1268" y="1989"/>
                    </a:lnTo>
                    <a:lnTo>
                      <a:pt x="1278" y="2016"/>
                    </a:lnTo>
                    <a:lnTo>
                      <a:pt x="1289" y="2041"/>
                    </a:lnTo>
                    <a:lnTo>
                      <a:pt x="1300" y="2065"/>
                    </a:lnTo>
                    <a:lnTo>
                      <a:pt x="1312" y="2088"/>
                    </a:lnTo>
                    <a:lnTo>
                      <a:pt x="1324" y="2110"/>
                    </a:lnTo>
                    <a:lnTo>
                      <a:pt x="1336" y="2132"/>
                    </a:lnTo>
                    <a:lnTo>
                      <a:pt x="1349" y="2152"/>
                    </a:lnTo>
                    <a:lnTo>
                      <a:pt x="1362" y="2171"/>
                    </a:lnTo>
                    <a:lnTo>
                      <a:pt x="1375" y="2191"/>
                    </a:lnTo>
                    <a:lnTo>
                      <a:pt x="1389" y="2208"/>
                    </a:lnTo>
                    <a:lnTo>
                      <a:pt x="1405" y="2226"/>
                    </a:lnTo>
                    <a:lnTo>
                      <a:pt x="1421" y="2242"/>
                    </a:lnTo>
                    <a:lnTo>
                      <a:pt x="1438" y="2257"/>
                    </a:lnTo>
                    <a:lnTo>
                      <a:pt x="1455" y="2269"/>
                    </a:lnTo>
                    <a:lnTo>
                      <a:pt x="1472" y="2279"/>
                    </a:lnTo>
                    <a:lnTo>
                      <a:pt x="1489" y="2288"/>
                    </a:lnTo>
                    <a:lnTo>
                      <a:pt x="1506" y="2295"/>
                    </a:lnTo>
                    <a:lnTo>
                      <a:pt x="1522" y="2301"/>
                    </a:lnTo>
                    <a:lnTo>
                      <a:pt x="1509" y="2318"/>
                    </a:lnTo>
                    <a:lnTo>
                      <a:pt x="1497" y="2337"/>
                    </a:lnTo>
                    <a:lnTo>
                      <a:pt x="1485" y="2357"/>
                    </a:lnTo>
                    <a:lnTo>
                      <a:pt x="1474" y="2377"/>
                    </a:lnTo>
                    <a:lnTo>
                      <a:pt x="1464" y="2397"/>
                    </a:lnTo>
                    <a:lnTo>
                      <a:pt x="1455" y="2418"/>
                    </a:lnTo>
                    <a:lnTo>
                      <a:pt x="1446" y="2439"/>
                    </a:lnTo>
                    <a:lnTo>
                      <a:pt x="1438" y="2460"/>
                    </a:lnTo>
                    <a:lnTo>
                      <a:pt x="1431" y="2482"/>
                    </a:lnTo>
                    <a:lnTo>
                      <a:pt x="1424" y="2503"/>
                    </a:lnTo>
                    <a:lnTo>
                      <a:pt x="1418" y="2526"/>
                    </a:lnTo>
                    <a:lnTo>
                      <a:pt x="1412" y="2548"/>
                    </a:lnTo>
                    <a:lnTo>
                      <a:pt x="1407" y="2570"/>
                    </a:lnTo>
                    <a:lnTo>
                      <a:pt x="1402" y="2592"/>
                    </a:lnTo>
                    <a:lnTo>
                      <a:pt x="1398" y="2614"/>
                    </a:lnTo>
                    <a:lnTo>
                      <a:pt x="1395" y="2635"/>
                    </a:lnTo>
                    <a:lnTo>
                      <a:pt x="1383" y="2630"/>
                    </a:lnTo>
                    <a:lnTo>
                      <a:pt x="1370" y="2625"/>
                    </a:lnTo>
                    <a:lnTo>
                      <a:pt x="1359" y="2620"/>
                    </a:lnTo>
                    <a:lnTo>
                      <a:pt x="1348" y="2614"/>
                    </a:lnTo>
                    <a:lnTo>
                      <a:pt x="1337" y="2607"/>
                    </a:lnTo>
                    <a:lnTo>
                      <a:pt x="1327" y="2600"/>
                    </a:lnTo>
                    <a:lnTo>
                      <a:pt x="1318" y="2593"/>
                    </a:lnTo>
                    <a:lnTo>
                      <a:pt x="1309" y="2585"/>
                    </a:lnTo>
                    <a:lnTo>
                      <a:pt x="1314" y="2585"/>
                    </a:lnTo>
                    <a:lnTo>
                      <a:pt x="1319" y="2583"/>
                    </a:lnTo>
                    <a:lnTo>
                      <a:pt x="1324" y="2582"/>
                    </a:lnTo>
                    <a:lnTo>
                      <a:pt x="1329" y="2580"/>
                    </a:lnTo>
                    <a:lnTo>
                      <a:pt x="1339" y="2574"/>
                    </a:lnTo>
                    <a:lnTo>
                      <a:pt x="1347" y="2566"/>
                    </a:lnTo>
                    <a:lnTo>
                      <a:pt x="1355" y="2558"/>
                    </a:lnTo>
                    <a:lnTo>
                      <a:pt x="1361" y="2547"/>
                    </a:lnTo>
                    <a:lnTo>
                      <a:pt x="1366" y="2536"/>
                    </a:lnTo>
                    <a:lnTo>
                      <a:pt x="1369" y="2525"/>
                    </a:lnTo>
                    <a:lnTo>
                      <a:pt x="1370" y="2518"/>
                    </a:lnTo>
                    <a:lnTo>
                      <a:pt x="1370" y="2512"/>
                    </a:lnTo>
                    <a:lnTo>
                      <a:pt x="1370" y="2506"/>
                    </a:lnTo>
                    <a:lnTo>
                      <a:pt x="1369" y="2499"/>
                    </a:lnTo>
                    <a:lnTo>
                      <a:pt x="1368" y="2494"/>
                    </a:lnTo>
                    <a:lnTo>
                      <a:pt x="1366" y="2488"/>
                    </a:lnTo>
                    <a:lnTo>
                      <a:pt x="1364" y="2482"/>
                    </a:lnTo>
                    <a:lnTo>
                      <a:pt x="1360" y="2476"/>
                    </a:lnTo>
                    <a:lnTo>
                      <a:pt x="1357" y="2471"/>
                    </a:lnTo>
                    <a:lnTo>
                      <a:pt x="1352" y="2465"/>
                    </a:lnTo>
                    <a:lnTo>
                      <a:pt x="1347" y="2460"/>
                    </a:lnTo>
                    <a:lnTo>
                      <a:pt x="1340" y="2456"/>
                    </a:lnTo>
                    <a:lnTo>
                      <a:pt x="1333" y="2451"/>
                    </a:lnTo>
                    <a:lnTo>
                      <a:pt x="1326" y="2447"/>
                    </a:lnTo>
                    <a:lnTo>
                      <a:pt x="1317" y="2444"/>
                    </a:lnTo>
                    <a:lnTo>
                      <a:pt x="1308" y="2440"/>
                    </a:lnTo>
                    <a:lnTo>
                      <a:pt x="1299" y="2436"/>
                    </a:lnTo>
                    <a:lnTo>
                      <a:pt x="1274" y="2425"/>
                    </a:lnTo>
                    <a:lnTo>
                      <a:pt x="1257" y="2416"/>
                    </a:lnTo>
                    <a:lnTo>
                      <a:pt x="1236" y="2405"/>
                    </a:lnTo>
                    <a:lnTo>
                      <a:pt x="1214" y="2392"/>
                    </a:lnTo>
                    <a:lnTo>
                      <a:pt x="1191" y="2378"/>
                    </a:lnTo>
                    <a:lnTo>
                      <a:pt x="1166" y="2361"/>
                    </a:lnTo>
                    <a:lnTo>
                      <a:pt x="1140" y="2342"/>
                    </a:lnTo>
                    <a:lnTo>
                      <a:pt x="1113" y="2322"/>
                    </a:lnTo>
                    <a:lnTo>
                      <a:pt x="1086" y="2300"/>
                    </a:lnTo>
                    <a:lnTo>
                      <a:pt x="1060" y="2276"/>
                    </a:lnTo>
                    <a:lnTo>
                      <a:pt x="1034" y="2251"/>
                    </a:lnTo>
                    <a:lnTo>
                      <a:pt x="1022" y="2238"/>
                    </a:lnTo>
                    <a:lnTo>
                      <a:pt x="1010" y="2224"/>
                    </a:lnTo>
                    <a:lnTo>
                      <a:pt x="998" y="2209"/>
                    </a:lnTo>
                    <a:lnTo>
                      <a:pt x="987" y="2195"/>
                    </a:lnTo>
                    <a:lnTo>
                      <a:pt x="979" y="2183"/>
                    </a:lnTo>
                    <a:lnTo>
                      <a:pt x="971" y="2172"/>
                    </a:lnTo>
                    <a:lnTo>
                      <a:pt x="963" y="2163"/>
                    </a:lnTo>
                    <a:lnTo>
                      <a:pt x="957" y="2156"/>
                    </a:lnTo>
                    <a:lnTo>
                      <a:pt x="951" y="2151"/>
                    </a:lnTo>
                    <a:lnTo>
                      <a:pt x="945" y="2147"/>
                    </a:lnTo>
                    <a:lnTo>
                      <a:pt x="942" y="2147"/>
                    </a:lnTo>
                    <a:lnTo>
                      <a:pt x="940" y="2146"/>
                    </a:lnTo>
                    <a:lnTo>
                      <a:pt x="937" y="2146"/>
                    </a:lnTo>
                    <a:lnTo>
                      <a:pt x="935" y="2147"/>
                    </a:lnTo>
                    <a:lnTo>
                      <a:pt x="930" y="2150"/>
                    </a:lnTo>
                    <a:lnTo>
                      <a:pt x="925" y="2155"/>
                    </a:lnTo>
                    <a:lnTo>
                      <a:pt x="921" y="2162"/>
                    </a:lnTo>
                    <a:lnTo>
                      <a:pt x="917" y="2172"/>
                    </a:lnTo>
                    <a:lnTo>
                      <a:pt x="912" y="2185"/>
                    </a:lnTo>
                    <a:lnTo>
                      <a:pt x="908" y="2200"/>
                    </a:lnTo>
                    <a:lnTo>
                      <a:pt x="904" y="2218"/>
                    </a:lnTo>
                    <a:lnTo>
                      <a:pt x="899" y="2238"/>
                    </a:lnTo>
                    <a:lnTo>
                      <a:pt x="897" y="2257"/>
                    </a:lnTo>
                    <a:lnTo>
                      <a:pt x="894" y="2276"/>
                    </a:lnTo>
                    <a:lnTo>
                      <a:pt x="893" y="2295"/>
                    </a:lnTo>
                    <a:lnTo>
                      <a:pt x="891" y="2315"/>
                    </a:lnTo>
                    <a:lnTo>
                      <a:pt x="890" y="2355"/>
                    </a:lnTo>
                    <a:lnTo>
                      <a:pt x="890" y="2395"/>
                    </a:lnTo>
                    <a:lnTo>
                      <a:pt x="892" y="2435"/>
                    </a:lnTo>
                    <a:lnTo>
                      <a:pt x="895" y="2474"/>
                    </a:lnTo>
                    <a:lnTo>
                      <a:pt x="900" y="2513"/>
                    </a:lnTo>
                    <a:lnTo>
                      <a:pt x="905" y="2552"/>
                    </a:lnTo>
                    <a:lnTo>
                      <a:pt x="911" y="2588"/>
                    </a:lnTo>
                    <a:lnTo>
                      <a:pt x="918" y="2622"/>
                    </a:lnTo>
                    <a:lnTo>
                      <a:pt x="926" y="2654"/>
                    </a:lnTo>
                    <a:lnTo>
                      <a:pt x="934" y="2684"/>
                    </a:lnTo>
                    <a:lnTo>
                      <a:pt x="941" y="2711"/>
                    </a:lnTo>
                    <a:lnTo>
                      <a:pt x="950" y="2734"/>
                    </a:lnTo>
                    <a:lnTo>
                      <a:pt x="957" y="2754"/>
                    </a:lnTo>
                    <a:lnTo>
                      <a:pt x="965" y="2769"/>
                    </a:lnTo>
                    <a:lnTo>
                      <a:pt x="966" y="2770"/>
                    </a:lnTo>
                    <a:lnTo>
                      <a:pt x="966" y="2772"/>
                    </a:lnTo>
                    <a:lnTo>
                      <a:pt x="967" y="2773"/>
                    </a:lnTo>
                    <a:lnTo>
                      <a:pt x="968" y="2774"/>
                    </a:lnTo>
                    <a:lnTo>
                      <a:pt x="970" y="2775"/>
                    </a:lnTo>
                    <a:lnTo>
                      <a:pt x="970" y="2777"/>
                    </a:lnTo>
                    <a:lnTo>
                      <a:pt x="971" y="2778"/>
                    </a:lnTo>
                    <a:lnTo>
                      <a:pt x="972" y="2779"/>
                    </a:lnTo>
                    <a:lnTo>
                      <a:pt x="972" y="2779"/>
                    </a:lnTo>
                    <a:lnTo>
                      <a:pt x="972" y="2780"/>
                    </a:lnTo>
                    <a:lnTo>
                      <a:pt x="972" y="2780"/>
                    </a:lnTo>
                    <a:lnTo>
                      <a:pt x="972" y="2780"/>
                    </a:lnTo>
                    <a:lnTo>
                      <a:pt x="972" y="2780"/>
                    </a:lnTo>
                    <a:lnTo>
                      <a:pt x="972" y="2781"/>
                    </a:lnTo>
                    <a:lnTo>
                      <a:pt x="972" y="2781"/>
                    </a:lnTo>
                    <a:lnTo>
                      <a:pt x="972" y="2781"/>
                    </a:lnTo>
                    <a:lnTo>
                      <a:pt x="979" y="2792"/>
                    </a:lnTo>
                    <a:lnTo>
                      <a:pt x="985" y="2804"/>
                    </a:lnTo>
                    <a:lnTo>
                      <a:pt x="990" y="2815"/>
                    </a:lnTo>
                    <a:lnTo>
                      <a:pt x="994" y="2826"/>
                    </a:lnTo>
                    <a:lnTo>
                      <a:pt x="997" y="2838"/>
                    </a:lnTo>
                    <a:lnTo>
                      <a:pt x="999" y="2849"/>
                    </a:lnTo>
                    <a:lnTo>
                      <a:pt x="1000" y="2860"/>
                    </a:lnTo>
                    <a:lnTo>
                      <a:pt x="1000" y="2870"/>
                    </a:lnTo>
                    <a:lnTo>
                      <a:pt x="998" y="2882"/>
                    </a:lnTo>
                    <a:lnTo>
                      <a:pt x="996" y="2891"/>
                    </a:lnTo>
                    <a:lnTo>
                      <a:pt x="993" y="2900"/>
                    </a:lnTo>
                    <a:lnTo>
                      <a:pt x="989" y="2909"/>
                    </a:lnTo>
                    <a:lnTo>
                      <a:pt x="985" y="2916"/>
                    </a:lnTo>
                    <a:lnTo>
                      <a:pt x="979" y="2923"/>
                    </a:lnTo>
                    <a:lnTo>
                      <a:pt x="972" y="2929"/>
                    </a:lnTo>
                    <a:lnTo>
                      <a:pt x="964" y="2934"/>
                    </a:lnTo>
                    <a:lnTo>
                      <a:pt x="955" y="2938"/>
                    </a:lnTo>
                    <a:lnTo>
                      <a:pt x="947" y="2941"/>
                    </a:lnTo>
                    <a:lnTo>
                      <a:pt x="939" y="2944"/>
                    </a:lnTo>
                    <a:lnTo>
                      <a:pt x="931" y="2945"/>
                    </a:lnTo>
                    <a:lnTo>
                      <a:pt x="924" y="2946"/>
                    </a:lnTo>
                    <a:lnTo>
                      <a:pt x="916" y="2947"/>
                    </a:lnTo>
                    <a:lnTo>
                      <a:pt x="908" y="2946"/>
                    </a:lnTo>
                    <a:lnTo>
                      <a:pt x="901" y="2946"/>
                    </a:lnTo>
                    <a:lnTo>
                      <a:pt x="886" y="2943"/>
                    </a:lnTo>
                    <a:lnTo>
                      <a:pt x="870" y="2939"/>
                    </a:lnTo>
                    <a:lnTo>
                      <a:pt x="855" y="2934"/>
                    </a:lnTo>
                    <a:lnTo>
                      <a:pt x="839" y="2929"/>
                    </a:lnTo>
                    <a:lnTo>
                      <a:pt x="830" y="2926"/>
                    </a:lnTo>
                    <a:lnTo>
                      <a:pt x="821" y="2921"/>
                    </a:lnTo>
                    <a:lnTo>
                      <a:pt x="811" y="2916"/>
                    </a:lnTo>
                    <a:lnTo>
                      <a:pt x="802" y="2910"/>
                    </a:lnTo>
                    <a:lnTo>
                      <a:pt x="791" y="2904"/>
                    </a:lnTo>
                    <a:lnTo>
                      <a:pt x="781" y="2896"/>
                    </a:lnTo>
                    <a:lnTo>
                      <a:pt x="770" y="2888"/>
                    </a:lnTo>
                    <a:lnTo>
                      <a:pt x="760" y="2878"/>
                    </a:lnTo>
                    <a:lnTo>
                      <a:pt x="749" y="2867"/>
                    </a:lnTo>
                    <a:lnTo>
                      <a:pt x="738" y="2857"/>
                    </a:lnTo>
                    <a:lnTo>
                      <a:pt x="727" y="2845"/>
                    </a:lnTo>
                    <a:lnTo>
                      <a:pt x="717" y="2833"/>
                    </a:lnTo>
                    <a:lnTo>
                      <a:pt x="706" y="2820"/>
                    </a:lnTo>
                    <a:lnTo>
                      <a:pt x="696" y="2807"/>
                    </a:lnTo>
                    <a:lnTo>
                      <a:pt x="685" y="2792"/>
                    </a:lnTo>
                    <a:lnTo>
                      <a:pt x="675" y="2778"/>
                    </a:lnTo>
                    <a:lnTo>
                      <a:pt x="665" y="2762"/>
                    </a:lnTo>
                    <a:lnTo>
                      <a:pt x="656" y="2746"/>
                    </a:lnTo>
                    <a:lnTo>
                      <a:pt x="647" y="2730"/>
                    </a:lnTo>
                    <a:lnTo>
                      <a:pt x="639" y="2713"/>
                    </a:lnTo>
                    <a:lnTo>
                      <a:pt x="631" y="2694"/>
                    </a:lnTo>
                    <a:lnTo>
                      <a:pt x="624" y="2676"/>
                    </a:lnTo>
                    <a:lnTo>
                      <a:pt x="618" y="2657"/>
                    </a:lnTo>
                    <a:lnTo>
                      <a:pt x="612" y="2638"/>
                    </a:lnTo>
                    <a:lnTo>
                      <a:pt x="607" y="2619"/>
                    </a:lnTo>
                    <a:lnTo>
                      <a:pt x="602" y="2599"/>
                    </a:lnTo>
                    <a:lnTo>
                      <a:pt x="599" y="2579"/>
                    </a:lnTo>
                    <a:lnTo>
                      <a:pt x="596" y="2559"/>
                    </a:lnTo>
                    <a:lnTo>
                      <a:pt x="595" y="2538"/>
                    </a:lnTo>
                    <a:lnTo>
                      <a:pt x="594" y="2516"/>
                    </a:lnTo>
                    <a:lnTo>
                      <a:pt x="594" y="2494"/>
                    </a:lnTo>
                    <a:lnTo>
                      <a:pt x="596" y="2472"/>
                    </a:lnTo>
                    <a:lnTo>
                      <a:pt x="599" y="2438"/>
                    </a:lnTo>
                    <a:lnTo>
                      <a:pt x="604" y="2406"/>
                    </a:lnTo>
                    <a:lnTo>
                      <a:pt x="608" y="2374"/>
                    </a:lnTo>
                    <a:lnTo>
                      <a:pt x="614" y="2343"/>
                    </a:lnTo>
                    <a:lnTo>
                      <a:pt x="619" y="2314"/>
                    </a:lnTo>
                    <a:lnTo>
                      <a:pt x="626" y="2285"/>
                    </a:lnTo>
                    <a:lnTo>
                      <a:pt x="633" y="2258"/>
                    </a:lnTo>
                    <a:lnTo>
                      <a:pt x="640" y="2231"/>
                    </a:lnTo>
                    <a:lnTo>
                      <a:pt x="648" y="2205"/>
                    </a:lnTo>
                    <a:lnTo>
                      <a:pt x="656" y="2180"/>
                    </a:lnTo>
                    <a:lnTo>
                      <a:pt x="665" y="2155"/>
                    </a:lnTo>
                    <a:lnTo>
                      <a:pt x="674" y="2131"/>
                    </a:lnTo>
                    <a:lnTo>
                      <a:pt x="695" y="2084"/>
                    </a:lnTo>
                    <a:lnTo>
                      <a:pt x="716" y="2038"/>
                    </a:lnTo>
                    <a:lnTo>
                      <a:pt x="738" y="1993"/>
                    </a:lnTo>
                    <a:lnTo>
                      <a:pt x="761" y="1948"/>
                    </a:lnTo>
                    <a:lnTo>
                      <a:pt x="786" y="1904"/>
                    </a:lnTo>
                    <a:lnTo>
                      <a:pt x="811" y="1858"/>
                    </a:lnTo>
                    <a:lnTo>
                      <a:pt x="837" y="1810"/>
                    </a:lnTo>
                    <a:lnTo>
                      <a:pt x="864" y="1760"/>
                    </a:lnTo>
                    <a:lnTo>
                      <a:pt x="891" y="1708"/>
                    </a:lnTo>
                    <a:lnTo>
                      <a:pt x="918" y="1652"/>
                    </a:lnTo>
                    <a:close/>
                    <a:moveTo>
                      <a:pt x="857" y="1397"/>
                    </a:moveTo>
                    <a:lnTo>
                      <a:pt x="840" y="1367"/>
                    </a:lnTo>
                    <a:lnTo>
                      <a:pt x="823" y="1338"/>
                    </a:lnTo>
                    <a:lnTo>
                      <a:pt x="806" y="1309"/>
                    </a:lnTo>
                    <a:lnTo>
                      <a:pt x="792" y="1277"/>
                    </a:lnTo>
                    <a:lnTo>
                      <a:pt x="785" y="1261"/>
                    </a:lnTo>
                    <a:lnTo>
                      <a:pt x="778" y="1244"/>
                    </a:lnTo>
                    <a:lnTo>
                      <a:pt x="773" y="1227"/>
                    </a:lnTo>
                    <a:lnTo>
                      <a:pt x="768" y="1209"/>
                    </a:lnTo>
                    <a:lnTo>
                      <a:pt x="763" y="1190"/>
                    </a:lnTo>
                    <a:lnTo>
                      <a:pt x="760" y="1169"/>
                    </a:lnTo>
                    <a:lnTo>
                      <a:pt x="757" y="1148"/>
                    </a:lnTo>
                    <a:lnTo>
                      <a:pt x="755" y="1125"/>
                    </a:lnTo>
                    <a:lnTo>
                      <a:pt x="755" y="1114"/>
                    </a:lnTo>
                    <a:lnTo>
                      <a:pt x="755" y="1103"/>
                    </a:lnTo>
                    <a:lnTo>
                      <a:pt x="756" y="1091"/>
                    </a:lnTo>
                    <a:lnTo>
                      <a:pt x="758" y="1078"/>
                    </a:lnTo>
                    <a:lnTo>
                      <a:pt x="761" y="1065"/>
                    </a:lnTo>
                    <a:lnTo>
                      <a:pt x="764" y="1052"/>
                    </a:lnTo>
                    <a:lnTo>
                      <a:pt x="769" y="1039"/>
                    </a:lnTo>
                    <a:lnTo>
                      <a:pt x="774" y="1027"/>
                    </a:lnTo>
                    <a:lnTo>
                      <a:pt x="781" y="1015"/>
                    </a:lnTo>
                    <a:lnTo>
                      <a:pt x="789" y="1004"/>
                    </a:lnTo>
                    <a:lnTo>
                      <a:pt x="798" y="994"/>
                    </a:lnTo>
                    <a:lnTo>
                      <a:pt x="809" y="985"/>
                    </a:lnTo>
                    <a:lnTo>
                      <a:pt x="814" y="981"/>
                    </a:lnTo>
                    <a:lnTo>
                      <a:pt x="820" y="978"/>
                    </a:lnTo>
                    <a:lnTo>
                      <a:pt x="827" y="974"/>
                    </a:lnTo>
                    <a:lnTo>
                      <a:pt x="834" y="972"/>
                    </a:lnTo>
                    <a:lnTo>
                      <a:pt x="841" y="970"/>
                    </a:lnTo>
                    <a:lnTo>
                      <a:pt x="848" y="968"/>
                    </a:lnTo>
                    <a:lnTo>
                      <a:pt x="856" y="967"/>
                    </a:lnTo>
                    <a:lnTo>
                      <a:pt x="864" y="967"/>
                    </a:lnTo>
                    <a:lnTo>
                      <a:pt x="874" y="967"/>
                    </a:lnTo>
                    <a:lnTo>
                      <a:pt x="884" y="969"/>
                    </a:lnTo>
                    <a:lnTo>
                      <a:pt x="892" y="972"/>
                    </a:lnTo>
                    <a:lnTo>
                      <a:pt x="900" y="977"/>
                    </a:lnTo>
                    <a:lnTo>
                      <a:pt x="908" y="983"/>
                    </a:lnTo>
                    <a:lnTo>
                      <a:pt x="915" y="990"/>
                    </a:lnTo>
                    <a:lnTo>
                      <a:pt x="921" y="997"/>
                    </a:lnTo>
                    <a:lnTo>
                      <a:pt x="927" y="1006"/>
                    </a:lnTo>
                    <a:lnTo>
                      <a:pt x="932" y="1016"/>
                    </a:lnTo>
                    <a:lnTo>
                      <a:pt x="937" y="1027"/>
                    </a:lnTo>
                    <a:lnTo>
                      <a:pt x="941" y="1038"/>
                    </a:lnTo>
                    <a:lnTo>
                      <a:pt x="944" y="1050"/>
                    </a:lnTo>
                    <a:lnTo>
                      <a:pt x="947" y="1063"/>
                    </a:lnTo>
                    <a:lnTo>
                      <a:pt x="950" y="1076"/>
                    </a:lnTo>
                    <a:lnTo>
                      <a:pt x="952" y="1090"/>
                    </a:lnTo>
                    <a:lnTo>
                      <a:pt x="954" y="1104"/>
                    </a:lnTo>
                    <a:lnTo>
                      <a:pt x="955" y="1121"/>
                    </a:lnTo>
                    <a:lnTo>
                      <a:pt x="955" y="1140"/>
                    </a:lnTo>
                    <a:lnTo>
                      <a:pt x="954" y="1159"/>
                    </a:lnTo>
                    <a:lnTo>
                      <a:pt x="952" y="1179"/>
                    </a:lnTo>
                    <a:lnTo>
                      <a:pt x="950" y="1198"/>
                    </a:lnTo>
                    <a:lnTo>
                      <a:pt x="947" y="1219"/>
                    </a:lnTo>
                    <a:lnTo>
                      <a:pt x="943" y="1240"/>
                    </a:lnTo>
                    <a:lnTo>
                      <a:pt x="939" y="1261"/>
                    </a:lnTo>
                    <a:lnTo>
                      <a:pt x="928" y="1304"/>
                    </a:lnTo>
                    <a:lnTo>
                      <a:pt x="915" y="1350"/>
                    </a:lnTo>
                    <a:lnTo>
                      <a:pt x="901" y="1394"/>
                    </a:lnTo>
                    <a:lnTo>
                      <a:pt x="885" y="1439"/>
                    </a:lnTo>
                    <a:lnTo>
                      <a:pt x="881" y="1434"/>
                    </a:lnTo>
                    <a:lnTo>
                      <a:pt x="877" y="1429"/>
                    </a:lnTo>
                    <a:lnTo>
                      <a:pt x="874" y="1423"/>
                    </a:lnTo>
                    <a:lnTo>
                      <a:pt x="870" y="1418"/>
                    </a:lnTo>
                    <a:lnTo>
                      <a:pt x="867" y="1413"/>
                    </a:lnTo>
                    <a:lnTo>
                      <a:pt x="863" y="1407"/>
                    </a:lnTo>
                    <a:lnTo>
                      <a:pt x="860" y="1402"/>
                    </a:lnTo>
                    <a:lnTo>
                      <a:pt x="857" y="1397"/>
                    </a:lnTo>
                    <a:close/>
                    <a:moveTo>
                      <a:pt x="1617" y="796"/>
                    </a:moveTo>
                    <a:lnTo>
                      <a:pt x="1368" y="796"/>
                    </a:lnTo>
                    <a:lnTo>
                      <a:pt x="1359" y="796"/>
                    </a:lnTo>
                    <a:lnTo>
                      <a:pt x="1351" y="794"/>
                    </a:lnTo>
                    <a:lnTo>
                      <a:pt x="1343" y="792"/>
                    </a:lnTo>
                    <a:lnTo>
                      <a:pt x="1336" y="790"/>
                    </a:lnTo>
                    <a:lnTo>
                      <a:pt x="1329" y="786"/>
                    </a:lnTo>
                    <a:lnTo>
                      <a:pt x="1322" y="781"/>
                    </a:lnTo>
                    <a:lnTo>
                      <a:pt x="1316" y="776"/>
                    </a:lnTo>
                    <a:lnTo>
                      <a:pt x="1310" y="771"/>
                    </a:lnTo>
                    <a:lnTo>
                      <a:pt x="1305" y="765"/>
                    </a:lnTo>
                    <a:lnTo>
                      <a:pt x="1300" y="759"/>
                    </a:lnTo>
                    <a:lnTo>
                      <a:pt x="1296" y="752"/>
                    </a:lnTo>
                    <a:lnTo>
                      <a:pt x="1292" y="745"/>
                    </a:lnTo>
                    <a:lnTo>
                      <a:pt x="1290" y="737"/>
                    </a:lnTo>
                    <a:lnTo>
                      <a:pt x="1288" y="730"/>
                    </a:lnTo>
                    <a:lnTo>
                      <a:pt x="1286" y="721"/>
                    </a:lnTo>
                    <a:lnTo>
                      <a:pt x="1286" y="713"/>
                    </a:lnTo>
                    <a:lnTo>
                      <a:pt x="1286" y="705"/>
                    </a:lnTo>
                    <a:lnTo>
                      <a:pt x="1288" y="697"/>
                    </a:lnTo>
                    <a:lnTo>
                      <a:pt x="1290" y="689"/>
                    </a:lnTo>
                    <a:lnTo>
                      <a:pt x="1292" y="681"/>
                    </a:lnTo>
                    <a:lnTo>
                      <a:pt x="1296" y="674"/>
                    </a:lnTo>
                    <a:lnTo>
                      <a:pt x="1300" y="667"/>
                    </a:lnTo>
                    <a:lnTo>
                      <a:pt x="1305" y="661"/>
                    </a:lnTo>
                    <a:lnTo>
                      <a:pt x="1310" y="655"/>
                    </a:lnTo>
                    <a:lnTo>
                      <a:pt x="1316" y="650"/>
                    </a:lnTo>
                    <a:lnTo>
                      <a:pt x="1322" y="645"/>
                    </a:lnTo>
                    <a:lnTo>
                      <a:pt x="1329" y="641"/>
                    </a:lnTo>
                    <a:lnTo>
                      <a:pt x="1336" y="638"/>
                    </a:lnTo>
                    <a:lnTo>
                      <a:pt x="1343" y="635"/>
                    </a:lnTo>
                    <a:lnTo>
                      <a:pt x="1351" y="633"/>
                    </a:lnTo>
                    <a:lnTo>
                      <a:pt x="1359" y="632"/>
                    </a:lnTo>
                    <a:lnTo>
                      <a:pt x="1368" y="631"/>
                    </a:lnTo>
                    <a:lnTo>
                      <a:pt x="1478" y="631"/>
                    </a:lnTo>
                    <a:lnTo>
                      <a:pt x="1619" y="632"/>
                    </a:lnTo>
                    <a:lnTo>
                      <a:pt x="1616" y="642"/>
                    </a:lnTo>
                    <a:lnTo>
                      <a:pt x="1612" y="652"/>
                    </a:lnTo>
                    <a:lnTo>
                      <a:pt x="1609" y="662"/>
                    </a:lnTo>
                    <a:lnTo>
                      <a:pt x="1607" y="673"/>
                    </a:lnTo>
                    <a:lnTo>
                      <a:pt x="1605" y="684"/>
                    </a:lnTo>
                    <a:lnTo>
                      <a:pt x="1604" y="695"/>
                    </a:lnTo>
                    <a:lnTo>
                      <a:pt x="1603" y="706"/>
                    </a:lnTo>
                    <a:lnTo>
                      <a:pt x="1603" y="717"/>
                    </a:lnTo>
                    <a:lnTo>
                      <a:pt x="1603" y="727"/>
                    </a:lnTo>
                    <a:lnTo>
                      <a:pt x="1604" y="737"/>
                    </a:lnTo>
                    <a:lnTo>
                      <a:pt x="1605" y="747"/>
                    </a:lnTo>
                    <a:lnTo>
                      <a:pt x="1606" y="757"/>
                    </a:lnTo>
                    <a:lnTo>
                      <a:pt x="1608" y="767"/>
                    </a:lnTo>
                    <a:lnTo>
                      <a:pt x="1611" y="777"/>
                    </a:lnTo>
                    <a:lnTo>
                      <a:pt x="1613" y="787"/>
                    </a:lnTo>
                    <a:lnTo>
                      <a:pt x="1617" y="796"/>
                    </a:lnTo>
                    <a:close/>
                    <a:moveTo>
                      <a:pt x="1660" y="869"/>
                    </a:moveTo>
                    <a:lnTo>
                      <a:pt x="1660" y="1655"/>
                    </a:lnTo>
                    <a:lnTo>
                      <a:pt x="1659" y="2176"/>
                    </a:lnTo>
                    <a:lnTo>
                      <a:pt x="1658" y="2166"/>
                    </a:lnTo>
                    <a:lnTo>
                      <a:pt x="1655" y="2157"/>
                    </a:lnTo>
                    <a:lnTo>
                      <a:pt x="1653" y="2149"/>
                    </a:lnTo>
                    <a:lnTo>
                      <a:pt x="1650" y="2139"/>
                    </a:lnTo>
                    <a:lnTo>
                      <a:pt x="1646" y="2130"/>
                    </a:lnTo>
                    <a:lnTo>
                      <a:pt x="1643" y="2121"/>
                    </a:lnTo>
                    <a:lnTo>
                      <a:pt x="1639" y="2112"/>
                    </a:lnTo>
                    <a:lnTo>
                      <a:pt x="1635" y="2102"/>
                    </a:lnTo>
                    <a:lnTo>
                      <a:pt x="1627" y="2084"/>
                    </a:lnTo>
                    <a:lnTo>
                      <a:pt x="1618" y="2065"/>
                    </a:lnTo>
                    <a:lnTo>
                      <a:pt x="1607" y="2046"/>
                    </a:lnTo>
                    <a:lnTo>
                      <a:pt x="1595" y="2027"/>
                    </a:lnTo>
                    <a:lnTo>
                      <a:pt x="1582" y="2008"/>
                    </a:lnTo>
                    <a:lnTo>
                      <a:pt x="1567" y="1988"/>
                    </a:lnTo>
                    <a:lnTo>
                      <a:pt x="1551" y="1968"/>
                    </a:lnTo>
                    <a:lnTo>
                      <a:pt x="1533" y="1948"/>
                    </a:lnTo>
                    <a:lnTo>
                      <a:pt x="1511" y="1927"/>
                    </a:lnTo>
                    <a:lnTo>
                      <a:pt x="1489" y="1906"/>
                    </a:lnTo>
                    <a:lnTo>
                      <a:pt x="1464" y="1884"/>
                    </a:lnTo>
                    <a:lnTo>
                      <a:pt x="1437" y="1861"/>
                    </a:lnTo>
                    <a:lnTo>
                      <a:pt x="1407" y="1837"/>
                    </a:lnTo>
                    <a:lnTo>
                      <a:pt x="1375" y="1812"/>
                    </a:lnTo>
                    <a:lnTo>
                      <a:pt x="1340" y="1786"/>
                    </a:lnTo>
                    <a:lnTo>
                      <a:pt x="1301" y="1759"/>
                    </a:lnTo>
                    <a:lnTo>
                      <a:pt x="1300" y="1743"/>
                    </a:lnTo>
                    <a:lnTo>
                      <a:pt x="1298" y="1726"/>
                    </a:lnTo>
                    <a:lnTo>
                      <a:pt x="1297" y="1710"/>
                    </a:lnTo>
                    <a:lnTo>
                      <a:pt x="1297" y="1694"/>
                    </a:lnTo>
                    <a:lnTo>
                      <a:pt x="1296" y="1678"/>
                    </a:lnTo>
                    <a:lnTo>
                      <a:pt x="1296" y="1663"/>
                    </a:lnTo>
                    <a:lnTo>
                      <a:pt x="1296" y="1647"/>
                    </a:lnTo>
                    <a:lnTo>
                      <a:pt x="1297" y="1632"/>
                    </a:lnTo>
                    <a:lnTo>
                      <a:pt x="1301" y="1595"/>
                    </a:lnTo>
                    <a:lnTo>
                      <a:pt x="1306" y="1556"/>
                    </a:lnTo>
                    <a:lnTo>
                      <a:pt x="1312" y="1514"/>
                    </a:lnTo>
                    <a:lnTo>
                      <a:pt x="1320" y="1470"/>
                    </a:lnTo>
                    <a:lnTo>
                      <a:pt x="1329" y="1425"/>
                    </a:lnTo>
                    <a:lnTo>
                      <a:pt x="1339" y="1378"/>
                    </a:lnTo>
                    <a:lnTo>
                      <a:pt x="1351" y="1329"/>
                    </a:lnTo>
                    <a:lnTo>
                      <a:pt x="1365" y="1279"/>
                    </a:lnTo>
                    <a:lnTo>
                      <a:pt x="1380" y="1228"/>
                    </a:lnTo>
                    <a:lnTo>
                      <a:pt x="1397" y="1177"/>
                    </a:lnTo>
                    <a:lnTo>
                      <a:pt x="1416" y="1125"/>
                    </a:lnTo>
                    <a:lnTo>
                      <a:pt x="1437" y="1073"/>
                    </a:lnTo>
                    <a:lnTo>
                      <a:pt x="1449" y="1048"/>
                    </a:lnTo>
                    <a:lnTo>
                      <a:pt x="1460" y="1022"/>
                    </a:lnTo>
                    <a:lnTo>
                      <a:pt x="1473" y="996"/>
                    </a:lnTo>
                    <a:lnTo>
                      <a:pt x="1485" y="970"/>
                    </a:lnTo>
                    <a:lnTo>
                      <a:pt x="1499" y="944"/>
                    </a:lnTo>
                    <a:lnTo>
                      <a:pt x="1513" y="919"/>
                    </a:lnTo>
                    <a:lnTo>
                      <a:pt x="1528" y="893"/>
                    </a:lnTo>
                    <a:lnTo>
                      <a:pt x="1543" y="868"/>
                    </a:lnTo>
                    <a:lnTo>
                      <a:pt x="1660" y="869"/>
                    </a:lnTo>
                    <a:close/>
                    <a:moveTo>
                      <a:pt x="1660" y="2274"/>
                    </a:moveTo>
                    <a:lnTo>
                      <a:pt x="1660" y="2313"/>
                    </a:lnTo>
                    <a:lnTo>
                      <a:pt x="1660" y="2367"/>
                    </a:lnTo>
                    <a:lnTo>
                      <a:pt x="1659" y="2403"/>
                    </a:lnTo>
                    <a:lnTo>
                      <a:pt x="1658" y="2434"/>
                    </a:lnTo>
                    <a:lnTo>
                      <a:pt x="1655" y="2462"/>
                    </a:lnTo>
                    <a:lnTo>
                      <a:pt x="1652" y="2487"/>
                    </a:lnTo>
                    <a:lnTo>
                      <a:pt x="1648" y="2509"/>
                    </a:lnTo>
                    <a:lnTo>
                      <a:pt x="1644" y="2529"/>
                    </a:lnTo>
                    <a:lnTo>
                      <a:pt x="1639" y="2546"/>
                    </a:lnTo>
                    <a:lnTo>
                      <a:pt x="1634" y="2560"/>
                    </a:lnTo>
                    <a:lnTo>
                      <a:pt x="1629" y="2573"/>
                    </a:lnTo>
                    <a:lnTo>
                      <a:pt x="1623" y="2583"/>
                    </a:lnTo>
                    <a:lnTo>
                      <a:pt x="1618" y="2591"/>
                    </a:lnTo>
                    <a:lnTo>
                      <a:pt x="1612" y="2599"/>
                    </a:lnTo>
                    <a:lnTo>
                      <a:pt x="1602" y="2609"/>
                    </a:lnTo>
                    <a:lnTo>
                      <a:pt x="1593" y="2616"/>
                    </a:lnTo>
                    <a:lnTo>
                      <a:pt x="1586" y="2622"/>
                    </a:lnTo>
                    <a:lnTo>
                      <a:pt x="1578" y="2628"/>
                    </a:lnTo>
                    <a:lnTo>
                      <a:pt x="1571" y="2633"/>
                    </a:lnTo>
                    <a:lnTo>
                      <a:pt x="1564" y="2637"/>
                    </a:lnTo>
                    <a:lnTo>
                      <a:pt x="1549" y="2644"/>
                    </a:lnTo>
                    <a:lnTo>
                      <a:pt x="1535" y="2648"/>
                    </a:lnTo>
                    <a:lnTo>
                      <a:pt x="1520" y="2650"/>
                    </a:lnTo>
                    <a:lnTo>
                      <a:pt x="1506" y="2651"/>
                    </a:lnTo>
                    <a:lnTo>
                      <a:pt x="1491" y="2651"/>
                    </a:lnTo>
                    <a:lnTo>
                      <a:pt x="1477" y="2650"/>
                    </a:lnTo>
                    <a:lnTo>
                      <a:pt x="1481" y="2623"/>
                    </a:lnTo>
                    <a:lnTo>
                      <a:pt x="1486" y="2597"/>
                    </a:lnTo>
                    <a:lnTo>
                      <a:pt x="1492" y="2570"/>
                    </a:lnTo>
                    <a:lnTo>
                      <a:pt x="1498" y="2543"/>
                    </a:lnTo>
                    <a:lnTo>
                      <a:pt x="1506" y="2516"/>
                    </a:lnTo>
                    <a:lnTo>
                      <a:pt x="1514" y="2490"/>
                    </a:lnTo>
                    <a:lnTo>
                      <a:pt x="1525" y="2464"/>
                    </a:lnTo>
                    <a:lnTo>
                      <a:pt x="1535" y="2439"/>
                    </a:lnTo>
                    <a:lnTo>
                      <a:pt x="1547" y="2414"/>
                    </a:lnTo>
                    <a:lnTo>
                      <a:pt x="1559" y="2390"/>
                    </a:lnTo>
                    <a:lnTo>
                      <a:pt x="1573" y="2368"/>
                    </a:lnTo>
                    <a:lnTo>
                      <a:pt x="1588" y="2345"/>
                    </a:lnTo>
                    <a:lnTo>
                      <a:pt x="1604" y="2325"/>
                    </a:lnTo>
                    <a:lnTo>
                      <a:pt x="1622" y="2306"/>
                    </a:lnTo>
                    <a:lnTo>
                      <a:pt x="1631" y="2298"/>
                    </a:lnTo>
                    <a:lnTo>
                      <a:pt x="1640" y="2289"/>
                    </a:lnTo>
                    <a:lnTo>
                      <a:pt x="1650" y="2281"/>
                    </a:lnTo>
                    <a:lnTo>
                      <a:pt x="1660" y="2274"/>
                    </a:lnTo>
                    <a:close/>
                    <a:moveTo>
                      <a:pt x="1378" y="2048"/>
                    </a:moveTo>
                    <a:lnTo>
                      <a:pt x="1369" y="2028"/>
                    </a:lnTo>
                    <a:lnTo>
                      <a:pt x="1361" y="2008"/>
                    </a:lnTo>
                    <a:lnTo>
                      <a:pt x="1353" y="1986"/>
                    </a:lnTo>
                    <a:lnTo>
                      <a:pt x="1346" y="1965"/>
                    </a:lnTo>
                    <a:lnTo>
                      <a:pt x="1339" y="1944"/>
                    </a:lnTo>
                    <a:lnTo>
                      <a:pt x="1332" y="1922"/>
                    </a:lnTo>
                    <a:lnTo>
                      <a:pt x="1327" y="1900"/>
                    </a:lnTo>
                    <a:lnTo>
                      <a:pt x="1321" y="1878"/>
                    </a:lnTo>
                    <a:lnTo>
                      <a:pt x="1322" y="1879"/>
                    </a:lnTo>
                    <a:lnTo>
                      <a:pt x="1322" y="1879"/>
                    </a:lnTo>
                    <a:lnTo>
                      <a:pt x="1323" y="1879"/>
                    </a:lnTo>
                    <a:lnTo>
                      <a:pt x="1324" y="1880"/>
                    </a:lnTo>
                    <a:lnTo>
                      <a:pt x="1324" y="1880"/>
                    </a:lnTo>
                    <a:lnTo>
                      <a:pt x="1325" y="1880"/>
                    </a:lnTo>
                    <a:lnTo>
                      <a:pt x="1326" y="1881"/>
                    </a:lnTo>
                    <a:lnTo>
                      <a:pt x="1326" y="1881"/>
                    </a:lnTo>
                    <a:lnTo>
                      <a:pt x="1336" y="1887"/>
                    </a:lnTo>
                    <a:lnTo>
                      <a:pt x="1348" y="1895"/>
                    </a:lnTo>
                    <a:lnTo>
                      <a:pt x="1363" y="1907"/>
                    </a:lnTo>
                    <a:lnTo>
                      <a:pt x="1379" y="1920"/>
                    </a:lnTo>
                    <a:lnTo>
                      <a:pt x="1396" y="1935"/>
                    </a:lnTo>
                    <a:lnTo>
                      <a:pt x="1415" y="1952"/>
                    </a:lnTo>
                    <a:lnTo>
                      <a:pt x="1434" y="1970"/>
                    </a:lnTo>
                    <a:lnTo>
                      <a:pt x="1453" y="1989"/>
                    </a:lnTo>
                    <a:lnTo>
                      <a:pt x="1472" y="2009"/>
                    </a:lnTo>
                    <a:lnTo>
                      <a:pt x="1490" y="2029"/>
                    </a:lnTo>
                    <a:lnTo>
                      <a:pt x="1507" y="2048"/>
                    </a:lnTo>
                    <a:lnTo>
                      <a:pt x="1524" y="2067"/>
                    </a:lnTo>
                    <a:lnTo>
                      <a:pt x="1537" y="2086"/>
                    </a:lnTo>
                    <a:lnTo>
                      <a:pt x="1549" y="2103"/>
                    </a:lnTo>
                    <a:lnTo>
                      <a:pt x="1553" y="2111"/>
                    </a:lnTo>
                    <a:lnTo>
                      <a:pt x="1557" y="2119"/>
                    </a:lnTo>
                    <a:lnTo>
                      <a:pt x="1560" y="2126"/>
                    </a:lnTo>
                    <a:lnTo>
                      <a:pt x="1563" y="2133"/>
                    </a:lnTo>
                    <a:lnTo>
                      <a:pt x="1565" y="2141"/>
                    </a:lnTo>
                    <a:lnTo>
                      <a:pt x="1568" y="2151"/>
                    </a:lnTo>
                    <a:lnTo>
                      <a:pt x="1570" y="2162"/>
                    </a:lnTo>
                    <a:lnTo>
                      <a:pt x="1571" y="2174"/>
                    </a:lnTo>
                    <a:lnTo>
                      <a:pt x="1570" y="2187"/>
                    </a:lnTo>
                    <a:lnTo>
                      <a:pt x="1568" y="2198"/>
                    </a:lnTo>
                    <a:lnTo>
                      <a:pt x="1566" y="2204"/>
                    </a:lnTo>
                    <a:lnTo>
                      <a:pt x="1564" y="2208"/>
                    </a:lnTo>
                    <a:lnTo>
                      <a:pt x="1561" y="2213"/>
                    </a:lnTo>
                    <a:lnTo>
                      <a:pt x="1556" y="2217"/>
                    </a:lnTo>
                    <a:lnTo>
                      <a:pt x="1550" y="2221"/>
                    </a:lnTo>
                    <a:lnTo>
                      <a:pt x="1543" y="2223"/>
                    </a:lnTo>
                    <a:lnTo>
                      <a:pt x="1535" y="2223"/>
                    </a:lnTo>
                    <a:lnTo>
                      <a:pt x="1526" y="2222"/>
                    </a:lnTo>
                    <a:lnTo>
                      <a:pt x="1515" y="2219"/>
                    </a:lnTo>
                    <a:lnTo>
                      <a:pt x="1505" y="2214"/>
                    </a:lnTo>
                    <a:lnTo>
                      <a:pt x="1494" y="2207"/>
                    </a:lnTo>
                    <a:lnTo>
                      <a:pt x="1482" y="2198"/>
                    </a:lnTo>
                    <a:lnTo>
                      <a:pt x="1470" y="2187"/>
                    </a:lnTo>
                    <a:lnTo>
                      <a:pt x="1458" y="2173"/>
                    </a:lnTo>
                    <a:lnTo>
                      <a:pt x="1445" y="2158"/>
                    </a:lnTo>
                    <a:lnTo>
                      <a:pt x="1432" y="2141"/>
                    </a:lnTo>
                    <a:lnTo>
                      <a:pt x="1419" y="2121"/>
                    </a:lnTo>
                    <a:lnTo>
                      <a:pt x="1406" y="2099"/>
                    </a:lnTo>
                    <a:lnTo>
                      <a:pt x="1392" y="2074"/>
                    </a:lnTo>
                    <a:lnTo>
                      <a:pt x="1378" y="2048"/>
                    </a:lnTo>
                    <a:close/>
                    <a:moveTo>
                      <a:pt x="78" y="1828"/>
                    </a:moveTo>
                    <a:lnTo>
                      <a:pt x="80" y="1740"/>
                    </a:lnTo>
                    <a:lnTo>
                      <a:pt x="87" y="1654"/>
                    </a:lnTo>
                    <a:lnTo>
                      <a:pt x="97" y="1569"/>
                    </a:lnTo>
                    <a:lnTo>
                      <a:pt x="112" y="1486"/>
                    </a:lnTo>
                    <a:lnTo>
                      <a:pt x="130" y="1403"/>
                    </a:lnTo>
                    <a:lnTo>
                      <a:pt x="153" y="1323"/>
                    </a:lnTo>
                    <a:lnTo>
                      <a:pt x="179" y="1243"/>
                    </a:lnTo>
                    <a:lnTo>
                      <a:pt x="208" y="1166"/>
                    </a:lnTo>
                    <a:lnTo>
                      <a:pt x="241" y="1090"/>
                    </a:lnTo>
                    <a:lnTo>
                      <a:pt x="278" y="1017"/>
                    </a:lnTo>
                    <a:lnTo>
                      <a:pt x="317" y="945"/>
                    </a:lnTo>
                    <a:lnTo>
                      <a:pt x="360" y="875"/>
                    </a:lnTo>
                    <a:lnTo>
                      <a:pt x="406" y="809"/>
                    </a:lnTo>
                    <a:lnTo>
                      <a:pt x="456" y="743"/>
                    </a:lnTo>
                    <a:lnTo>
                      <a:pt x="508" y="681"/>
                    </a:lnTo>
                    <a:lnTo>
                      <a:pt x="563" y="621"/>
                    </a:lnTo>
                    <a:lnTo>
                      <a:pt x="620" y="563"/>
                    </a:lnTo>
                    <a:lnTo>
                      <a:pt x="680" y="508"/>
                    </a:lnTo>
                    <a:lnTo>
                      <a:pt x="743" y="456"/>
                    </a:lnTo>
                    <a:lnTo>
                      <a:pt x="808" y="407"/>
                    </a:lnTo>
                    <a:lnTo>
                      <a:pt x="875" y="361"/>
                    </a:lnTo>
                    <a:lnTo>
                      <a:pt x="945" y="318"/>
                    </a:lnTo>
                    <a:lnTo>
                      <a:pt x="1017" y="279"/>
                    </a:lnTo>
                    <a:lnTo>
                      <a:pt x="1090" y="241"/>
                    </a:lnTo>
                    <a:lnTo>
                      <a:pt x="1166" y="208"/>
                    </a:lnTo>
                    <a:lnTo>
                      <a:pt x="1243" y="179"/>
                    </a:lnTo>
                    <a:lnTo>
                      <a:pt x="1322" y="153"/>
                    </a:lnTo>
                    <a:lnTo>
                      <a:pt x="1403" y="131"/>
                    </a:lnTo>
                    <a:lnTo>
                      <a:pt x="1484" y="113"/>
                    </a:lnTo>
                    <a:lnTo>
                      <a:pt x="1569" y="98"/>
                    </a:lnTo>
                    <a:lnTo>
                      <a:pt x="1653" y="88"/>
                    </a:lnTo>
                    <a:lnTo>
                      <a:pt x="1739" y="80"/>
                    </a:lnTo>
                    <a:lnTo>
                      <a:pt x="1721" y="89"/>
                    </a:lnTo>
                    <a:lnTo>
                      <a:pt x="1704" y="97"/>
                    </a:lnTo>
                    <a:lnTo>
                      <a:pt x="1688" y="107"/>
                    </a:lnTo>
                    <a:lnTo>
                      <a:pt x="1672" y="118"/>
                    </a:lnTo>
                    <a:lnTo>
                      <a:pt x="1658" y="130"/>
                    </a:lnTo>
                    <a:lnTo>
                      <a:pt x="1644" y="143"/>
                    </a:lnTo>
                    <a:lnTo>
                      <a:pt x="1632" y="157"/>
                    </a:lnTo>
                    <a:lnTo>
                      <a:pt x="1620" y="172"/>
                    </a:lnTo>
                    <a:lnTo>
                      <a:pt x="1610" y="188"/>
                    </a:lnTo>
                    <a:lnTo>
                      <a:pt x="1601" y="205"/>
                    </a:lnTo>
                    <a:lnTo>
                      <a:pt x="1593" y="222"/>
                    </a:lnTo>
                    <a:lnTo>
                      <a:pt x="1586" y="240"/>
                    </a:lnTo>
                    <a:lnTo>
                      <a:pt x="1581" y="259"/>
                    </a:lnTo>
                    <a:lnTo>
                      <a:pt x="1577" y="279"/>
                    </a:lnTo>
                    <a:lnTo>
                      <a:pt x="1575" y="299"/>
                    </a:lnTo>
                    <a:lnTo>
                      <a:pt x="1574" y="319"/>
                    </a:lnTo>
                    <a:lnTo>
                      <a:pt x="1574" y="334"/>
                    </a:lnTo>
                    <a:lnTo>
                      <a:pt x="1576" y="349"/>
                    </a:lnTo>
                    <a:lnTo>
                      <a:pt x="1578" y="363"/>
                    </a:lnTo>
                    <a:lnTo>
                      <a:pt x="1580" y="377"/>
                    </a:lnTo>
                    <a:lnTo>
                      <a:pt x="1584" y="390"/>
                    </a:lnTo>
                    <a:lnTo>
                      <a:pt x="1588" y="403"/>
                    </a:lnTo>
                    <a:lnTo>
                      <a:pt x="1593" y="416"/>
                    </a:lnTo>
                    <a:lnTo>
                      <a:pt x="1599" y="429"/>
                    </a:lnTo>
                    <a:lnTo>
                      <a:pt x="1605" y="442"/>
                    </a:lnTo>
                    <a:lnTo>
                      <a:pt x="1612" y="454"/>
                    </a:lnTo>
                    <a:lnTo>
                      <a:pt x="1620" y="465"/>
                    </a:lnTo>
                    <a:lnTo>
                      <a:pt x="1628" y="476"/>
                    </a:lnTo>
                    <a:lnTo>
                      <a:pt x="1637" y="487"/>
                    </a:lnTo>
                    <a:lnTo>
                      <a:pt x="1646" y="497"/>
                    </a:lnTo>
                    <a:lnTo>
                      <a:pt x="1656" y="506"/>
                    </a:lnTo>
                    <a:lnTo>
                      <a:pt x="1666" y="515"/>
                    </a:lnTo>
                    <a:lnTo>
                      <a:pt x="1670" y="520"/>
                    </a:lnTo>
                    <a:lnTo>
                      <a:pt x="1674" y="525"/>
                    </a:lnTo>
                    <a:lnTo>
                      <a:pt x="1676" y="531"/>
                    </a:lnTo>
                    <a:lnTo>
                      <a:pt x="1677" y="537"/>
                    </a:lnTo>
                    <a:lnTo>
                      <a:pt x="1678" y="540"/>
                    </a:lnTo>
                    <a:lnTo>
                      <a:pt x="1677" y="543"/>
                    </a:lnTo>
                    <a:lnTo>
                      <a:pt x="1676" y="545"/>
                    </a:lnTo>
                    <a:lnTo>
                      <a:pt x="1675" y="547"/>
                    </a:lnTo>
                    <a:lnTo>
                      <a:pt x="1673" y="549"/>
                    </a:lnTo>
                    <a:lnTo>
                      <a:pt x="1670" y="551"/>
                    </a:lnTo>
                    <a:lnTo>
                      <a:pt x="1667" y="552"/>
                    </a:lnTo>
                    <a:lnTo>
                      <a:pt x="1663" y="552"/>
                    </a:lnTo>
                    <a:lnTo>
                      <a:pt x="1478" y="552"/>
                    </a:lnTo>
                    <a:lnTo>
                      <a:pt x="1373" y="552"/>
                    </a:lnTo>
                    <a:lnTo>
                      <a:pt x="1357" y="553"/>
                    </a:lnTo>
                    <a:lnTo>
                      <a:pt x="1342" y="555"/>
                    </a:lnTo>
                    <a:lnTo>
                      <a:pt x="1327" y="559"/>
                    </a:lnTo>
                    <a:lnTo>
                      <a:pt x="1312" y="564"/>
                    </a:lnTo>
                    <a:lnTo>
                      <a:pt x="1299" y="571"/>
                    </a:lnTo>
                    <a:lnTo>
                      <a:pt x="1286" y="579"/>
                    </a:lnTo>
                    <a:lnTo>
                      <a:pt x="1274" y="588"/>
                    </a:lnTo>
                    <a:lnTo>
                      <a:pt x="1262" y="598"/>
                    </a:lnTo>
                    <a:lnTo>
                      <a:pt x="1252" y="610"/>
                    </a:lnTo>
                    <a:lnTo>
                      <a:pt x="1242" y="622"/>
                    </a:lnTo>
                    <a:lnTo>
                      <a:pt x="1234" y="635"/>
                    </a:lnTo>
                    <a:lnTo>
                      <a:pt x="1228" y="649"/>
                    </a:lnTo>
                    <a:lnTo>
                      <a:pt x="1223" y="663"/>
                    </a:lnTo>
                    <a:lnTo>
                      <a:pt x="1219" y="678"/>
                    </a:lnTo>
                    <a:lnTo>
                      <a:pt x="1216" y="694"/>
                    </a:lnTo>
                    <a:lnTo>
                      <a:pt x="1216" y="710"/>
                    </a:lnTo>
                    <a:lnTo>
                      <a:pt x="1216" y="726"/>
                    </a:lnTo>
                    <a:lnTo>
                      <a:pt x="1219" y="741"/>
                    </a:lnTo>
                    <a:lnTo>
                      <a:pt x="1223" y="756"/>
                    </a:lnTo>
                    <a:lnTo>
                      <a:pt x="1228" y="771"/>
                    </a:lnTo>
                    <a:lnTo>
                      <a:pt x="1234" y="785"/>
                    </a:lnTo>
                    <a:lnTo>
                      <a:pt x="1242" y="798"/>
                    </a:lnTo>
                    <a:lnTo>
                      <a:pt x="1252" y="810"/>
                    </a:lnTo>
                    <a:lnTo>
                      <a:pt x="1262" y="821"/>
                    </a:lnTo>
                    <a:lnTo>
                      <a:pt x="1274" y="832"/>
                    </a:lnTo>
                    <a:lnTo>
                      <a:pt x="1286" y="841"/>
                    </a:lnTo>
                    <a:lnTo>
                      <a:pt x="1299" y="848"/>
                    </a:lnTo>
                    <a:lnTo>
                      <a:pt x="1312" y="855"/>
                    </a:lnTo>
                    <a:lnTo>
                      <a:pt x="1327" y="860"/>
                    </a:lnTo>
                    <a:lnTo>
                      <a:pt x="1342" y="864"/>
                    </a:lnTo>
                    <a:lnTo>
                      <a:pt x="1357" y="867"/>
                    </a:lnTo>
                    <a:lnTo>
                      <a:pt x="1373" y="867"/>
                    </a:lnTo>
                    <a:lnTo>
                      <a:pt x="1478" y="868"/>
                    </a:lnTo>
                    <a:lnTo>
                      <a:pt x="1449" y="915"/>
                    </a:lnTo>
                    <a:lnTo>
                      <a:pt x="1421" y="964"/>
                    </a:lnTo>
                    <a:lnTo>
                      <a:pt x="1395" y="1013"/>
                    </a:lnTo>
                    <a:lnTo>
                      <a:pt x="1371" y="1062"/>
                    </a:lnTo>
                    <a:lnTo>
                      <a:pt x="1348" y="1112"/>
                    </a:lnTo>
                    <a:lnTo>
                      <a:pt x="1326" y="1163"/>
                    </a:lnTo>
                    <a:lnTo>
                      <a:pt x="1307" y="1213"/>
                    </a:lnTo>
                    <a:lnTo>
                      <a:pt x="1289" y="1264"/>
                    </a:lnTo>
                    <a:lnTo>
                      <a:pt x="1273" y="1315"/>
                    </a:lnTo>
                    <a:lnTo>
                      <a:pt x="1258" y="1365"/>
                    </a:lnTo>
                    <a:lnTo>
                      <a:pt x="1244" y="1415"/>
                    </a:lnTo>
                    <a:lnTo>
                      <a:pt x="1234" y="1465"/>
                    </a:lnTo>
                    <a:lnTo>
                      <a:pt x="1225" y="1514"/>
                    </a:lnTo>
                    <a:lnTo>
                      <a:pt x="1218" y="1562"/>
                    </a:lnTo>
                    <a:lnTo>
                      <a:pt x="1212" y="1609"/>
                    </a:lnTo>
                    <a:lnTo>
                      <a:pt x="1209" y="1656"/>
                    </a:lnTo>
                    <a:lnTo>
                      <a:pt x="1209" y="1661"/>
                    </a:lnTo>
                    <a:lnTo>
                      <a:pt x="1209" y="1667"/>
                    </a:lnTo>
                    <a:lnTo>
                      <a:pt x="1209" y="1672"/>
                    </a:lnTo>
                    <a:lnTo>
                      <a:pt x="1209" y="1677"/>
                    </a:lnTo>
                    <a:lnTo>
                      <a:pt x="1209" y="1683"/>
                    </a:lnTo>
                    <a:lnTo>
                      <a:pt x="1209" y="1688"/>
                    </a:lnTo>
                    <a:lnTo>
                      <a:pt x="1209" y="1693"/>
                    </a:lnTo>
                    <a:lnTo>
                      <a:pt x="1209" y="1699"/>
                    </a:lnTo>
                    <a:lnTo>
                      <a:pt x="1195" y="1690"/>
                    </a:lnTo>
                    <a:lnTo>
                      <a:pt x="1180" y="1680"/>
                    </a:lnTo>
                    <a:lnTo>
                      <a:pt x="1166" y="1671"/>
                    </a:lnTo>
                    <a:lnTo>
                      <a:pt x="1151" y="1662"/>
                    </a:lnTo>
                    <a:lnTo>
                      <a:pt x="1135" y="1651"/>
                    </a:lnTo>
                    <a:lnTo>
                      <a:pt x="1119" y="1642"/>
                    </a:lnTo>
                    <a:lnTo>
                      <a:pt x="1103" y="1632"/>
                    </a:lnTo>
                    <a:lnTo>
                      <a:pt x="1087" y="1622"/>
                    </a:lnTo>
                    <a:lnTo>
                      <a:pt x="1073" y="1613"/>
                    </a:lnTo>
                    <a:lnTo>
                      <a:pt x="1058" y="1603"/>
                    </a:lnTo>
                    <a:lnTo>
                      <a:pt x="1043" y="1593"/>
                    </a:lnTo>
                    <a:lnTo>
                      <a:pt x="1028" y="1582"/>
                    </a:lnTo>
                    <a:lnTo>
                      <a:pt x="1013" y="1570"/>
                    </a:lnTo>
                    <a:lnTo>
                      <a:pt x="998" y="1558"/>
                    </a:lnTo>
                    <a:lnTo>
                      <a:pt x="983" y="1545"/>
                    </a:lnTo>
                    <a:lnTo>
                      <a:pt x="967" y="1531"/>
                    </a:lnTo>
                    <a:lnTo>
                      <a:pt x="977" y="1502"/>
                    </a:lnTo>
                    <a:lnTo>
                      <a:pt x="986" y="1471"/>
                    </a:lnTo>
                    <a:lnTo>
                      <a:pt x="995" y="1442"/>
                    </a:lnTo>
                    <a:lnTo>
                      <a:pt x="1003" y="1413"/>
                    </a:lnTo>
                    <a:lnTo>
                      <a:pt x="1016" y="1357"/>
                    </a:lnTo>
                    <a:lnTo>
                      <a:pt x="1027" y="1302"/>
                    </a:lnTo>
                    <a:lnTo>
                      <a:pt x="1036" y="1253"/>
                    </a:lnTo>
                    <a:lnTo>
                      <a:pt x="1042" y="1210"/>
                    </a:lnTo>
                    <a:lnTo>
                      <a:pt x="1045" y="1175"/>
                    </a:lnTo>
                    <a:lnTo>
                      <a:pt x="1046" y="1147"/>
                    </a:lnTo>
                    <a:lnTo>
                      <a:pt x="1046" y="1132"/>
                    </a:lnTo>
                    <a:lnTo>
                      <a:pt x="1044" y="1114"/>
                    </a:lnTo>
                    <a:lnTo>
                      <a:pt x="1042" y="1095"/>
                    </a:lnTo>
                    <a:lnTo>
                      <a:pt x="1038" y="1076"/>
                    </a:lnTo>
                    <a:lnTo>
                      <a:pt x="1034" y="1056"/>
                    </a:lnTo>
                    <a:lnTo>
                      <a:pt x="1028" y="1035"/>
                    </a:lnTo>
                    <a:lnTo>
                      <a:pt x="1021" y="1015"/>
                    </a:lnTo>
                    <a:lnTo>
                      <a:pt x="1012" y="995"/>
                    </a:lnTo>
                    <a:lnTo>
                      <a:pt x="1007" y="986"/>
                    </a:lnTo>
                    <a:lnTo>
                      <a:pt x="1001" y="976"/>
                    </a:lnTo>
                    <a:lnTo>
                      <a:pt x="995" y="968"/>
                    </a:lnTo>
                    <a:lnTo>
                      <a:pt x="989" y="959"/>
                    </a:lnTo>
                    <a:lnTo>
                      <a:pt x="982" y="950"/>
                    </a:lnTo>
                    <a:lnTo>
                      <a:pt x="974" y="942"/>
                    </a:lnTo>
                    <a:lnTo>
                      <a:pt x="965" y="935"/>
                    </a:lnTo>
                    <a:lnTo>
                      <a:pt x="957" y="928"/>
                    </a:lnTo>
                    <a:lnTo>
                      <a:pt x="948" y="922"/>
                    </a:lnTo>
                    <a:lnTo>
                      <a:pt x="938" y="917"/>
                    </a:lnTo>
                    <a:lnTo>
                      <a:pt x="928" y="912"/>
                    </a:lnTo>
                    <a:lnTo>
                      <a:pt x="917" y="908"/>
                    </a:lnTo>
                    <a:lnTo>
                      <a:pt x="906" y="905"/>
                    </a:lnTo>
                    <a:lnTo>
                      <a:pt x="894" y="903"/>
                    </a:lnTo>
                    <a:lnTo>
                      <a:pt x="881" y="901"/>
                    </a:lnTo>
                    <a:lnTo>
                      <a:pt x="868" y="901"/>
                    </a:lnTo>
                    <a:lnTo>
                      <a:pt x="852" y="901"/>
                    </a:lnTo>
                    <a:lnTo>
                      <a:pt x="836" y="903"/>
                    </a:lnTo>
                    <a:lnTo>
                      <a:pt x="821" y="906"/>
                    </a:lnTo>
                    <a:lnTo>
                      <a:pt x="808" y="910"/>
                    </a:lnTo>
                    <a:lnTo>
                      <a:pt x="795" y="915"/>
                    </a:lnTo>
                    <a:lnTo>
                      <a:pt x="783" y="920"/>
                    </a:lnTo>
                    <a:lnTo>
                      <a:pt x="772" y="927"/>
                    </a:lnTo>
                    <a:lnTo>
                      <a:pt x="761" y="934"/>
                    </a:lnTo>
                    <a:lnTo>
                      <a:pt x="752" y="943"/>
                    </a:lnTo>
                    <a:lnTo>
                      <a:pt x="743" y="951"/>
                    </a:lnTo>
                    <a:lnTo>
                      <a:pt x="735" y="962"/>
                    </a:lnTo>
                    <a:lnTo>
                      <a:pt x="728" y="972"/>
                    </a:lnTo>
                    <a:lnTo>
                      <a:pt x="722" y="982"/>
                    </a:lnTo>
                    <a:lnTo>
                      <a:pt x="716" y="993"/>
                    </a:lnTo>
                    <a:lnTo>
                      <a:pt x="710" y="1005"/>
                    </a:lnTo>
                    <a:lnTo>
                      <a:pt x="706" y="1017"/>
                    </a:lnTo>
                    <a:lnTo>
                      <a:pt x="702" y="1029"/>
                    </a:lnTo>
                    <a:lnTo>
                      <a:pt x="699" y="1041"/>
                    </a:lnTo>
                    <a:lnTo>
                      <a:pt x="696" y="1054"/>
                    </a:lnTo>
                    <a:lnTo>
                      <a:pt x="693" y="1066"/>
                    </a:lnTo>
                    <a:lnTo>
                      <a:pt x="689" y="1092"/>
                    </a:lnTo>
                    <a:lnTo>
                      <a:pt x="688" y="1117"/>
                    </a:lnTo>
                    <a:lnTo>
                      <a:pt x="688" y="1142"/>
                    </a:lnTo>
                    <a:lnTo>
                      <a:pt x="690" y="1166"/>
                    </a:lnTo>
                    <a:lnTo>
                      <a:pt x="694" y="1187"/>
                    </a:lnTo>
                    <a:lnTo>
                      <a:pt x="698" y="1207"/>
                    </a:lnTo>
                    <a:lnTo>
                      <a:pt x="702" y="1226"/>
                    </a:lnTo>
                    <a:lnTo>
                      <a:pt x="708" y="1246"/>
                    </a:lnTo>
                    <a:lnTo>
                      <a:pt x="715" y="1266"/>
                    </a:lnTo>
                    <a:lnTo>
                      <a:pt x="722" y="1286"/>
                    </a:lnTo>
                    <a:lnTo>
                      <a:pt x="730" y="1308"/>
                    </a:lnTo>
                    <a:lnTo>
                      <a:pt x="738" y="1328"/>
                    </a:lnTo>
                    <a:lnTo>
                      <a:pt x="747" y="1348"/>
                    </a:lnTo>
                    <a:lnTo>
                      <a:pt x="757" y="1369"/>
                    </a:lnTo>
                    <a:lnTo>
                      <a:pt x="768" y="1389"/>
                    </a:lnTo>
                    <a:lnTo>
                      <a:pt x="778" y="1409"/>
                    </a:lnTo>
                    <a:lnTo>
                      <a:pt x="790" y="1429"/>
                    </a:lnTo>
                    <a:lnTo>
                      <a:pt x="801" y="1449"/>
                    </a:lnTo>
                    <a:lnTo>
                      <a:pt x="826" y="1488"/>
                    </a:lnTo>
                    <a:lnTo>
                      <a:pt x="851" y="1524"/>
                    </a:lnTo>
                    <a:lnTo>
                      <a:pt x="847" y="1533"/>
                    </a:lnTo>
                    <a:lnTo>
                      <a:pt x="844" y="1541"/>
                    </a:lnTo>
                    <a:lnTo>
                      <a:pt x="840" y="1550"/>
                    </a:lnTo>
                    <a:lnTo>
                      <a:pt x="836" y="1558"/>
                    </a:lnTo>
                    <a:lnTo>
                      <a:pt x="832" y="1567"/>
                    </a:lnTo>
                    <a:lnTo>
                      <a:pt x="829" y="1575"/>
                    </a:lnTo>
                    <a:lnTo>
                      <a:pt x="825" y="1583"/>
                    </a:lnTo>
                    <a:lnTo>
                      <a:pt x="821" y="1591"/>
                    </a:lnTo>
                    <a:lnTo>
                      <a:pt x="808" y="1620"/>
                    </a:lnTo>
                    <a:lnTo>
                      <a:pt x="794" y="1654"/>
                    </a:lnTo>
                    <a:lnTo>
                      <a:pt x="778" y="1691"/>
                    </a:lnTo>
                    <a:lnTo>
                      <a:pt x="760" y="1732"/>
                    </a:lnTo>
                    <a:lnTo>
                      <a:pt x="740" y="1777"/>
                    </a:lnTo>
                    <a:lnTo>
                      <a:pt x="719" y="1824"/>
                    </a:lnTo>
                    <a:lnTo>
                      <a:pt x="695" y="1875"/>
                    </a:lnTo>
                    <a:lnTo>
                      <a:pt x="669" y="1927"/>
                    </a:lnTo>
                    <a:lnTo>
                      <a:pt x="651" y="1963"/>
                    </a:lnTo>
                    <a:lnTo>
                      <a:pt x="634" y="1998"/>
                    </a:lnTo>
                    <a:lnTo>
                      <a:pt x="618" y="2034"/>
                    </a:lnTo>
                    <a:lnTo>
                      <a:pt x="604" y="2069"/>
                    </a:lnTo>
                    <a:lnTo>
                      <a:pt x="591" y="2104"/>
                    </a:lnTo>
                    <a:lnTo>
                      <a:pt x="578" y="2138"/>
                    </a:lnTo>
                    <a:lnTo>
                      <a:pt x="567" y="2173"/>
                    </a:lnTo>
                    <a:lnTo>
                      <a:pt x="558" y="2208"/>
                    </a:lnTo>
                    <a:lnTo>
                      <a:pt x="549" y="2242"/>
                    </a:lnTo>
                    <a:lnTo>
                      <a:pt x="542" y="2275"/>
                    </a:lnTo>
                    <a:lnTo>
                      <a:pt x="535" y="2308"/>
                    </a:lnTo>
                    <a:lnTo>
                      <a:pt x="530" y="2341"/>
                    </a:lnTo>
                    <a:lnTo>
                      <a:pt x="526" y="2375"/>
                    </a:lnTo>
                    <a:lnTo>
                      <a:pt x="523" y="2407"/>
                    </a:lnTo>
                    <a:lnTo>
                      <a:pt x="521" y="2438"/>
                    </a:lnTo>
                    <a:lnTo>
                      <a:pt x="520" y="2470"/>
                    </a:lnTo>
                    <a:lnTo>
                      <a:pt x="519" y="2493"/>
                    </a:lnTo>
                    <a:lnTo>
                      <a:pt x="520" y="2515"/>
                    </a:lnTo>
                    <a:lnTo>
                      <a:pt x="521" y="2538"/>
                    </a:lnTo>
                    <a:lnTo>
                      <a:pt x="523" y="2559"/>
                    </a:lnTo>
                    <a:lnTo>
                      <a:pt x="525" y="2579"/>
                    </a:lnTo>
                    <a:lnTo>
                      <a:pt x="528" y="2599"/>
                    </a:lnTo>
                    <a:lnTo>
                      <a:pt x="531" y="2618"/>
                    </a:lnTo>
                    <a:lnTo>
                      <a:pt x="535" y="2636"/>
                    </a:lnTo>
                    <a:lnTo>
                      <a:pt x="544" y="2671"/>
                    </a:lnTo>
                    <a:lnTo>
                      <a:pt x="554" y="2704"/>
                    </a:lnTo>
                    <a:lnTo>
                      <a:pt x="565" y="2733"/>
                    </a:lnTo>
                    <a:lnTo>
                      <a:pt x="577" y="2760"/>
                    </a:lnTo>
                    <a:lnTo>
                      <a:pt x="589" y="2785"/>
                    </a:lnTo>
                    <a:lnTo>
                      <a:pt x="602" y="2807"/>
                    </a:lnTo>
                    <a:lnTo>
                      <a:pt x="615" y="2827"/>
                    </a:lnTo>
                    <a:lnTo>
                      <a:pt x="627" y="2845"/>
                    </a:lnTo>
                    <a:lnTo>
                      <a:pt x="650" y="2876"/>
                    </a:lnTo>
                    <a:lnTo>
                      <a:pt x="670" y="2898"/>
                    </a:lnTo>
                    <a:lnTo>
                      <a:pt x="682" y="2911"/>
                    </a:lnTo>
                    <a:lnTo>
                      <a:pt x="697" y="2924"/>
                    </a:lnTo>
                    <a:lnTo>
                      <a:pt x="714" y="2937"/>
                    </a:lnTo>
                    <a:lnTo>
                      <a:pt x="732" y="2950"/>
                    </a:lnTo>
                    <a:lnTo>
                      <a:pt x="751" y="2962"/>
                    </a:lnTo>
                    <a:lnTo>
                      <a:pt x="772" y="2974"/>
                    </a:lnTo>
                    <a:lnTo>
                      <a:pt x="793" y="2984"/>
                    </a:lnTo>
                    <a:lnTo>
                      <a:pt x="816" y="2994"/>
                    </a:lnTo>
                    <a:lnTo>
                      <a:pt x="838" y="3002"/>
                    </a:lnTo>
                    <a:lnTo>
                      <a:pt x="862" y="3008"/>
                    </a:lnTo>
                    <a:lnTo>
                      <a:pt x="873" y="3010"/>
                    </a:lnTo>
                    <a:lnTo>
                      <a:pt x="885" y="3011"/>
                    </a:lnTo>
                    <a:lnTo>
                      <a:pt x="897" y="3012"/>
                    </a:lnTo>
                    <a:lnTo>
                      <a:pt x="908" y="3013"/>
                    </a:lnTo>
                    <a:lnTo>
                      <a:pt x="920" y="3013"/>
                    </a:lnTo>
                    <a:lnTo>
                      <a:pt x="931" y="3012"/>
                    </a:lnTo>
                    <a:lnTo>
                      <a:pt x="942" y="3010"/>
                    </a:lnTo>
                    <a:lnTo>
                      <a:pt x="953" y="3008"/>
                    </a:lnTo>
                    <a:lnTo>
                      <a:pt x="964" y="3005"/>
                    </a:lnTo>
                    <a:lnTo>
                      <a:pt x="976" y="3001"/>
                    </a:lnTo>
                    <a:lnTo>
                      <a:pt x="986" y="2996"/>
                    </a:lnTo>
                    <a:lnTo>
                      <a:pt x="997" y="2990"/>
                    </a:lnTo>
                    <a:lnTo>
                      <a:pt x="1011" y="2980"/>
                    </a:lnTo>
                    <a:lnTo>
                      <a:pt x="1024" y="2969"/>
                    </a:lnTo>
                    <a:lnTo>
                      <a:pt x="1034" y="2958"/>
                    </a:lnTo>
                    <a:lnTo>
                      <a:pt x="1043" y="2946"/>
                    </a:lnTo>
                    <a:lnTo>
                      <a:pt x="1051" y="2935"/>
                    </a:lnTo>
                    <a:lnTo>
                      <a:pt x="1057" y="2922"/>
                    </a:lnTo>
                    <a:lnTo>
                      <a:pt x="1062" y="2910"/>
                    </a:lnTo>
                    <a:lnTo>
                      <a:pt x="1066" y="2898"/>
                    </a:lnTo>
                    <a:lnTo>
                      <a:pt x="1069" y="2886"/>
                    </a:lnTo>
                    <a:lnTo>
                      <a:pt x="1071" y="2874"/>
                    </a:lnTo>
                    <a:lnTo>
                      <a:pt x="1073" y="2862"/>
                    </a:lnTo>
                    <a:lnTo>
                      <a:pt x="1074" y="2851"/>
                    </a:lnTo>
                    <a:lnTo>
                      <a:pt x="1075" y="2830"/>
                    </a:lnTo>
                    <a:lnTo>
                      <a:pt x="1076" y="2813"/>
                    </a:lnTo>
                    <a:lnTo>
                      <a:pt x="1076" y="2813"/>
                    </a:lnTo>
                    <a:lnTo>
                      <a:pt x="1076" y="2813"/>
                    </a:lnTo>
                    <a:lnTo>
                      <a:pt x="1076" y="2812"/>
                    </a:lnTo>
                    <a:lnTo>
                      <a:pt x="1076" y="2812"/>
                    </a:lnTo>
                    <a:lnTo>
                      <a:pt x="1076" y="2812"/>
                    </a:lnTo>
                    <a:lnTo>
                      <a:pt x="1076" y="2811"/>
                    </a:lnTo>
                    <a:lnTo>
                      <a:pt x="1076" y="2811"/>
                    </a:lnTo>
                    <a:lnTo>
                      <a:pt x="1076" y="2811"/>
                    </a:lnTo>
                    <a:lnTo>
                      <a:pt x="1079" y="2806"/>
                    </a:lnTo>
                    <a:lnTo>
                      <a:pt x="1082" y="2801"/>
                    </a:lnTo>
                    <a:lnTo>
                      <a:pt x="1084" y="2797"/>
                    </a:lnTo>
                    <a:lnTo>
                      <a:pt x="1087" y="2791"/>
                    </a:lnTo>
                    <a:lnTo>
                      <a:pt x="1090" y="2786"/>
                    </a:lnTo>
                    <a:lnTo>
                      <a:pt x="1093" y="2780"/>
                    </a:lnTo>
                    <a:lnTo>
                      <a:pt x="1096" y="2774"/>
                    </a:lnTo>
                    <a:lnTo>
                      <a:pt x="1099" y="2768"/>
                    </a:lnTo>
                    <a:lnTo>
                      <a:pt x="1102" y="2760"/>
                    </a:lnTo>
                    <a:lnTo>
                      <a:pt x="1105" y="2754"/>
                    </a:lnTo>
                    <a:lnTo>
                      <a:pt x="1108" y="2750"/>
                    </a:lnTo>
                    <a:lnTo>
                      <a:pt x="1112" y="2746"/>
                    </a:lnTo>
                    <a:lnTo>
                      <a:pt x="1115" y="2743"/>
                    </a:lnTo>
                    <a:lnTo>
                      <a:pt x="1118" y="2742"/>
                    </a:lnTo>
                    <a:lnTo>
                      <a:pt x="1121" y="2741"/>
                    </a:lnTo>
                    <a:lnTo>
                      <a:pt x="1124" y="2741"/>
                    </a:lnTo>
                    <a:lnTo>
                      <a:pt x="1130" y="2743"/>
                    </a:lnTo>
                    <a:lnTo>
                      <a:pt x="1136" y="2747"/>
                    </a:lnTo>
                    <a:lnTo>
                      <a:pt x="1142" y="2753"/>
                    </a:lnTo>
                    <a:lnTo>
                      <a:pt x="1147" y="2760"/>
                    </a:lnTo>
                    <a:lnTo>
                      <a:pt x="1170" y="2783"/>
                    </a:lnTo>
                    <a:lnTo>
                      <a:pt x="1196" y="2807"/>
                    </a:lnTo>
                    <a:lnTo>
                      <a:pt x="1224" y="2831"/>
                    </a:lnTo>
                    <a:lnTo>
                      <a:pt x="1256" y="2856"/>
                    </a:lnTo>
                    <a:lnTo>
                      <a:pt x="1288" y="2880"/>
                    </a:lnTo>
                    <a:lnTo>
                      <a:pt x="1321" y="2902"/>
                    </a:lnTo>
                    <a:lnTo>
                      <a:pt x="1338" y="2912"/>
                    </a:lnTo>
                    <a:lnTo>
                      <a:pt x="1355" y="2922"/>
                    </a:lnTo>
                    <a:lnTo>
                      <a:pt x="1372" y="2931"/>
                    </a:lnTo>
                    <a:lnTo>
                      <a:pt x="1389" y="2939"/>
                    </a:lnTo>
                    <a:lnTo>
                      <a:pt x="1392" y="2965"/>
                    </a:lnTo>
                    <a:lnTo>
                      <a:pt x="1396" y="2992"/>
                    </a:lnTo>
                    <a:lnTo>
                      <a:pt x="1401" y="3018"/>
                    </a:lnTo>
                    <a:lnTo>
                      <a:pt x="1407" y="3047"/>
                    </a:lnTo>
                    <a:lnTo>
                      <a:pt x="1415" y="3074"/>
                    </a:lnTo>
                    <a:lnTo>
                      <a:pt x="1424" y="3101"/>
                    </a:lnTo>
                    <a:lnTo>
                      <a:pt x="1434" y="3129"/>
                    </a:lnTo>
                    <a:lnTo>
                      <a:pt x="1447" y="3156"/>
                    </a:lnTo>
                    <a:lnTo>
                      <a:pt x="1461" y="3184"/>
                    </a:lnTo>
                    <a:lnTo>
                      <a:pt x="1478" y="3211"/>
                    </a:lnTo>
                    <a:lnTo>
                      <a:pt x="1487" y="3226"/>
                    </a:lnTo>
                    <a:lnTo>
                      <a:pt x="1496" y="3239"/>
                    </a:lnTo>
                    <a:lnTo>
                      <a:pt x="1507" y="3253"/>
                    </a:lnTo>
                    <a:lnTo>
                      <a:pt x="1517" y="3266"/>
                    </a:lnTo>
                    <a:lnTo>
                      <a:pt x="1530" y="3279"/>
                    </a:lnTo>
                    <a:lnTo>
                      <a:pt x="1542" y="3292"/>
                    </a:lnTo>
                    <a:lnTo>
                      <a:pt x="1554" y="3305"/>
                    </a:lnTo>
                    <a:lnTo>
                      <a:pt x="1568" y="3318"/>
                    </a:lnTo>
                    <a:lnTo>
                      <a:pt x="1582" y="3331"/>
                    </a:lnTo>
                    <a:lnTo>
                      <a:pt x="1597" y="3344"/>
                    </a:lnTo>
                    <a:lnTo>
                      <a:pt x="1612" y="3356"/>
                    </a:lnTo>
                    <a:lnTo>
                      <a:pt x="1628" y="3368"/>
                    </a:lnTo>
                    <a:lnTo>
                      <a:pt x="1629" y="3369"/>
                    </a:lnTo>
                    <a:lnTo>
                      <a:pt x="1630" y="3369"/>
                    </a:lnTo>
                    <a:lnTo>
                      <a:pt x="1631" y="3370"/>
                    </a:lnTo>
                    <a:lnTo>
                      <a:pt x="1631" y="3370"/>
                    </a:lnTo>
                    <a:lnTo>
                      <a:pt x="1632" y="3371"/>
                    </a:lnTo>
                    <a:lnTo>
                      <a:pt x="1633" y="3371"/>
                    </a:lnTo>
                    <a:lnTo>
                      <a:pt x="1634" y="3372"/>
                    </a:lnTo>
                    <a:lnTo>
                      <a:pt x="1635" y="3372"/>
                    </a:lnTo>
                    <a:lnTo>
                      <a:pt x="1634" y="3376"/>
                    </a:lnTo>
                    <a:lnTo>
                      <a:pt x="1633" y="3380"/>
                    </a:lnTo>
                    <a:lnTo>
                      <a:pt x="1633" y="3384"/>
                    </a:lnTo>
                    <a:lnTo>
                      <a:pt x="1632" y="3388"/>
                    </a:lnTo>
                    <a:lnTo>
                      <a:pt x="1632" y="3392"/>
                    </a:lnTo>
                    <a:lnTo>
                      <a:pt x="1632" y="3397"/>
                    </a:lnTo>
                    <a:lnTo>
                      <a:pt x="1632" y="3401"/>
                    </a:lnTo>
                    <a:lnTo>
                      <a:pt x="1632" y="3405"/>
                    </a:lnTo>
                    <a:lnTo>
                      <a:pt x="1632" y="3421"/>
                    </a:lnTo>
                    <a:lnTo>
                      <a:pt x="1633" y="3436"/>
                    </a:lnTo>
                    <a:lnTo>
                      <a:pt x="1635" y="3450"/>
                    </a:lnTo>
                    <a:lnTo>
                      <a:pt x="1638" y="3464"/>
                    </a:lnTo>
                    <a:lnTo>
                      <a:pt x="1642" y="3477"/>
                    </a:lnTo>
                    <a:lnTo>
                      <a:pt x="1646" y="3489"/>
                    </a:lnTo>
                    <a:lnTo>
                      <a:pt x="1651" y="3500"/>
                    </a:lnTo>
                    <a:lnTo>
                      <a:pt x="1657" y="3511"/>
                    </a:lnTo>
                    <a:lnTo>
                      <a:pt x="1664" y="3521"/>
                    </a:lnTo>
                    <a:lnTo>
                      <a:pt x="1671" y="3531"/>
                    </a:lnTo>
                    <a:lnTo>
                      <a:pt x="1680" y="3540"/>
                    </a:lnTo>
                    <a:lnTo>
                      <a:pt x="1688" y="3548"/>
                    </a:lnTo>
                    <a:lnTo>
                      <a:pt x="1698" y="3555"/>
                    </a:lnTo>
                    <a:lnTo>
                      <a:pt x="1708" y="3562"/>
                    </a:lnTo>
                    <a:lnTo>
                      <a:pt x="1719" y="3568"/>
                    </a:lnTo>
                    <a:lnTo>
                      <a:pt x="1731" y="3573"/>
                    </a:lnTo>
                    <a:lnTo>
                      <a:pt x="1646" y="3566"/>
                    </a:lnTo>
                    <a:lnTo>
                      <a:pt x="1561" y="3555"/>
                    </a:lnTo>
                    <a:lnTo>
                      <a:pt x="1477" y="3541"/>
                    </a:lnTo>
                    <a:lnTo>
                      <a:pt x="1396" y="3522"/>
                    </a:lnTo>
                    <a:lnTo>
                      <a:pt x="1316" y="3500"/>
                    </a:lnTo>
                    <a:lnTo>
                      <a:pt x="1236" y="3474"/>
                    </a:lnTo>
                    <a:lnTo>
                      <a:pt x="1160" y="3445"/>
                    </a:lnTo>
                    <a:lnTo>
                      <a:pt x="1085" y="3412"/>
                    </a:lnTo>
                    <a:lnTo>
                      <a:pt x="1012" y="3374"/>
                    </a:lnTo>
                    <a:lnTo>
                      <a:pt x="939" y="3335"/>
                    </a:lnTo>
                    <a:lnTo>
                      <a:pt x="870" y="3292"/>
                    </a:lnTo>
                    <a:lnTo>
                      <a:pt x="804" y="3246"/>
                    </a:lnTo>
                    <a:lnTo>
                      <a:pt x="739" y="3196"/>
                    </a:lnTo>
                    <a:lnTo>
                      <a:pt x="676" y="3145"/>
                    </a:lnTo>
                    <a:lnTo>
                      <a:pt x="617" y="3090"/>
                    </a:lnTo>
                    <a:lnTo>
                      <a:pt x="560" y="3032"/>
                    </a:lnTo>
                    <a:lnTo>
                      <a:pt x="505" y="2972"/>
                    </a:lnTo>
                    <a:lnTo>
                      <a:pt x="454" y="2910"/>
                    </a:lnTo>
                    <a:lnTo>
                      <a:pt x="404" y="2845"/>
                    </a:lnTo>
                    <a:lnTo>
                      <a:pt x="358" y="2778"/>
                    </a:lnTo>
                    <a:lnTo>
                      <a:pt x="316" y="2709"/>
                    </a:lnTo>
                    <a:lnTo>
                      <a:pt x="276" y="2636"/>
                    </a:lnTo>
                    <a:lnTo>
                      <a:pt x="240" y="2563"/>
                    </a:lnTo>
                    <a:lnTo>
                      <a:pt x="207" y="2487"/>
                    </a:lnTo>
                    <a:lnTo>
                      <a:pt x="178" y="2410"/>
                    </a:lnTo>
                    <a:lnTo>
                      <a:pt x="153" y="2331"/>
                    </a:lnTo>
                    <a:lnTo>
                      <a:pt x="130" y="2251"/>
                    </a:lnTo>
                    <a:lnTo>
                      <a:pt x="111" y="2168"/>
                    </a:lnTo>
                    <a:lnTo>
                      <a:pt x="97" y="2085"/>
                    </a:lnTo>
                    <a:lnTo>
                      <a:pt x="87" y="2000"/>
                    </a:lnTo>
                    <a:lnTo>
                      <a:pt x="80" y="1914"/>
                    </a:lnTo>
                    <a:lnTo>
                      <a:pt x="78" y="1828"/>
                    </a:lnTo>
                    <a:close/>
                    <a:moveTo>
                      <a:pt x="1880" y="3575"/>
                    </a:moveTo>
                    <a:lnTo>
                      <a:pt x="1893" y="3569"/>
                    </a:lnTo>
                    <a:lnTo>
                      <a:pt x="1904" y="3562"/>
                    </a:lnTo>
                    <a:lnTo>
                      <a:pt x="1916" y="3555"/>
                    </a:lnTo>
                    <a:lnTo>
                      <a:pt x="1926" y="3547"/>
                    </a:lnTo>
                    <a:lnTo>
                      <a:pt x="1936" y="3538"/>
                    </a:lnTo>
                    <a:lnTo>
                      <a:pt x="1946" y="3529"/>
                    </a:lnTo>
                    <a:lnTo>
                      <a:pt x="1954" y="3519"/>
                    </a:lnTo>
                    <a:lnTo>
                      <a:pt x="1962" y="3508"/>
                    </a:lnTo>
                    <a:lnTo>
                      <a:pt x="1969" y="3497"/>
                    </a:lnTo>
                    <a:lnTo>
                      <a:pt x="1976" y="3485"/>
                    </a:lnTo>
                    <a:lnTo>
                      <a:pt x="1981" y="3473"/>
                    </a:lnTo>
                    <a:lnTo>
                      <a:pt x="1986" y="3460"/>
                    </a:lnTo>
                    <a:lnTo>
                      <a:pt x="1989" y="3447"/>
                    </a:lnTo>
                    <a:lnTo>
                      <a:pt x="1992" y="3433"/>
                    </a:lnTo>
                    <a:lnTo>
                      <a:pt x="1994" y="3420"/>
                    </a:lnTo>
                    <a:lnTo>
                      <a:pt x="1994" y="3405"/>
                    </a:lnTo>
                    <a:lnTo>
                      <a:pt x="1994" y="3401"/>
                    </a:lnTo>
                    <a:lnTo>
                      <a:pt x="1994" y="3397"/>
                    </a:lnTo>
                    <a:lnTo>
                      <a:pt x="1994" y="3392"/>
                    </a:lnTo>
                    <a:lnTo>
                      <a:pt x="1993" y="3388"/>
                    </a:lnTo>
                    <a:lnTo>
                      <a:pt x="1993" y="3384"/>
                    </a:lnTo>
                    <a:lnTo>
                      <a:pt x="1992" y="3379"/>
                    </a:lnTo>
                    <a:lnTo>
                      <a:pt x="1992" y="3375"/>
                    </a:lnTo>
                    <a:lnTo>
                      <a:pt x="1991" y="3371"/>
                    </a:lnTo>
                    <a:lnTo>
                      <a:pt x="2011" y="3357"/>
                    </a:lnTo>
                    <a:lnTo>
                      <a:pt x="2030" y="3342"/>
                    </a:lnTo>
                    <a:lnTo>
                      <a:pt x="2048" y="3326"/>
                    </a:lnTo>
                    <a:lnTo>
                      <a:pt x="2064" y="3310"/>
                    </a:lnTo>
                    <a:lnTo>
                      <a:pt x="2081" y="3295"/>
                    </a:lnTo>
                    <a:lnTo>
                      <a:pt x="2094" y="3280"/>
                    </a:lnTo>
                    <a:lnTo>
                      <a:pt x="2107" y="3265"/>
                    </a:lnTo>
                    <a:lnTo>
                      <a:pt x="2118" y="3252"/>
                    </a:lnTo>
                    <a:lnTo>
                      <a:pt x="2127" y="3239"/>
                    </a:lnTo>
                    <a:lnTo>
                      <a:pt x="2136" y="3225"/>
                    </a:lnTo>
                    <a:lnTo>
                      <a:pt x="2145" y="3210"/>
                    </a:lnTo>
                    <a:lnTo>
                      <a:pt x="2154" y="3195"/>
                    </a:lnTo>
                    <a:lnTo>
                      <a:pt x="2162" y="3180"/>
                    </a:lnTo>
                    <a:lnTo>
                      <a:pt x="2170" y="3164"/>
                    </a:lnTo>
                    <a:lnTo>
                      <a:pt x="2178" y="3147"/>
                    </a:lnTo>
                    <a:lnTo>
                      <a:pt x="2185" y="3129"/>
                    </a:lnTo>
                    <a:lnTo>
                      <a:pt x="2191" y="3111"/>
                    </a:lnTo>
                    <a:lnTo>
                      <a:pt x="2197" y="3093"/>
                    </a:lnTo>
                    <a:lnTo>
                      <a:pt x="2202" y="3074"/>
                    </a:lnTo>
                    <a:lnTo>
                      <a:pt x="2206" y="3054"/>
                    </a:lnTo>
                    <a:lnTo>
                      <a:pt x="2209" y="3033"/>
                    </a:lnTo>
                    <a:lnTo>
                      <a:pt x="2212" y="3012"/>
                    </a:lnTo>
                    <a:lnTo>
                      <a:pt x="2214" y="2991"/>
                    </a:lnTo>
                    <a:lnTo>
                      <a:pt x="2214" y="2969"/>
                    </a:lnTo>
                    <a:lnTo>
                      <a:pt x="2214" y="2968"/>
                    </a:lnTo>
                    <a:lnTo>
                      <a:pt x="2214" y="2966"/>
                    </a:lnTo>
                    <a:lnTo>
                      <a:pt x="2214" y="2965"/>
                    </a:lnTo>
                    <a:lnTo>
                      <a:pt x="2214" y="2963"/>
                    </a:lnTo>
                    <a:lnTo>
                      <a:pt x="2214" y="2962"/>
                    </a:lnTo>
                    <a:lnTo>
                      <a:pt x="2213" y="2960"/>
                    </a:lnTo>
                    <a:lnTo>
                      <a:pt x="2213" y="2959"/>
                    </a:lnTo>
                    <a:lnTo>
                      <a:pt x="2212" y="2957"/>
                    </a:lnTo>
                    <a:lnTo>
                      <a:pt x="2232" y="2950"/>
                    </a:lnTo>
                    <a:lnTo>
                      <a:pt x="2253" y="2942"/>
                    </a:lnTo>
                    <a:lnTo>
                      <a:pt x="2273" y="2933"/>
                    </a:lnTo>
                    <a:lnTo>
                      <a:pt x="2293" y="2922"/>
                    </a:lnTo>
                    <a:lnTo>
                      <a:pt x="2313" y="2911"/>
                    </a:lnTo>
                    <a:lnTo>
                      <a:pt x="2333" y="2899"/>
                    </a:lnTo>
                    <a:lnTo>
                      <a:pt x="2352" y="2886"/>
                    </a:lnTo>
                    <a:lnTo>
                      <a:pt x="2372" y="2873"/>
                    </a:lnTo>
                    <a:lnTo>
                      <a:pt x="2391" y="2858"/>
                    </a:lnTo>
                    <a:lnTo>
                      <a:pt x="2409" y="2844"/>
                    </a:lnTo>
                    <a:lnTo>
                      <a:pt x="2427" y="2830"/>
                    </a:lnTo>
                    <a:lnTo>
                      <a:pt x="2443" y="2816"/>
                    </a:lnTo>
                    <a:lnTo>
                      <a:pt x="2459" y="2801"/>
                    </a:lnTo>
                    <a:lnTo>
                      <a:pt x="2474" y="2787"/>
                    </a:lnTo>
                    <a:lnTo>
                      <a:pt x="2489" y="2773"/>
                    </a:lnTo>
                    <a:lnTo>
                      <a:pt x="2502" y="2760"/>
                    </a:lnTo>
                    <a:lnTo>
                      <a:pt x="2507" y="2753"/>
                    </a:lnTo>
                    <a:lnTo>
                      <a:pt x="2513" y="2747"/>
                    </a:lnTo>
                    <a:lnTo>
                      <a:pt x="2519" y="2743"/>
                    </a:lnTo>
                    <a:lnTo>
                      <a:pt x="2525" y="2741"/>
                    </a:lnTo>
                    <a:lnTo>
                      <a:pt x="2528" y="2741"/>
                    </a:lnTo>
                    <a:lnTo>
                      <a:pt x="2531" y="2742"/>
                    </a:lnTo>
                    <a:lnTo>
                      <a:pt x="2534" y="2743"/>
                    </a:lnTo>
                    <a:lnTo>
                      <a:pt x="2537" y="2746"/>
                    </a:lnTo>
                    <a:lnTo>
                      <a:pt x="2540" y="2750"/>
                    </a:lnTo>
                    <a:lnTo>
                      <a:pt x="2544" y="2754"/>
                    </a:lnTo>
                    <a:lnTo>
                      <a:pt x="2547" y="2760"/>
                    </a:lnTo>
                    <a:lnTo>
                      <a:pt x="2550" y="2768"/>
                    </a:lnTo>
                    <a:lnTo>
                      <a:pt x="2559" y="2786"/>
                    </a:lnTo>
                    <a:lnTo>
                      <a:pt x="2568" y="2803"/>
                    </a:lnTo>
                    <a:lnTo>
                      <a:pt x="2576" y="2816"/>
                    </a:lnTo>
                    <a:lnTo>
                      <a:pt x="2584" y="2827"/>
                    </a:lnTo>
                    <a:lnTo>
                      <a:pt x="2592" y="2836"/>
                    </a:lnTo>
                    <a:lnTo>
                      <a:pt x="2599" y="2842"/>
                    </a:lnTo>
                    <a:lnTo>
                      <a:pt x="2603" y="2844"/>
                    </a:lnTo>
                    <a:lnTo>
                      <a:pt x="2607" y="2845"/>
                    </a:lnTo>
                    <a:lnTo>
                      <a:pt x="2610" y="2846"/>
                    </a:lnTo>
                    <a:lnTo>
                      <a:pt x="2614" y="2846"/>
                    </a:lnTo>
                    <a:lnTo>
                      <a:pt x="2618" y="2846"/>
                    </a:lnTo>
                    <a:lnTo>
                      <a:pt x="2622" y="2845"/>
                    </a:lnTo>
                    <a:lnTo>
                      <a:pt x="2626" y="2843"/>
                    </a:lnTo>
                    <a:lnTo>
                      <a:pt x="2631" y="2841"/>
                    </a:lnTo>
                    <a:lnTo>
                      <a:pt x="2638" y="2835"/>
                    </a:lnTo>
                    <a:lnTo>
                      <a:pt x="2647" y="2826"/>
                    </a:lnTo>
                    <a:lnTo>
                      <a:pt x="2655" y="2815"/>
                    </a:lnTo>
                    <a:lnTo>
                      <a:pt x="2664" y="2802"/>
                    </a:lnTo>
                    <a:lnTo>
                      <a:pt x="2674" y="2787"/>
                    </a:lnTo>
                    <a:lnTo>
                      <a:pt x="2684" y="2769"/>
                    </a:lnTo>
                    <a:lnTo>
                      <a:pt x="2693" y="2750"/>
                    </a:lnTo>
                    <a:lnTo>
                      <a:pt x="2703" y="2724"/>
                    </a:lnTo>
                    <a:lnTo>
                      <a:pt x="2713" y="2693"/>
                    </a:lnTo>
                    <a:lnTo>
                      <a:pt x="2723" y="2658"/>
                    </a:lnTo>
                    <a:lnTo>
                      <a:pt x="2732" y="2619"/>
                    </a:lnTo>
                    <a:lnTo>
                      <a:pt x="2741" y="2576"/>
                    </a:lnTo>
                    <a:lnTo>
                      <a:pt x="2748" y="2532"/>
                    </a:lnTo>
                    <a:lnTo>
                      <a:pt x="2754" y="2484"/>
                    </a:lnTo>
                    <a:lnTo>
                      <a:pt x="2772" y="2479"/>
                    </a:lnTo>
                    <a:lnTo>
                      <a:pt x="2789" y="2473"/>
                    </a:lnTo>
                    <a:lnTo>
                      <a:pt x="2807" y="2466"/>
                    </a:lnTo>
                    <a:lnTo>
                      <a:pt x="2824" y="2458"/>
                    </a:lnTo>
                    <a:lnTo>
                      <a:pt x="2840" y="2450"/>
                    </a:lnTo>
                    <a:lnTo>
                      <a:pt x="2856" y="2441"/>
                    </a:lnTo>
                    <a:lnTo>
                      <a:pt x="2872" y="2432"/>
                    </a:lnTo>
                    <a:lnTo>
                      <a:pt x="2888" y="2421"/>
                    </a:lnTo>
                    <a:lnTo>
                      <a:pt x="2903" y="2411"/>
                    </a:lnTo>
                    <a:lnTo>
                      <a:pt x="2919" y="2399"/>
                    </a:lnTo>
                    <a:lnTo>
                      <a:pt x="2933" y="2387"/>
                    </a:lnTo>
                    <a:lnTo>
                      <a:pt x="2947" y="2375"/>
                    </a:lnTo>
                    <a:lnTo>
                      <a:pt x="2961" y="2362"/>
                    </a:lnTo>
                    <a:lnTo>
                      <a:pt x="2974" y="2347"/>
                    </a:lnTo>
                    <a:lnTo>
                      <a:pt x="2986" y="2333"/>
                    </a:lnTo>
                    <a:lnTo>
                      <a:pt x="2998" y="2318"/>
                    </a:lnTo>
                    <a:lnTo>
                      <a:pt x="3010" y="2303"/>
                    </a:lnTo>
                    <a:lnTo>
                      <a:pt x="3021" y="2287"/>
                    </a:lnTo>
                    <a:lnTo>
                      <a:pt x="3031" y="2271"/>
                    </a:lnTo>
                    <a:lnTo>
                      <a:pt x="3040" y="2254"/>
                    </a:lnTo>
                    <a:lnTo>
                      <a:pt x="3049" y="2237"/>
                    </a:lnTo>
                    <a:lnTo>
                      <a:pt x="3058" y="2220"/>
                    </a:lnTo>
                    <a:lnTo>
                      <a:pt x="3065" y="2202"/>
                    </a:lnTo>
                    <a:lnTo>
                      <a:pt x="3072" y="2184"/>
                    </a:lnTo>
                    <a:lnTo>
                      <a:pt x="3079" y="2164"/>
                    </a:lnTo>
                    <a:lnTo>
                      <a:pt x="3084" y="2145"/>
                    </a:lnTo>
                    <a:lnTo>
                      <a:pt x="3089" y="2126"/>
                    </a:lnTo>
                    <a:lnTo>
                      <a:pt x="3093" y="2107"/>
                    </a:lnTo>
                    <a:lnTo>
                      <a:pt x="3096" y="2087"/>
                    </a:lnTo>
                    <a:lnTo>
                      <a:pt x="3098" y="2067"/>
                    </a:lnTo>
                    <a:lnTo>
                      <a:pt x="3099" y="2046"/>
                    </a:lnTo>
                    <a:lnTo>
                      <a:pt x="3100" y="2026"/>
                    </a:lnTo>
                    <a:lnTo>
                      <a:pt x="3098" y="1996"/>
                    </a:lnTo>
                    <a:lnTo>
                      <a:pt x="3094" y="1966"/>
                    </a:lnTo>
                    <a:lnTo>
                      <a:pt x="3088" y="1936"/>
                    </a:lnTo>
                    <a:lnTo>
                      <a:pt x="3081" y="1905"/>
                    </a:lnTo>
                    <a:lnTo>
                      <a:pt x="3072" y="1875"/>
                    </a:lnTo>
                    <a:lnTo>
                      <a:pt x="3062" y="1844"/>
                    </a:lnTo>
                    <a:lnTo>
                      <a:pt x="3051" y="1812"/>
                    </a:lnTo>
                    <a:lnTo>
                      <a:pt x="3039" y="1782"/>
                    </a:lnTo>
                    <a:lnTo>
                      <a:pt x="3026" y="1752"/>
                    </a:lnTo>
                    <a:lnTo>
                      <a:pt x="3012" y="1722"/>
                    </a:lnTo>
                    <a:lnTo>
                      <a:pt x="2998" y="1693"/>
                    </a:lnTo>
                    <a:lnTo>
                      <a:pt x="2983" y="1665"/>
                    </a:lnTo>
                    <a:lnTo>
                      <a:pt x="2953" y="1610"/>
                    </a:lnTo>
                    <a:lnTo>
                      <a:pt x="2924" y="1561"/>
                    </a:lnTo>
                    <a:lnTo>
                      <a:pt x="2914" y="1543"/>
                    </a:lnTo>
                    <a:lnTo>
                      <a:pt x="2902" y="1524"/>
                    </a:lnTo>
                    <a:lnTo>
                      <a:pt x="2891" y="1502"/>
                    </a:lnTo>
                    <a:lnTo>
                      <a:pt x="2880" y="1478"/>
                    </a:lnTo>
                    <a:lnTo>
                      <a:pt x="2869" y="1452"/>
                    </a:lnTo>
                    <a:lnTo>
                      <a:pt x="2858" y="1425"/>
                    </a:lnTo>
                    <a:lnTo>
                      <a:pt x="2849" y="1397"/>
                    </a:lnTo>
                    <a:lnTo>
                      <a:pt x="2840" y="1368"/>
                    </a:lnTo>
                    <a:lnTo>
                      <a:pt x="2832" y="1337"/>
                    </a:lnTo>
                    <a:lnTo>
                      <a:pt x="2826" y="1306"/>
                    </a:lnTo>
                    <a:lnTo>
                      <a:pt x="2824" y="1289"/>
                    </a:lnTo>
                    <a:lnTo>
                      <a:pt x="2822" y="1273"/>
                    </a:lnTo>
                    <a:lnTo>
                      <a:pt x="2821" y="1257"/>
                    </a:lnTo>
                    <a:lnTo>
                      <a:pt x="2820" y="1240"/>
                    </a:lnTo>
                    <a:lnTo>
                      <a:pt x="2819" y="1224"/>
                    </a:lnTo>
                    <a:lnTo>
                      <a:pt x="2820" y="1208"/>
                    </a:lnTo>
                    <a:lnTo>
                      <a:pt x="2821" y="1191"/>
                    </a:lnTo>
                    <a:lnTo>
                      <a:pt x="2823" y="1175"/>
                    </a:lnTo>
                    <a:lnTo>
                      <a:pt x="2825" y="1159"/>
                    </a:lnTo>
                    <a:lnTo>
                      <a:pt x="2828" y="1142"/>
                    </a:lnTo>
                    <a:lnTo>
                      <a:pt x="2832" y="1125"/>
                    </a:lnTo>
                    <a:lnTo>
                      <a:pt x="2837" y="1109"/>
                    </a:lnTo>
                    <a:lnTo>
                      <a:pt x="2860" y="1119"/>
                    </a:lnTo>
                    <a:lnTo>
                      <a:pt x="2884" y="1129"/>
                    </a:lnTo>
                    <a:lnTo>
                      <a:pt x="2910" y="1138"/>
                    </a:lnTo>
                    <a:lnTo>
                      <a:pt x="2936" y="1146"/>
                    </a:lnTo>
                    <a:lnTo>
                      <a:pt x="2963" y="1152"/>
                    </a:lnTo>
                    <a:lnTo>
                      <a:pt x="2993" y="1157"/>
                    </a:lnTo>
                    <a:lnTo>
                      <a:pt x="3024" y="1160"/>
                    </a:lnTo>
                    <a:lnTo>
                      <a:pt x="3057" y="1161"/>
                    </a:lnTo>
                    <a:lnTo>
                      <a:pt x="3072" y="1161"/>
                    </a:lnTo>
                    <a:lnTo>
                      <a:pt x="3086" y="1160"/>
                    </a:lnTo>
                    <a:lnTo>
                      <a:pt x="3099" y="1159"/>
                    </a:lnTo>
                    <a:lnTo>
                      <a:pt x="3112" y="1157"/>
                    </a:lnTo>
                    <a:lnTo>
                      <a:pt x="3125" y="1155"/>
                    </a:lnTo>
                    <a:lnTo>
                      <a:pt x="3136" y="1152"/>
                    </a:lnTo>
                    <a:lnTo>
                      <a:pt x="3147" y="1149"/>
                    </a:lnTo>
                    <a:lnTo>
                      <a:pt x="3158" y="1146"/>
                    </a:lnTo>
                    <a:lnTo>
                      <a:pt x="3168" y="1142"/>
                    </a:lnTo>
                    <a:lnTo>
                      <a:pt x="3177" y="1138"/>
                    </a:lnTo>
                    <a:lnTo>
                      <a:pt x="3187" y="1133"/>
                    </a:lnTo>
                    <a:lnTo>
                      <a:pt x="3195" y="1127"/>
                    </a:lnTo>
                    <a:lnTo>
                      <a:pt x="3209" y="1117"/>
                    </a:lnTo>
                    <a:lnTo>
                      <a:pt x="3222" y="1105"/>
                    </a:lnTo>
                    <a:lnTo>
                      <a:pt x="3233" y="1094"/>
                    </a:lnTo>
                    <a:lnTo>
                      <a:pt x="3242" y="1082"/>
                    </a:lnTo>
                    <a:lnTo>
                      <a:pt x="3249" y="1070"/>
                    </a:lnTo>
                    <a:lnTo>
                      <a:pt x="3255" y="1058"/>
                    </a:lnTo>
                    <a:lnTo>
                      <a:pt x="3260" y="1047"/>
                    </a:lnTo>
                    <a:lnTo>
                      <a:pt x="3263" y="1036"/>
                    </a:lnTo>
                    <a:lnTo>
                      <a:pt x="3264" y="1026"/>
                    </a:lnTo>
                    <a:lnTo>
                      <a:pt x="3265" y="1018"/>
                    </a:lnTo>
                    <a:lnTo>
                      <a:pt x="3265" y="1007"/>
                    </a:lnTo>
                    <a:lnTo>
                      <a:pt x="3264" y="998"/>
                    </a:lnTo>
                    <a:lnTo>
                      <a:pt x="3263" y="988"/>
                    </a:lnTo>
                    <a:lnTo>
                      <a:pt x="3261" y="979"/>
                    </a:lnTo>
                    <a:lnTo>
                      <a:pt x="3259" y="970"/>
                    </a:lnTo>
                    <a:lnTo>
                      <a:pt x="3256" y="961"/>
                    </a:lnTo>
                    <a:lnTo>
                      <a:pt x="3253" y="952"/>
                    </a:lnTo>
                    <a:lnTo>
                      <a:pt x="3249" y="944"/>
                    </a:lnTo>
                    <a:lnTo>
                      <a:pt x="3240" y="929"/>
                    </a:lnTo>
                    <a:lnTo>
                      <a:pt x="3230" y="915"/>
                    </a:lnTo>
                    <a:lnTo>
                      <a:pt x="3218" y="903"/>
                    </a:lnTo>
                    <a:lnTo>
                      <a:pt x="3205" y="891"/>
                    </a:lnTo>
                    <a:lnTo>
                      <a:pt x="3191" y="881"/>
                    </a:lnTo>
                    <a:lnTo>
                      <a:pt x="3175" y="873"/>
                    </a:lnTo>
                    <a:lnTo>
                      <a:pt x="3159" y="865"/>
                    </a:lnTo>
                    <a:lnTo>
                      <a:pt x="3143" y="859"/>
                    </a:lnTo>
                    <a:lnTo>
                      <a:pt x="3127" y="854"/>
                    </a:lnTo>
                    <a:lnTo>
                      <a:pt x="3110" y="850"/>
                    </a:lnTo>
                    <a:lnTo>
                      <a:pt x="3094" y="848"/>
                    </a:lnTo>
                    <a:lnTo>
                      <a:pt x="3078" y="847"/>
                    </a:lnTo>
                    <a:lnTo>
                      <a:pt x="3064" y="847"/>
                    </a:lnTo>
                    <a:lnTo>
                      <a:pt x="3049" y="848"/>
                    </a:lnTo>
                    <a:lnTo>
                      <a:pt x="3034" y="850"/>
                    </a:lnTo>
                    <a:lnTo>
                      <a:pt x="3018" y="852"/>
                    </a:lnTo>
                    <a:lnTo>
                      <a:pt x="3002" y="856"/>
                    </a:lnTo>
                    <a:lnTo>
                      <a:pt x="2986" y="860"/>
                    </a:lnTo>
                    <a:lnTo>
                      <a:pt x="2969" y="866"/>
                    </a:lnTo>
                    <a:lnTo>
                      <a:pt x="2952" y="873"/>
                    </a:lnTo>
                    <a:lnTo>
                      <a:pt x="2936" y="881"/>
                    </a:lnTo>
                    <a:lnTo>
                      <a:pt x="2919" y="891"/>
                    </a:lnTo>
                    <a:lnTo>
                      <a:pt x="2902" y="902"/>
                    </a:lnTo>
                    <a:lnTo>
                      <a:pt x="2886" y="915"/>
                    </a:lnTo>
                    <a:lnTo>
                      <a:pt x="2870" y="929"/>
                    </a:lnTo>
                    <a:lnTo>
                      <a:pt x="2855" y="945"/>
                    </a:lnTo>
                    <a:lnTo>
                      <a:pt x="2840" y="965"/>
                    </a:lnTo>
                    <a:lnTo>
                      <a:pt x="2826" y="985"/>
                    </a:lnTo>
                    <a:lnTo>
                      <a:pt x="2826" y="985"/>
                    </a:lnTo>
                    <a:lnTo>
                      <a:pt x="2826" y="985"/>
                    </a:lnTo>
                    <a:lnTo>
                      <a:pt x="2826" y="986"/>
                    </a:lnTo>
                    <a:lnTo>
                      <a:pt x="2826" y="986"/>
                    </a:lnTo>
                    <a:lnTo>
                      <a:pt x="2825" y="986"/>
                    </a:lnTo>
                    <a:lnTo>
                      <a:pt x="2825" y="986"/>
                    </a:lnTo>
                    <a:lnTo>
                      <a:pt x="2825" y="987"/>
                    </a:lnTo>
                    <a:lnTo>
                      <a:pt x="2825" y="987"/>
                    </a:lnTo>
                    <a:lnTo>
                      <a:pt x="2815" y="982"/>
                    </a:lnTo>
                    <a:lnTo>
                      <a:pt x="2805" y="976"/>
                    </a:lnTo>
                    <a:lnTo>
                      <a:pt x="2795" y="971"/>
                    </a:lnTo>
                    <a:lnTo>
                      <a:pt x="2784" y="965"/>
                    </a:lnTo>
                    <a:lnTo>
                      <a:pt x="2773" y="959"/>
                    </a:lnTo>
                    <a:lnTo>
                      <a:pt x="2762" y="952"/>
                    </a:lnTo>
                    <a:lnTo>
                      <a:pt x="2750" y="946"/>
                    </a:lnTo>
                    <a:lnTo>
                      <a:pt x="2738" y="940"/>
                    </a:lnTo>
                    <a:lnTo>
                      <a:pt x="2719" y="931"/>
                    </a:lnTo>
                    <a:lnTo>
                      <a:pt x="2699" y="922"/>
                    </a:lnTo>
                    <a:lnTo>
                      <a:pt x="2678" y="914"/>
                    </a:lnTo>
                    <a:lnTo>
                      <a:pt x="2658" y="907"/>
                    </a:lnTo>
                    <a:lnTo>
                      <a:pt x="2638" y="901"/>
                    </a:lnTo>
                    <a:lnTo>
                      <a:pt x="2616" y="896"/>
                    </a:lnTo>
                    <a:lnTo>
                      <a:pt x="2595" y="891"/>
                    </a:lnTo>
                    <a:lnTo>
                      <a:pt x="2574" y="888"/>
                    </a:lnTo>
                    <a:lnTo>
                      <a:pt x="2576" y="878"/>
                    </a:lnTo>
                    <a:lnTo>
                      <a:pt x="2577" y="868"/>
                    </a:lnTo>
                    <a:lnTo>
                      <a:pt x="2578" y="858"/>
                    </a:lnTo>
                    <a:lnTo>
                      <a:pt x="2580" y="848"/>
                    </a:lnTo>
                    <a:lnTo>
                      <a:pt x="2580" y="838"/>
                    </a:lnTo>
                    <a:lnTo>
                      <a:pt x="2581" y="828"/>
                    </a:lnTo>
                    <a:lnTo>
                      <a:pt x="2582" y="818"/>
                    </a:lnTo>
                    <a:lnTo>
                      <a:pt x="2582" y="808"/>
                    </a:lnTo>
                    <a:lnTo>
                      <a:pt x="2582" y="778"/>
                    </a:lnTo>
                    <a:lnTo>
                      <a:pt x="2581" y="750"/>
                    </a:lnTo>
                    <a:lnTo>
                      <a:pt x="2579" y="721"/>
                    </a:lnTo>
                    <a:lnTo>
                      <a:pt x="2574" y="693"/>
                    </a:lnTo>
                    <a:lnTo>
                      <a:pt x="2568" y="664"/>
                    </a:lnTo>
                    <a:lnTo>
                      <a:pt x="2561" y="636"/>
                    </a:lnTo>
                    <a:lnTo>
                      <a:pt x="2552" y="607"/>
                    </a:lnTo>
                    <a:lnTo>
                      <a:pt x="2541" y="580"/>
                    </a:lnTo>
                    <a:lnTo>
                      <a:pt x="2534" y="567"/>
                    </a:lnTo>
                    <a:lnTo>
                      <a:pt x="2528" y="554"/>
                    </a:lnTo>
                    <a:lnTo>
                      <a:pt x="2520" y="541"/>
                    </a:lnTo>
                    <a:lnTo>
                      <a:pt x="2513" y="528"/>
                    </a:lnTo>
                    <a:lnTo>
                      <a:pt x="2505" y="516"/>
                    </a:lnTo>
                    <a:lnTo>
                      <a:pt x="2496" y="504"/>
                    </a:lnTo>
                    <a:lnTo>
                      <a:pt x="2487" y="492"/>
                    </a:lnTo>
                    <a:lnTo>
                      <a:pt x="2477" y="481"/>
                    </a:lnTo>
                    <a:lnTo>
                      <a:pt x="2467" y="469"/>
                    </a:lnTo>
                    <a:lnTo>
                      <a:pt x="2456" y="459"/>
                    </a:lnTo>
                    <a:lnTo>
                      <a:pt x="2445" y="448"/>
                    </a:lnTo>
                    <a:lnTo>
                      <a:pt x="2433" y="438"/>
                    </a:lnTo>
                    <a:lnTo>
                      <a:pt x="2420" y="427"/>
                    </a:lnTo>
                    <a:lnTo>
                      <a:pt x="2407" y="418"/>
                    </a:lnTo>
                    <a:lnTo>
                      <a:pt x="2394" y="409"/>
                    </a:lnTo>
                    <a:lnTo>
                      <a:pt x="2380" y="401"/>
                    </a:lnTo>
                    <a:lnTo>
                      <a:pt x="2361" y="392"/>
                    </a:lnTo>
                    <a:lnTo>
                      <a:pt x="2340" y="384"/>
                    </a:lnTo>
                    <a:lnTo>
                      <a:pt x="2319" y="377"/>
                    </a:lnTo>
                    <a:lnTo>
                      <a:pt x="2298" y="371"/>
                    </a:lnTo>
                    <a:lnTo>
                      <a:pt x="2276" y="367"/>
                    </a:lnTo>
                    <a:lnTo>
                      <a:pt x="2253" y="363"/>
                    </a:lnTo>
                    <a:lnTo>
                      <a:pt x="2231" y="361"/>
                    </a:lnTo>
                    <a:lnTo>
                      <a:pt x="2209" y="359"/>
                    </a:lnTo>
                    <a:lnTo>
                      <a:pt x="2188" y="358"/>
                    </a:lnTo>
                    <a:lnTo>
                      <a:pt x="2167" y="358"/>
                    </a:lnTo>
                    <a:lnTo>
                      <a:pt x="2147" y="359"/>
                    </a:lnTo>
                    <a:lnTo>
                      <a:pt x="2129" y="360"/>
                    </a:lnTo>
                    <a:lnTo>
                      <a:pt x="2112" y="362"/>
                    </a:lnTo>
                    <a:lnTo>
                      <a:pt x="2096" y="364"/>
                    </a:lnTo>
                    <a:lnTo>
                      <a:pt x="2083" y="367"/>
                    </a:lnTo>
                    <a:lnTo>
                      <a:pt x="2071" y="370"/>
                    </a:lnTo>
                    <a:lnTo>
                      <a:pt x="2071" y="370"/>
                    </a:lnTo>
                    <a:lnTo>
                      <a:pt x="2070" y="370"/>
                    </a:lnTo>
                    <a:lnTo>
                      <a:pt x="2070" y="370"/>
                    </a:lnTo>
                    <a:lnTo>
                      <a:pt x="2070" y="370"/>
                    </a:lnTo>
                    <a:lnTo>
                      <a:pt x="2070" y="370"/>
                    </a:lnTo>
                    <a:lnTo>
                      <a:pt x="2071" y="370"/>
                    </a:lnTo>
                    <a:lnTo>
                      <a:pt x="2071" y="370"/>
                    </a:lnTo>
                    <a:lnTo>
                      <a:pt x="2071" y="370"/>
                    </a:lnTo>
                    <a:lnTo>
                      <a:pt x="2072" y="364"/>
                    </a:lnTo>
                    <a:lnTo>
                      <a:pt x="2073" y="357"/>
                    </a:lnTo>
                    <a:lnTo>
                      <a:pt x="2074" y="351"/>
                    </a:lnTo>
                    <a:lnTo>
                      <a:pt x="2074" y="345"/>
                    </a:lnTo>
                    <a:lnTo>
                      <a:pt x="2075" y="339"/>
                    </a:lnTo>
                    <a:lnTo>
                      <a:pt x="2075" y="332"/>
                    </a:lnTo>
                    <a:lnTo>
                      <a:pt x="2075" y="326"/>
                    </a:lnTo>
                    <a:lnTo>
                      <a:pt x="2075" y="319"/>
                    </a:lnTo>
                    <a:lnTo>
                      <a:pt x="2074" y="299"/>
                    </a:lnTo>
                    <a:lnTo>
                      <a:pt x="2072" y="280"/>
                    </a:lnTo>
                    <a:lnTo>
                      <a:pt x="2068" y="259"/>
                    </a:lnTo>
                    <a:lnTo>
                      <a:pt x="2063" y="241"/>
                    </a:lnTo>
                    <a:lnTo>
                      <a:pt x="2056" y="223"/>
                    </a:lnTo>
                    <a:lnTo>
                      <a:pt x="2048" y="205"/>
                    </a:lnTo>
                    <a:lnTo>
                      <a:pt x="2039" y="188"/>
                    </a:lnTo>
                    <a:lnTo>
                      <a:pt x="2029" y="173"/>
                    </a:lnTo>
                    <a:lnTo>
                      <a:pt x="2017" y="158"/>
                    </a:lnTo>
                    <a:lnTo>
                      <a:pt x="2005" y="144"/>
                    </a:lnTo>
                    <a:lnTo>
                      <a:pt x="1991" y="130"/>
                    </a:lnTo>
                    <a:lnTo>
                      <a:pt x="1977" y="118"/>
                    </a:lnTo>
                    <a:lnTo>
                      <a:pt x="1961" y="107"/>
                    </a:lnTo>
                    <a:lnTo>
                      <a:pt x="1945" y="98"/>
                    </a:lnTo>
                    <a:lnTo>
                      <a:pt x="1928" y="89"/>
                    </a:lnTo>
                    <a:lnTo>
                      <a:pt x="1911" y="81"/>
                    </a:lnTo>
                    <a:lnTo>
                      <a:pt x="1996" y="88"/>
                    </a:lnTo>
                    <a:lnTo>
                      <a:pt x="2081" y="99"/>
                    </a:lnTo>
                    <a:lnTo>
                      <a:pt x="2164" y="113"/>
                    </a:lnTo>
                    <a:lnTo>
                      <a:pt x="2246" y="132"/>
                    </a:lnTo>
                    <a:lnTo>
                      <a:pt x="2326" y="154"/>
                    </a:lnTo>
                    <a:lnTo>
                      <a:pt x="2406" y="180"/>
                    </a:lnTo>
                    <a:lnTo>
                      <a:pt x="2483" y="209"/>
                    </a:lnTo>
                    <a:lnTo>
                      <a:pt x="2558" y="242"/>
                    </a:lnTo>
                    <a:lnTo>
                      <a:pt x="2632" y="280"/>
                    </a:lnTo>
                    <a:lnTo>
                      <a:pt x="2703" y="319"/>
                    </a:lnTo>
                    <a:lnTo>
                      <a:pt x="2772" y="362"/>
                    </a:lnTo>
                    <a:lnTo>
                      <a:pt x="2839" y="408"/>
                    </a:lnTo>
                    <a:lnTo>
                      <a:pt x="2904" y="458"/>
                    </a:lnTo>
                    <a:lnTo>
                      <a:pt x="2967" y="509"/>
                    </a:lnTo>
                    <a:lnTo>
                      <a:pt x="3027" y="564"/>
                    </a:lnTo>
                    <a:lnTo>
                      <a:pt x="3084" y="622"/>
                    </a:lnTo>
                    <a:lnTo>
                      <a:pt x="3139" y="682"/>
                    </a:lnTo>
                    <a:lnTo>
                      <a:pt x="3192" y="744"/>
                    </a:lnTo>
                    <a:lnTo>
                      <a:pt x="3241" y="810"/>
                    </a:lnTo>
                    <a:lnTo>
                      <a:pt x="3286" y="876"/>
                    </a:lnTo>
                    <a:lnTo>
                      <a:pt x="3329" y="946"/>
                    </a:lnTo>
                    <a:lnTo>
                      <a:pt x="3369" y="1018"/>
                    </a:lnTo>
                    <a:lnTo>
                      <a:pt x="3405" y="1091"/>
                    </a:lnTo>
                    <a:lnTo>
                      <a:pt x="3438" y="1167"/>
                    </a:lnTo>
                    <a:lnTo>
                      <a:pt x="3468" y="1244"/>
                    </a:lnTo>
                    <a:lnTo>
                      <a:pt x="3494" y="1323"/>
                    </a:lnTo>
                    <a:lnTo>
                      <a:pt x="3516" y="1404"/>
                    </a:lnTo>
                    <a:lnTo>
                      <a:pt x="3535" y="1486"/>
                    </a:lnTo>
                    <a:lnTo>
                      <a:pt x="3549" y="1569"/>
                    </a:lnTo>
                    <a:lnTo>
                      <a:pt x="3560" y="1654"/>
                    </a:lnTo>
                    <a:lnTo>
                      <a:pt x="3566" y="1740"/>
                    </a:lnTo>
                    <a:lnTo>
                      <a:pt x="3568" y="1828"/>
                    </a:lnTo>
                    <a:lnTo>
                      <a:pt x="3566" y="1915"/>
                    </a:lnTo>
                    <a:lnTo>
                      <a:pt x="3559" y="2003"/>
                    </a:lnTo>
                    <a:lnTo>
                      <a:pt x="3549" y="2088"/>
                    </a:lnTo>
                    <a:lnTo>
                      <a:pt x="3534" y="2172"/>
                    </a:lnTo>
                    <a:lnTo>
                      <a:pt x="3515" y="2256"/>
                    </a:lnTo>
                    <a:lnTo>
                      <a:pt x="3493" y="2337"/>
                    </a:lnTo>
                    <a:lnTo>
                      <a:pt x="3467" y="2417"/>
                    </a:lnTo>
                    <a:lnTo>
                      <a:pt x="3436" y="2495"/>
                    </a:lnTo>
                    <a:lnTo>
                      <a:pt x="3402" y="2571"/>
                    </a:lnTo>
                    <a:lnTo>
                      <a:pt x="3365" y="2645"/>
                    </a:lnTo>
                    <a:lnTo>
                      <a:pt x="3325" y="2718"/>
                    </a:lnTo>
                    <a:lnTo>
                      <a:pt x="3281" y="2788"/>
                    </a:lnTo>
                    <a:lnTo>
                      <a:pt x="3234" y="2855"/>
                    </a:lnTo>
                    <a:lnTo>
                      <a:pt x="3185" y="2921"/>
                    </a:lnTo>
                    <a:lnTo>
                      <a:pt x="3131" y="2984"/>
                    </a:lnTo>
                    <a:lnTo>
                      <a:pt x="3075" y="3044"/>
                    </a:lnTo>
                    <a:lnTo>
                      <a:pt x="3017" y="3102"/>
                    </a:lnTo>
                    <a:lnTo>
                      <a:pt x="2956" y="3156"/>
                    </a:lnTo>
                    <a:lnTo>
                      <a:pt x="2892" y="3208"/>
                    </a:lnTo>
                    <a:lnTo>
                      <a:pt x="2826" y="3258"/>
                    </a:lnTo>
                    <a:lnTo>
                      <a:pt x="2758" y="3303"/>
                    </a:lnTo>
                    <a:lnTo>
                      <a:pt x="2687" y="3346"/>
                    </a:lnTo>
                    <a:lnTo>
                      <a:pt x="2614" y="3385"/>
                    </a:lnTo>
                    <a:lnTo>
                      <a:pt x="2539" y="3422"/>
                    </a:lnTo>
                    <a:lnTo>
                      <a:pt x="2463" y="3454"/>
                    </a:lnTo>
                    <a:lnTo>
                      <a:pt x="2384" y="3483"/>
                    </a:lnTo>
                    <a:lnTo>
                      <a:pt x="2303" y="3508"/>
                    </a:lnTo>
                    <a:lnTo>
                      <a:pt x="2222" y="3529"/>
                    </a:lnTo>
                    <a:lnTo>
                      <a:pt x="2139" y="3546"/>
                    </a:lnTo>
                    <a:lnTo>
                      <a:pt x="2053" y="3559"/>
                    </a:lnTo>
                    <a:lnTo>
                      <a:pt x="1967" y="3570"/>
                    </a:lnTo>
                    <a:lnTo>
                      <a:pt x="1880" y="3575"/>
                    </a:lnTo>
                    <a:close/>
                    <a:moveTo>
                      <a:pt x="2883" y="1018"/>
                    </a:moveTo>
                    <a:lnTo>
                      <a:pt x="2887" y="1012"/>
                    </a:lnTo>
                    <a:lnTo>
                      <a:pt x="2891" y="1006"/>
                    </a:lnTo>
                    <a:lnTo>
                      <a:pt x="2896" y="1001"/>
                    </a:lnTo>
                    <a:lnTo>
                      <a:pt x="2901" y="995"/>
                    </a:lnTo>
                    <a:lnTo>
                      <a:pt x="2905" y="989"/>
                    </a:lnTo>
                    <a:lnTo>
                      <a:pt x="2911" y="984"/>
                    </a:lnTo>
                    <a:lnTo>
                      <a:pt x="2916" y="978"/>
                    </a:lnTo>
                    <a:lnTo>
                      <a:pt x="2922" y="973"/>
                    </a:lnTo>
                    <a:lnTo>
                      <a:pt x="2929" y="967"/>
                    </a:lnTo>
                    <a:lnTo>
                      <a:pt x="2936" y="960"/>
                    </a:lnTo>
                    <a:lnTo>
                      <a:pt x="2945" y="953"/>
                    </a:lnTo>
                    <a:lnTo>
                      <a:pt x="2954" y="947"/>
                    </a:lnTo>
                    <a:lnTo>
                      <a:pt x="2975" y="936"/>
                    </a:lnTo>
                    <a:lnTo>
                      <a:pt x="2996" y="925"/>
                    </a:lnTo>
                    <a:lnTo>
                      <a:pt x="3019" y="917"/>
                    </a:lnTo>
                    <a:lnTo>
                      <a:pt x="3041" y="910"/>
                    </a:lnTo>
                    <a:lnTo>
                      <a:pt x="3052" y="908"/>
                    </a:lnTo>
                    <a:lnTo>
                      <a:pt x="3062" y="906"/>
                    </a:lnTo>
                    <a:lnTo>
                      <a:pt x="3072" y="905"/>
                    </a:lnTo>
                    <a:lnTo>
                      <a:pt x="3081" y="905"/>
                    </a:lnTo>
                    <a:lnTo>
                      <a:pt x="3090" y="905"/>
                    </a:lnTo>
                    <a:lnTo>
                      <a:pt x="3099" y="906"/>
                    </a:lnTo>
                    <a:lnTo>
                      <a:pt x="3108" y="908"/>
                    </a:lnTo>
                    <a:lnTo>
                      <a:pt x="3117" y="910"/>
                    </a:lnTo>
                    <a:lnTo>
                      <a:pt x="3126" y="913"/>
                    </a:lnTo>
                    <a:lnTo>
                      <a:pt x="3134" y="917"/>
                    </a:lnTo>
                    <a:lnTo>
                      <a:pt x="3142" y="921"/>
                    </a:lnTo>
                    <a:lnTo>
                      <a:pt x="3150" y="926"/>
                    </a:lnTo>
                    <a:lnTo>
                      <a:pt x="3157" y="932"/>
                    </a:lnTo>
                    <a:lnTo>
                      <a:pt x="3164" y="938"/>
                    </a:lnTo>
                    <a:lnTo>
                      <a:pt x="3170" y="945"/>
                    </a:lnTo>
                    <a:lnTo>
                      <a:pt x="3176" y="953"/>
                    </a:lnTo>
                    <a:lnTo>
                      <a:pt x="3180" y="962"/>
                    </a:lnTo>
                    <a:lnTo>
                      <a:pt x="3185" y="972"/>
                    </a:lnTo>
                    <a:lnTo>
                      <a:pt x="3187" y="982"/>
                    </a:lnTo>
                    <a:lnTo>
                      <a:pt x="3189" y="992"/>
                    </a:lnTo>
                    <a:lnTo>
                      <a:pt x="3189" y="1000"/>
                    </a:lnTo>
                    <a:lnTo>
                      <a:pt x="3189" y="1008"/>
                    </a:lnTo>
                    <a:lnTo>
                      <a:pt x="3188" y="1016"/>
                    </a:lnTo>
                    <a:lnTo>
                      <a:pt x="3186" y="1023"/>
                    </a:lnTo>
                    <a:lnTo>
                      <a:pt x="3183" y="1030"/>
                    </a:lnTo>
                    <a:lnTo>
                      <a:pt x="3179" y="1036"/>
                    </a:lnTo>
                    <a:lnTo>
                      <a:pt x="3175" y="1042"/>
                    </a:lnTo>
                    <a:lnTo>
                      <a:pt x="3169" y="1047"/>
                    </a:lnTo>
                    <a:lnTo>
                      <a:pt x="3163" y="1052"/>
                    </a:lnTo>
                    <a:lnTo>
                      <a:pt x="3156" y="1056"/>
                    </a:lnTo>
                    <a:lnTo>
                      <a:pt x="3147" y="1060"/>
                    </a:lnTo>
                    <a:lnTo>
                      <a:pt x="3137" y="1063"/>
                    </a:lnTo>
                    <a:lnTo>
                      <a:pt x="3126" y="1065"/>
                    </a:lnTo>
                    <a:lnTo>
                      <a:pt x="3114" y="1067"/>
                    </a:lnTo>
                    <a:lnTo>
                      <a:pt x="3101" y="1068"/>
                    </a:lnTo>
                    <a:lnTo>
                      <a:pt x="3086" y="1069"/>
                    </a:lnTo>
                    <a:lnTo>
                      <a:pt x="3056" y="1068"/>
                    </a:lnTo>
                    <a:lnTo>
                      <a:pt x="3028" y="1065"/>
                    </a:lnTo>
                    <a:lnTo>
                      <a:pt x="3002" y="1061"/>
                    </a:lnTo>
                    <a:lnTo>
                      <a:pt x="2978" y="1055"/>
                    </a:lnTo>
                    <a:lnTo>
                      <a:pt x="2954" y="1048"/>
                    </a:lnTo>
                    <a:lnTo>
                      <a:pt x="2931" y="1039"/>
                    </a:lnTo>
                    <a:lnTo>
                      <a:pt x="2906" y="1029"/>
                    </a:lnTo>
                    <a:lnTo>
                      <a:pt x="2883" y="1018"/>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cs typeface="Arial" panose="020B0604020202020204" pitchFamily="34" charset="0"/>
                </a:endParaRPr>
              </a:p>
            </p:txBody>
          </p:sp>
          <p:sp>
            <p:nvSpPr>
              <p:cNvPr id="14" name="Freeform 117"/>
              <p:cNvSpPr>
                <a:spLocks/>
              </p:cNvSpPr>
              <p:nvPr/>
            </p:nvSpPr>
            <p:spPr bwMode="black">
              <a:xfrm>
                <a:off x="4483" y="3919"/>
                <a:ext cx="1" cy="1"/>
              </a:xfrm>
              <a:custGeom>
                <a:avLst/>
                <a:gdLst/>
                <a:ahLst/>
                <a:cxnLst>
                  <a:cxn ang="0">
                    <a:pos x="0" y="0"/>
                  </a:cxn>
                  <a:cxn ang="0">
                    <a:pos x="1" y="0"/>
                  </a:cxn>
                  <a:cxn ang="0">
                    <a:pos x="1" y="0"/>
                  </a:cxn>
                  <a:cxn ang="0">
                    <a:pos x="1" y="0"/>
                  </a:cxn>
                  <a:cxn ang="0">
                    <a:pos x="1" y="0"/>
                  </a:cxn>
                  <a:cxn ang="0">
                    <a:pos x="1" y="0"/>
                  </a:cxn>
                  <a:cxn ang="0">
                    <a:pos x="1" y="0"/>
                  </a:cxn>
                  <a:cxn ang="0">
                    <a:pos x="1" y="0"/>
                  </a:cxn>
                  <a:cxn ang="0">
                    <a:pos x="0" y="0"/>
                  </a:cxn>
                </a:cxnLst>
                <a:rect l="0" t="0" r="r" b="b"/>
                <a:pathLst>
                  <a:path w="1">
                    <a:moveTo>
                      <a:pt x="0" y="0"/>
                    </a:moveTo>
                    <a:lnTo>
                      <a:pt x="1" y="0"/>
                    </a:lnTo>
                    <a:lnTo>
                      <a:pt x="1" y="0"/>
                    </a:lnTo>
                    <a:lnTo>
                      <a:pt x="1" y="0"/>
                    </a:lnTo>
                    <a:lnTo>
                      <a:pt x="1" y="0"/>
                    </a:lnTo>
                    <a:lnTo>
                      <a:pt x="1" y="0"/>
                    </a:lnTo>
                    <a:lnTo>
                      <a:pt x="1" y="0"/>
                    </a:lnTo>
                    <a:lnTo>
                      <a:pt x="1" y="0"/>
                    </a:lnTo>
                    <a:lnTo>
                      <a:pt x="0" y="0"/>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cs typeface="Arial" panose="020B0604020202020204" pitchFamily="34" charset="0"/>
                </a:endParaRPr>
              </a:p>
            </p:txBody>
          </p:sp>
          <p:sp>
            <p:nvSpPr>
              <p:cNvPr id="15" name="Freeform 118"/>
              <p:cNvSpPr>
                <a:spLocks/>
              </p:cNvSpPr>
              <p:nvPr/>
            </p:nvSpPr>
            <p:spPr bwMode="black">
              <a:xfrm>
                <a:off x="4483" y="3919"/>
                <a:ext cx="1" cy="1"/>
              </a:xfrm>
              <a:custGeom>
                <a:avLst/>
                <a:gdLst/>
                <a:ahLst/>
                <a:cxnLst>
                  <a:cxn ang="0">
                    <a:pos x="0" y="0"/>
                  </a:cxn>
                  <a:cxn ang="0">
                    <a:pos x="1" y="0"/>
                  </a:cxn>
                  <a:cxn ang="0">
                    <a:pos x="1" y="0"/>
                  </a:cxn>
                  <a:cxn ang="0">
                    <a:pos x="1" y="0"/>
                  </a:cxn>
                  <a:cxn ang="0">
                    <a:pos x="1" y="0"/>
                  </a:cxn>
                  <a:cxn ang="0">
                    <a:pos x="1" y="0"/>
                  </a:cxn>
                  <a:cxn ang="0">
                    <a:pos x="1" y="0"/>
                  </a:cxn>
                  <a:cxn ang="0">
                    <a:pos x="1" y="0"/>
                  </a:cxn>
                  <a:cxn ang="0">
                    <a:pos x="0" y="0"/>
                  </a:cxn>
                </a:cxnLst>
                <a:rect l="0" t="0" r="r" b="b"/>
                <a:pathLst>
                  <a:path w="1">
                    <a:moveTo>
                      <a:pt x="0" y="0"/>
                    </a:moveTo>
                    <a:lnTo>
                      <a:pt x="1" y="0"/>
                    </a:lnTo>
                    <a:lnTo>
                      <a:pt x="1" y="0"/>
                    </a:lnTo>
                    <a:lnTo>
                      <a:pt x="1" y="0"/>
                    </a:lnTo>
                    <a:lnTo>
                      <a:pt x="1" y="0"/>
                    </a:lnTo>
                    <a:lnTo>
                      <a:pt x="1" y="0"/>
                    </a:lnTo>
                    <a:lnTo>
                      <a:pt x="1" y="0"/>
                    </a:lnTo>
                    <a:lnTo>
                      <a:pt x="1" y="0"/>
                    </a:lnTo>
                    <a:lnTo>
                      <a:pt x="0" y="0"/>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cs typeface="Arial" panose="020B0604020202020204" pitchFamily="34" charset="0"/>
                </a:endParaRPr>
              </a:p>
            </p:txBody>
          </p:sp>
          <p:sp>
            <p:nvSpPr>
              <p:cNvPr id="16" name="Freeform 119"/>
              <p:cNvSpPr>
                <a:spLocks/>
              </p:cNvSpPr>
              <p:nvPr/>
            </p:nvSpPr>
            <p:spPr bwMode="black">
              <a:xfrm>
                <a:off x="4663" y="3977"/>
                <a:ext cx="110" cy="110"/>
              </a:xfrm>
              <a:custGeom>
                <a:avLst/>
                <a:gdLst/>
                <a:ahLst/>
                <a:cxnLst>
                  <a:cxn ang="0">
                    <a:pos x="255" y="221"/>
                  </a:cxn>
                  <a:cxn ang="0">
                    <a:pos x="263" y="1028"/>
                  </a:cxn>
                  <a:cxn ang="0">
                    <a:pos x="295" y="1137"/>
                  </a:cxn>
                  <a:cxn ang="0">
                    <a:pos x="340" y="1211"/>
                  </a:cxn>
                  <a:cxn ang="0">
                    <a:pos x="370" y="1242"/>
                  </a:cxn>
                  <a:cxn ang="0">
                    <a:pos x="404" y="1264"/>
                  </a:cxn>
                  <a:cxn ang="0">
                    <a:pos x="437" y="1278"/>
                  </a:cxn>
                  <a:cxn ang="0">
                    <a:pos x="453" y="1296"/>
                  </a:cxn>
                  <a:cxn ang="0">
                    <a:pos x="454" y="1317"/>
                  </a:cxn>
                  <a:cxn ang="0">
                    <a:pos x="443" y="1334"/>
                  </a:cxn>
                  <a:cxn ang="0">
                    <a:pos x="35" y="1339"/>
                  </a:cxn>
                  <a:cxn ang="0">
                    <a:pos x="16" y="1331"/>
                  </a:cxn>
                  <a:cxn ang="0">
                    <a:pos x="3" y="1311"/>
                  </a:cxn>
                  <a:cxn ang="0">
                    <a:pos x="6" y="1289"/>
                  </a:cxn>
                  <a:cxn ang="0">
                    <a:pos x="35" y="1273"/>
                  </a:cxn>
                  <a:cxn ang="0">
                    <a:pos x="70" y="1258"/>
                  </a:cxn>
                  <a:cxn ang="0">
                    <a:pos x="101" y="1233"/>
                  </a:cxn>
                  <a:cxn ang="0">
                    <a:pos x="127" y="1198"/>
                  </a:cxn>
                  <a:cxn ang="0">
                    <a:pos x="166" y="1107"/>
                  </a:cxn>
                  <a:cxn ang="0">
                    <a:pos x="187" y="994"/>
                  </a:cxn>
                  <a:cxn ang="0">
                    <a:pos x="189" y="137"/>
                  </a:cxn>
                  <a:cxn ang="0">
                    <a:pos x="173" y="95"/>
                  </a:cxn>
                  <a:cxn ang="0">
                    <a:pos x="139" y="72"/>
                  </a:cxn>
                  <a:cxn ang="0">
                    <a:pos x="70" y="61"/>
                  </a:cxn>
                  <a:cxn ang="0">
                    <a:pos x="13" y="54"/>
                  </a:cxn>
                  <a:cxn ang="0">
                    <a:pos x="1" y="35"/>
                  </a:cxn>
                  <a:cxn ang="0">
                    <a:pos x="6" y="14"/>
                  </a:cxn>
                  <a:cxn ang="0">
                    <a:pos x="27" y="1"/>
                  </a:cxn>
                  <a:cxn ang="0">
                    <a:pos x="259" y="0"/>
                  </a:cxn>
                  <a:cxn ang="0">
                    <a:pos x="401" y="0"/>
                  </a:cxn>
                  <a:cxn ang="0">
                    <a:pos x="424" y="3"/>
                  </a:cxn>
                  <a:cxn ang="0">
                    <a:pos x="455" y="27"/>
                  </a:cxn>
                  <a:cxn ang="0">
                    <a:pos x="1088" y="904"/>
                  </a:cxn>
                  <a:cxn ang="0">
                    <a:pos x="1085" y="316"/>
                  </a:cxn>
                  <a:cxn ang="0">
                    <a:pos x="1060" y="207"/>
                  </a:cxn>
                  <a:cxn ang="0">
                    <a:pos x="1023" y="131"/>
                  </a:cxn>
                  <a:cxn ang="0">
                    <a:pos x="995" y="99"/>
                  </a:cxn>
                  <a:cxn ang="0">
                    <a:pos x="964" y="77"/>
                  </a:cxn>
                  <a:cxn ang="0">
                    <a:pos x="927" y="64"/>
                  </a:cxn>
                  <a:cxn ang="0">
                    <a:pos x="899" y="45"/>
                  </a:cxn>
                  <a:cxn ang="0">
                    <a:pos x="893" y="23"/>
                  </a:cxn>
                  <a:cxn ang="0">
                    <a:pos x="910" y="5"/>
                  </a:cxn>
                  <a:cxn ang="0">
                    <a:pos x="977" y="0"/>
                  </a:cxn>
                  <a:cxn ang="0">
                    <a:pos x="1192" y="0"/>
                  </a:cxn>
                  <a:cxn ang="0">
                    <a:pos x="1337" y="1"/>
                  </a:cxn>
                  <a:cxn ang="0">
                    <a:pos x="1349" y="13"/>
                  </a:cxn>
                  <a:cxn ang="0">
                    <a:pos x="1352" y="34"/>
                  </a:cxn>
                  <a:cxn ang="0">
                    <a:pos x="1345" y="55"/>
                  </a:cxn>
                  <a:cxn ang="0">
                    <a:pos x="1323" y="66"/>
                  </a:cxn>
                  <a:cxn ang="0">
                    <a:pos x="1288" y="84"/>
                  </a:cxn>
                  <a:cxn ang="0">
                    <a:pos x="1256" y="111"/>
                  </a:cxn>
                  <a:cxn ang="0">
                    <a:pos x="1220" y="157"/>
                  </a:cxn>
                  <a:cxn ang="0">
                    <a:pos x="1178" y="254"/>
                  </a:cxn>
                  <a:cxn ang="0">
                    <a:pos x="1157" y="372"/>
                  </a:cxn>
                </a:cxnLst>
                <a:rect l="0" t="0" r="r" b="b"/>
                <a:pathLst>
                  <a:path w="1352" h="1339">
                    <a:moveTo>
                      <a:pt x="1156" y="406"/>
                    </a:moveTo>
                    <a:lnTo>
                      <a:pt x="1156" y="1339"/>
                    </a:lnTo>
                    <a:lnTo>
                      <a:pt x="1084" y="1339"/>
                    </a:lnTo>
                    <a:lnTo>
                      <a:pt x="255" y="221"/>
                    </a:lnTo>
                    <a:lnTo>
                      <a:pt x="255" y="934"/>
                    </a:lnTo>
                    <a:lnTo>
                      <a:pt x="256" y="966"/>
                    </a:lnTo>
                    <a:lnTo>
                      <a:pt x="259" y="998"/>
                    </a:lnTo>
                    <a:lnTo>
                      <a:pt x="263" y="1028"/>
                    </a:lnTo>
                    <a:lnTo>
                      <a:pt x="269" y="1057"/>
                    </a:lnTo>
                    <a:lnTo>
                      <a:pt x="276" y="1085"/>
                    </a:lnTo>
                    <a:lnTo>
                      <a:pt x="285" y="1112"/>
                    </a:lnTo>
                    <a:lnTo>
                      <a:pt x="295" y="1137"/>
                    </a:lnTo>
                    <a:lnTo>
                      <a:pt x="306" y="1160"/>
                    </a:lnTo>
                    <a:lnTo>
                      <a:pt x="319" y="1182"/>
                    </a:lnTo>
                    <a:lnTo>
                      <a:pt x="333" y="1201"/>
                    </a:lnTo>
                    <a:lnTo>
                      <a:pt x="340" y="1211"/>
                    </a:lnTo>
                    <a:lnTo>
                      <a:pt x="347" y="1219"/>
                    </a:lnTo>
                    <a:lnTo>
                      <a:pt x="355" y="1227"/>
                    </a:lnTo>
                    <a:lnTo>
                      <a:pt x="362" y="1235"/>
                    </a:lnTo>
                    <a:lnTo>
                      <a:pt x="370" y="1242"/>
                    </a:lnTo>
                    <a:lnTo>
                      <a:pt x="378" y="1248"/>
                    </a:lnTo>
                    <a:lnTo>
                      <a:pt x="387" y="1254"/>
                    </a:lnTo>
                    <a:lnTo>
                      <a:pt x="395" y="1259"/>
                    </a:lnTo>
                    <a:lnTo>
                      <a:pt x="404" y="1264"/>
                    </a:lnTo>
                    <a:lnTo>
                      <a:pt x="412" y="1268"/>
                    </a:lnTo>
                    <a:lnTo>
                      <a:pt x="421" y="1272"/>
                    </a:lnTo>
                    <a:lnTo>
                      <a:pt x="430" y="1275"/>
                    </a:lnTo>
                    <a:lnTo>
                      <a:pt x="437" y="1278"/>
                    </a:lnTo>
                    <a:lnTo>
                      <a:pt x="443" y="1281"/>
                    </a:lnTo>
                    <a:lnTo>
                      <a:pt x="448" y="1286"/>
                    </a:lnTo>
                    <a:lnTo>
                      <a:pt x="451" y="1290"/>
                    </a:lnTo>
                    <a:lnTo>
                      <a:pt x="453" y="1296"/>
                    </a:lnTo>
                    <a:lnTo>
                      <a:pt x="455" y="1301"/>
                    </a:lnTo>
                    <a:lnTo>
                      <a:pt x="455" y="1306"/>
                    </a:lnTo>
                    <a:lnTo>
                      <a:pt x="455" y="1312"/>
                    </a:lnTo>
                    <a:lnTo>
                      <a:pt x="454" y="1317"/>
                    </a:lnTo>
                    <a:lnTo>
                      <a:pt x="452" y="1322"/>
                    </a:lnTo>
                    <a:lnTo>
                      <a:pt x="450" y="1327"/>
                    </a:lnTo>
                    <a:lnTo>
                      <a:pt x="447" y="1331"/>
                    </a:lnTo>
                    <a:lnTo>
                      <a:pt x="443" y="1334"/>
                    </a:lnTo>
                    <a:lnTo>
                      <a:pt x="439" y="1337"/>
                    </a:lnTo>
                    <a:lnTo>
                      <a:pt x="435" y="1339"/>
                    </a:lnTo>
                    <a:lnTo>
                      <a:pt x="430" y="1339"/>
                    </a:lnTo>
                    <a:lnTo>
                      <a:pt x="35" y="1339"/>
                    </a:lnTo>
                    <a:lnTo>
                      <a:pt x="30" y="1339"/>
                    </a:lnTo>
                    <a:lnTo>
                      <a:pt x="25" y="1337"/>
                    </a:lnTo>
                    <a:lnTo>
                      <a:pt x="20" y="1334"/>
                    </a:lnTo>
                    <a:lnTo>
                      <a:pt x="16" y="1331"/>
                    </a:lnTo>
                    <a:lnTo>
                      <a:pt x="12" y="1326"/>
                    </a:lnTo>
                    <a:lnTo>
                      <a:pt x="8" y="1322"/>
                    </a:lnTo>
                    <a:lnTo>
                      <a:pt x="5" y="1316"/>
                    </a:lnTo>
                    <a:lnTo>
                      <a:pt x="3" y="1311"/>
                    </a:lnTo>
                    <a:lnTo>
                      <a:pt x="2" y="1305"/>
                    </a:lnTo>
                    <a:lnTo>
                      <a:pt x="2" y="1300"/>
                    </a:lnTo>
                    <a:lnTo>
                      <a:pt x="4" y="1294"/>
                    </a:lnTo>
                    <a:lnTo>
                      <a:pt x="6" y="1289"/>
                    </a:lnTo>
                    <a:lnTo>
                      <a:pt x="11" y="1284"/>
                    </a:lnTo>
                    <a:lnTo>
                      <a:pt x="17" y="1280"/>
                    </a:lnTo>
                    <a:lnTo>
                      <a:pt x="25" y="1276"/>
                    </a:lnTo>
                    <a:lnTo>
                      <a:pt x="35" y="1273"/>
                    </a:lnTo>
                    <a:lnTo>
                      <a:pt x="45" y="1271"/>
                    </a:lnTo>
                    <a:lnTo>
                      <a:pt x="53" y="1266"/>
                    </a:lnTo>
                    <a:lnTo>
                      <a:pt x="62" y="1263"/>
                    </a:lnTo>
                    <a:lnTo>
                      <a:pt x="70" y="1258"/>
                    </a:lnTo>
                    <a:lnTo>
                      <a:pt x="78" y="1253"/>
                    </a:lnTo>
                    <a:lnTo>
                      <a:pt x="86" y="1247"/>
                    </a:lnTo>
                    <a:lnTo>
                      <a:pt x="93" y="1240"/>
                    </a:lnTo>
                    <a:lnTo>
                      <a:pt x="101" y="1233"/>
                    </a:lnTo>
                    <a:lnTo>
                      <a:pt x="108" y="1225"/>
                    </a:lnTo>
                    <a:lnTo>
                      <a:pt x="114" y="1217"/>
                    </a:lnTo>
                    <a:lnTo>
                      <a:pt x="121" y="1208"/>
                    </a:lnTo>
                    <a:lnTo>
                      <a:pt x="127" y="1198"/>
                    </a:lnTo>
                    <a:lnTo>
                      <a:pt x="139" y="1178"/>
                    </a:lnTo>
                    <a:lnTo>
                      <a:pt x="149" y="1156"/>
                    </a:lnTo>
                    <a:lnTo>
                      <a:pt x="158" y="1132"/>
                    </a:lnTo>
                    <a:lnTo>
                      <a:pt x="166" y="1107"/>
                    </a:lnTo>
                    <a:lnTo>
                      <a:pt x="173" y="1079"/>
                    </a:lnTo>
                    <a:lnTo>
                      <a:pt x="179" y="1052"/>
                    </a:lnTo>
                    <a:lnTo>
                      <a:pt x="184" y="1023"/>
                    </a:lnTo>
                    <a:lnTo>
                      <a:pt x="187" y="994"/>
                    </a:lnTo>
                    <a:lnTo>
                      <a:pt x="189" y="964"/>
                    </a:lnTo>
                    <a:lnTo>
                      <a:pt x="189" y="934"/>
                    </a:lnTo>
                    <a:lnTo>
                      <a:pt x="189" y="151"/>
                    </a:lnTo>
                    <a:lnTo>
                      <a:pt x="189" y="137"/>
                    </a:lnTo>
                    <a:lnTo>
                      <a:pt x="187" y="125"/>
                    </a:lnTo>
                    <a:lnTo>
                      <a:pt x="184" y="114"/>
                    </a:lnTo>
                    <a:lnTo>
                      <a:pt x="179" y="104"/>
                    </a:lnTo>
                    <a:lnTo>
                      <a:pt x="173" y="95"/>
                    </a:lnTo>
                    <a:lnTo>
                      <a:pt x="166" y="88"/>
                    </a:lnTo>
                    <a:lnTo>
                      <a:pt x="158" y="81"/>
                    </a:lnTo>
                    <a:lnTo>
                      <a:pt x="149" y="76"/>
                    </a:lnTo>
                    <a:lnTo>
                      <a:pt x="139" y="72"/>
                    </a:lnTo>
                    <a:lnTo>
                      <a:pt x="127" y="68"/>
                    </a:lnTo>
                    <a:lnTo>
                      <a:pt x="114" y="65"/>
                    </a:lnTo>
                    <a:lnTo>
                      <a:pt x="101" y="63"/>
                    </a:lnTo>
                    <a:lnTo>
                      <a:pt x="70" y="61"/>
                    </a:lnTo>
                    <a:lnTo>
                      <a:pt x="35" y="60"/>
                    </a:lnTo>
                    <a:lnTo>
                      <a:pt x="26" y="59"/>
                    </a:lnTo>
                    <a:lnTo>
                      <a:pt x="19" y="57"/>
                    </a:lnTo>
                    <a:lnTo>
                      <a:pt x="13" y="54"/>
                    </a:lnTo>
                    <a:lnTo>
                      <a:pt x="8" y="50"/>
                    </a:lnTo>
                    <a:lnTo>
                      <a:pt x="4" y="45"/>
                    </a:lnTo>
                    <a:lnTo>
                      <a:pt x="2" y="40"/>
                    </a:lnTo>
                    <a:lnTo>
                      <a:pt x="1" y="35"/>
                    </a:lnTo>
                    <a:lnTo>
                      <a:pt x="0" y="30"/>
                    </a:lnTo>
                    <a:lnTo>
                      <a:pt x="1" y="24"/>
                    </a:lnTo>
                    <a:lnTo>
                      <a:pt x="3" y="19"/>
                    </a:lnTo>
                    <a:lnTo>
                      <a:pt x="6" y="14"/>
                    </a:lnTo>
                    <a:lnTo>
                      <a:pt x="10" y="9"/>
                    </a:lnTo>
                    <a:lnTo>
                      <a:pt x="15" y="6"/>
                    </a:lnTo>
                    <a:lnTo>
                      <a:pt x="21" y="3"/>
                    </a:lnTo>
                    <a:lnTo>
                      <a:pt x="27" y="1"/>
                    </a:lnTo>
                    <a:lnTo>
                      <a:pt x="35" y="0"/>
                    </a:lnTo>
                    <a:lnTo>
                      <a:pt x="121" y="0"/>
                    </a:lnTo>
                    <a:lnTo>
                      <a:pt x="195" y="0"/>
                    </a:lnTo>
                    <a:lnTo>
                      <a:pt x="259" y="0"/>
                    </a:lnTo>
                    <a:lnTo>
                      <a:pt x="311" y="0"/>
                    </a:lnTo>
                    <a:lnTo>
                      <a:pt x="353" y="0"/>
                    </a:lnTo>
                    <a:lnTo>
                      <a:pt x="383" y="0"/>
                    </a:lnTo>
                    <a:lnTo>
                      <a:pt x="401" y="0"/>
                    </a:lnTo>
                    <a:lnTo>
                      <a:pt x="407" y="0"/>
                    </a:lnTo>
                    <a:lnTo>
                      <a:pt x="413" y="1"/>
                    </a:lnTo>
                    <a:lnTo>
                      <a:pt x="418" y="1"/>
                    </a:lnTo>
                    <a:lnTo>
                      <a:pt x="424" y="3"/>
                    </a:lnTo>
                    <a:lnTo>
                      <a:pt x="429" y="5"/>
                    </a:lnTo>
                    <a:lnTo>
                      <a:pt x="438" y="11"/>
                    </a:lnTo>
                    <a:lnTo>
                      <a:pt x="447" y="18"/>
                    </a:lnTo>
                    <a:lnTo>
                      <a:pt x="455" y="27"/>
                    </a:lnTo>
                    <a:lnTo>
                      <a:pt x="463" y="37"/>
                    </a:lnTo>
                    <a:lnTo>
                      <a:pt x="470" y="47"/>
                    </a:lnTo>
                    <a:lnTo>
                      <a:pt x="478" y="60"/>
                    </a:lnTo>
                    <a:lnTo>
                      <a:pt x="1088" y="904"/>
                    </a:lnTo>
                    <a:lnTo>
                      <a:pt x="1091" y="406"/>
                    </a:lnTo>
                    <a:lnTo>
                      <a:pt x="1091" y="375"/>
                    </a:lnTo>
                    <a:lnTo>
                      <a:pt x="1089" y="345"/>
                    </a:lnTo>
                    <a:lnTo>
                      <a:pt x="1085" y="316"/>
                    </a:lnTo>
                    <a:lnTo>
                      <a:pt x="1081" y="287"/>
                    </a:lnTo>
                    <a:lnTo>
                      <a:pt x="1075" y="260"/>
                    </a:lnTo>
                    <a:lnTo>
                      <a:pt x="1068" y="233"/>
                    </a:lnTo>
                    <a:lnTo>
                      <a:pt x="1060" y="207"/>
                    </a:lnTo>
                    <a:lnTo>
                      <a:pt x="1051" y="183"/>
                    </a:lnTo>
                    <a:lnTo>
                      <a:pt x="1040" y="161"/>
                    </a:lnTo>
                    <a:lnTo>
                      <a:pt x="1029" y="141"/>
                    </a:lnTo>
                    <a:lnTo>
                      <a:pt x="1023" y="131"/>
                    </a:lnTo>
                    <a:lnTo>
                      <a:pt x="1016" y="123"/>
                    </a:lnTo>
                    <a:lnTo>
                      <a:pt x="1010" y="114"/>
                    </a:lnTo>
                    <a:lnTo>
                      <a:pt x="1003" y="106"/>
                    </a:lnTo>
                    <a:lnTo>
                      <a:pt x="995" y="99"/>
                    </a:lnTo>
                    <a:lnTo>
                      <a:pt x="988" y="93"/>
                    </a:lnTo>
                    <a:lnTo>
                      <a:pt x="980" y="87"/>
                    </a:lnTo>
                    <a:lnTo>
                      <a:pt x="972" y="81"/>
                    </a:lnTo>
                    <a:lnTo>
                      <a:pt x="964" y="77"/>
                    </a:lnTo>
                    <a:lnTo>
                      <a:pt x="955" y="73"/>
                    </a:lnTo>
                    <a:lnTo>
                      <a:pt x="947" y="69"/>
                    </a:lnTo>
                    <a:lnTo>
                      <a:pt x="938" y="67"/>
                    </a:lnTo>
                    <a:lnTo>
                      <a:pt x="927" y="64"/>
                    </a:lnTo>
                    <a:lnTo>
                      <a:pt x="918" y="61"/>
                    </a:lnTo>
                    <a:lnTo>
                      <a:pt x="910" y="56"/>
                    </a:lnTo>
                    <a:lnTo>
                      <a:pt x="904" y="50"/>
                    </a:lnTo>
                    <a:lnTo>
                      <a:pt x="899" y="45"/>
                    </a:lnTo>
                    <a:lnTo>
                      <a:pt x="895" y="40"/>
                    </a:lnTo>
                    <a:lnTo>
                      <a:pt x="893" y="34"/>
                    </a:lnTo>
                    <a:lnTo>
                      <a:pt x="892" y="28"/>
                    </a:lnTo>
                    <a:lnTo>
                      <a:pt x="893" y="23"/>
                    </a:lnTo>
                    <a:lnTo>
                      <a:pt x="895" y="18"/>
                    </a:lnTo>
                    <a:lnTo>
                      <a:pt x="898" y="13"/>
                    </a:lnTo>
                    <a:lnTo>
                      <a:pt x="903" y="9"/>
                    </a:lnTo>
                    <a:lnTo>
                      <a:pt x="910" y="5"/>
                    </a:lnTo>
                    <a:lnTo>
                      <a:pt x="917" y="3"/>
                    </a:lnTo>
                    <a:lnTo>
                      <a:pt x="927" y="1"/>
                    </a:lnTo>
                    <a:lnTo>
                      <a:pt x="938" y="0"/>
                    </a:lnTo>
                    <a:lnTo>
                      <a:pt x="977" y="0"/>
                    </a:lnTo>
                    <a:lnTo>
                      <a:pt x="1025" y="0"/>
                    </a:lnTo>
                    <a:lnTo>
                      <a:pt x="1078" y="0"/>
                    </a:lnTo>
                    <a:lnTo>
                      <a:pt x="1134" y="0"/>
                    </a:lnTo>
                    <a:lnTo>
                      <a:pt x="1192" y="0"/>
                    </a:lnTo>
                    <a:lnTo>
                      <a:pt x="1245" y="0"/>
                    </a:lnTo>
                    <a:lnTo>
                      <a:pt x="1293" y="0"/>
                    </a:lnTo>
                    <a:lnTo>
                      <a:pt x="1332" y="0"/>
                    </a:lnTo>
                    <a:lnTo>
                      <a:pt x="1337" y="1"/>
                    </a:lnTo>
                    <a:lnTo>
                      <a:pt x="1341" y="3"/>
                    </a:lnTo>
                    <a:lnTo>
                      <a:pt x="1344" y="5"/>
                    </a:lnTo>
                    <a:lnTo>
                      <a:pt x="1347" y="9"/>
                    </a:lnTo>
                    <a:lnTo>
                      <a:pt x="1349" y="13"/>
                    </a:lnTo>
                    <a:lnTo>
                      <a:pt x="1351" y="18"/>
                    </a:lnTo>
                    <a:lnTo>
                      <a:pt x="1352" y="23"/>
                    </a:lnTo>
                    <a:lnTo>
                      <a:pt x="1352" y="29"/>
                    </a:lnTo>
                    <a:lnTo>
                      <a:pt x="1352" y="34"/>
                    </a:lnTo>
                    <a:lnTo>
                      <a:pt x="1351" y="40"/>
                    </a:lnTo>
                    <a:lnTo>
                      <a:pt x="1350" y="45"/>
                    </a:lnTo>
                    <a:lnTo>
                      <a:pt x="1347" y="50"/>
                    </a:lnTo>
                    <a:lnTo>
                      <a:pt x="1345" y="55"/>
                    </a:lnTo>
                    <a:lnTo>
                      <a:pt x="1341" y="59"/>
                    </a:lnTo>
                    <a:lnTo>
                      <a:pt x="1337" y="62"/>
                    </a:lnTo>
                    <a:lnTo>
                      <a:pt x="1332" y="63"/>
                    </a:lnTo>
                    <a:lnTo>
                      <a:pt x="1323" y="66"/>
                    </a:lnTo>
                    <a:lnTo>
                      <a:pt x="1314" y="70"/>
                    </a:lnTo>
                    <a:lnTo>
                      <a:pt x="1305" y="74"/>
                    </a:lnTo>
                    <a:lnTo>
                      <a:pt x="1297" y="79"/>
                    </a:lnTo>
                    <a:lnTo>
                      <a:pt x="1288" y="84"/>
                    </a:lnTo>
                    <a:lnTo>
                      <a:pt x="1280" y="90"/>
                    </a:lnTo>
                    <a:lnTo>
                      <a:pt x="1272" y="97"/>
                    </a:lnTo>
                    <a:lnTo>
                      <a:pt x="1264" y="104"/>
                    </a:lnTo>
                    <a:lnTo>
                      <a:pt x="1256" y="111"/>
                    </a:lnTo>
                    <a:lnTo>
                      <a:pt x="1248" y="119"/>
                    </a:lnTo>
                    <a:lnTo>
                      <a:pt x="1241" y="128"/>
                    </a:lnTo>
                    <a:lnTo>
                      <a:pt x="1234" y="137"/>
                    </a:lnTo>
                    <a:lnTo>
                      <a:pt x="1220" y="157"/>
                    </a:lnTo>
                    <a:lnTo>
                      <a:pt x="1208" y="178"/>
                    </a:lnTo>
                    <a:lnTo>
                      <a:pt x="1197" y="201"/>
                    </a:lnTo>
                    <a:lnTo>
                      <a:pt x="1186" y="227"/>
                    </a:lnTo>
                    <a:lnTo>
                      <a:pt x="1178" y="254"/>
                    </a:lnTo>
                    <a:lnTo>
                      <a:pt x="1170" y="281"/>
                    </a:lnTo>
                    <a:lnTo>
                      <a:pt x="1164" y="310"/>
                    </a:lnTo>
                    <a:lnTo>
                      <a:pt x="1160" y="341"/>
                    </a:lnTo>
                    <a:lnTo>
                      <a:pt x="1157" y="372"/>
                    </a:lnTo>
                    <a:lnTo>
                      <a:pt x="1156" y="406"/>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cs typeface="Arial" panose="020B0604020202020204" pitchFamily="34" charset="0"/>
                </a:endParaRPr>
              </a:p>
            </p:txBody>
          </p:sp>
          <p:sp>
            <p:nvSpPr>
              <p:cNvPr id="17" name="Freeform 120"/>
              <p:cNvSpPr>
                <a:spLocks noEditPoints="1"/>
              </p:cNvSpPr>
              <p:nvPr/>
            </p:nvSpPr>
            <p:spPr bwMode="black">
              <a:xfrm>
                <a:off x="4766" y="4012"/>
                <a:ext cx="71" cy="77"/>
              </a:xfrm>
              <a:custGeom>
                <a:avLst/>
                <a:gdLst/>
                <a:ahLst/>
                <a:cxnLst>
                  <a:cxn ang="0">
                    <a:pos x="632" y="584"/>
                  </a:cxn>
                  <a:cxn ang="0">
                    <a:pos x="615" y="709"/>
                  </a:cxn>
                  <a:cxn ang="0">
                    <a:pos x="595" y="772"/>
                  </a:cxn>
                  <a:cxn ang="0">
                    <a:pos x="567" y="826"/>
                  </a:cxn>
                  <a:cxn ang="0">
                    <a:pos x="528" y="869"/>
                  </a:cxn>
                  <a:cxn ang="0">
                    <a:pos x="477" y="894"/>
                  </a:cxn>
                  <a:cxn ang="0">
                    <a:pos x="413" y="899"/>
                  </a:cxn>
                  <a:cxn ang="0">
                    <a:pos x="356" y="883"/>
                  </a:cxn>
                  <a:cxn ang="0">
                    <a:pos x="311" y="850"/>
                  </a:cxn>
                  <a:cxn ang="0">
                    <a:pos x="278" y="801"/>
                  </a:cxn>
                  <a:cxn ang="0">
                    <a:pos x="255" y="741"/>
                  </a:cxn>
                  <a:cxn ang="0">
                    <a:pos x="237" y="656"/>
                  </a:cxn>
                  <a:cxn ang="0">
                    <a:pos x="227" y="512"/>
                  </a:cxn>
                  <a:cxn ang="0">
                    <a:pos x="229" y="369"/>
                  </a:cxn>
                  <a:cxn ang="0">
                    <a:pos x="246" y="244"/>
                  </a:cxn>
                  <a:cxn ang="0">
                    <a:pos x="265" y="180"/>
                  </a:cxn>
                  <a:cxn ang="0">
                    <a:pos x="293" y="124"/>
                  </a:cxn>
                  <a:cxn ang="0">
                    <a:pos x="331" y="82"/>
                  </a:cxn>
                  <a:cxn ang="0">
                    <a:pos x="382" y="57"/>
                  </a:cxn>
                  <a:cxn ang="0">
                    <a:pos x="447" y="52"/>
                  </a:cxn>
                  <a:cxn ang="0">
                    <a:pos x="505" y="67"/>
                  </a:cxn>
                  <a:cxn ang="0">
                    <a:pos x="550" y="101"/>
                  </a:cxn>
                  <a:cxn ang="0">
                    <a:pos x="583" y="151"/>
                  </a:cxn>
                  <a:cxn ang="0">
                    <a:pos x="607" y="211"/>
                  </a:cxn>
                  <a:cxn ang="0">
                    <a:pos x="625" y="296"/>
                  </a:cxn>
                  <a:cxn ang="0">
                    <a:pos x="635" y="441"/>
                  </a:cxn>
                  <a:cxn ang="0">
                    <a:pos x="854" y="435"/>
                  </a:cxn>
                  <a:cxn ang="0">
                    <a:pos x="839" y="338"/>
                  </a:cxn>
                  <a:cxn ang="0">
                    <a:pos x="808" y="249"/>
                  </a:cxn>
                  <a:cxn ang="0">
                    <a:pos x="765" y="172"/>
                  </a:cxn>
                  <a:cxn ang="0">
                    <a:pos x="708" y="107"/>
                  </a:cxn>
                  <a:cxn ang="0">
                    <a:pos x="641" y="56"/>
                  </a:cxn>
                  <a:cxn ang="0">
                    <a:pos x="563" y="21"/>
                  </a:cxn>
                  <a:cxn ang="0">
                    <a:pos x="477" y="2"/>
                  </a:cxn>
                  <a:cxn ang="0">
                    <a:pos x="383" y="2"/>
                  </a:cxn>
                  <a:cxn ang="0">
                    <a:pos x="297" y="22"/>
                  </a:cxn>
                  <a:cxn ang="0">
                    <a:pos x="219" y="61"/>
                  </a:cxn>
                  <a:cxn ang="0">
                    <a:pos x="150" y="115"/>
                  </a:cxn>
                  <a:cxn ang="0">
                    <a:pos x="93" y="184"/>
                  </a:cxn>
                  <a:cxn ang="0">
                    <a:pos x="49" y="262"/>
                  </a:cxn>
                  <a:cxn ang="0">
                    <a:pos x="18" y="349"/>
                  </a:cxn>
                  <a:cxn ang="0">
                    <a:pos x="2" y="440"/>
                  </a:cxn>
                  <a:cxn ang="0">
                    <a:pos x="2" y="533"/>
                  </a:cxn>
                  <a:cxn ang="0">
                    <a:pos x="19" y="620"/>
                  </a:cxn>
                  <a:cxn ang="0">
                    <a:pos x="51" y="702"/>
                  </a:cxn>
                  <a:cxn ang="0">
                    <a:pos x="96" y="775"/>
                  </a:cxn>
                  <a:cxn ang="0">
                    <a:pos x="154" y="838"/>
                  </a:cxn>
                  <a:cxn ang="0">
                    <a:pos x="223" y="888"/>
                  </a:cxn>
                  <a:cxn ang="0">
                    <a:pos x="300" y="923"/>
                  </a:cxn>
                  <a:cxn ang="0">
                    <a:pos x="385" y="942"/>
                  </a:cxn>
                  <a:cxn ang="0">
                    <a:pos x="475" y="941"/>
                  </a:cxn>
                  <a:cxn ang="0">
                    <a:pos x="559" y="922"/>
                  </a:cxn>
                  <a:cxn ang="0">
                    <a:pos x="636" y="887"/>
                  </a:cxn>
                  <a:cxn ang="0">
                    <a:pos x="703" y="836"/>
                  </a:cxn>
                  <a:cxn ang="0">
                    <a:pos x="761" y="774"/>
                  </a:cxn>
                  <a:cxn ang="0">
                    <a:pos x="806" y="702"/>
                  </a:cxn>
                  <a:cxn ang="0">
                    <a:pos x="838" y="620"/>
                  </a:cxn>
                  <a:cxn ang="0">
                    <a:pos x="854" y="533"/>
                  </a:cxn>
                </a:cxnLst>
                <a:rect l="0" t="0" r="r" b="b"/>
                <a:pathLst>
                  <a:path w="856" h="944">
                    <a:moveTo>
                      <a:pt x="635" y="476"/>
                    </a:moveTo>
                    <a:lnTo>
                      <a:pt x="635" y="512"/>
                    </a:lnTo>
                    <a:lnTo>
                      <a:pt x="634" y="548"/>
                    </a:lnTo>
                    <a:lnTo>
                      <a:pt x="632" y="584"/>
                    </a:lnTo>
                    <a:lnTo>
                      <a:pt x="629" y="620"/>
                    </a:lnTo>
                    <a:lnTo>
                      <a:pt x="624" y="656"/>
                    </a:lnTo>
                    <a:lnTo>
                      <a:pt x="618" y="692"/>
                    </a:lnTo>
                    <a:lnTo>
                      <a:pt x="615" y="709"/>
                    </a:lnTo>
                    <a:lnTo>
                      <a:pt x="611" y="725"/>
                    </a:lnTo>
                    <a:lnTo>
                      <a:pt x="606" y="741"/>
                    </a:lnTo>
                    <a:lnTo>
                      <a:pt x="601" y="757"/>
                    </a:lnTo>
                    <a:lnTo>
                      <a:pt x="595" y="772"/>
                    </a:lnTo>
                    <a:lnTo>
                      <a:pt x="589" y="787"/>
                    </a:lnTo>
                    <a:lnTo>
                      <a:pt x="582" y="801"/>
                    </a:lnTo>
                    <a:lnTo>
                      <a:pt x="575" y="814"/>
                    </a:lnTo>
                    <a:lnTo>
                      <a:pt x="567" y="826"/>
                    </a:lnTo>
                    <a:lnTo>
                      <a:pt x="558" y="838"/>
                    </a:lnTo>
                    <a:lnTo>
                      <a:pt x="549" y="850"/>
                    </a:lnTo>
                    <a:lnTo>
                      <a:pt x="539" y="860"/>
                    </a:lnTo>
                    <a:lnTo>
                      <a:pt x="528" y="869"/>
                    </a:lnTo>
                    <a:lnTo>
                      <a:pt x="517" y="877"/>
                    </a:lnTo>
                    <a:lnTo>
                      <a:pt x="504" y="883"/>
                    </a:lnTo>
                    <a:lnTo>
                      <a:pt x="491" y="889"/>
                    </a:lnTo>
                    <a:lnTo>
                      <a:pt x="477" y="894"/>
                    </a:lnTo>
                    <a:lnTo>
                      <a:pt x="463" y="897"/>
                    </a:lnTo>
                    <a:lnTo>
                      <a:pt x="447" y="899"/>
                    </a:lnTo>
                    <a:lnTo>
                      <a:pt x="429" y="900"/>
                    </a:lnTo>
                    <a:lnTo>
                      <a:pt x="413" y="899"/>
                    </a:lnTo>
                    <a:lnTo>
                      <a:pt x="397" y="897"/>
                    </a:lnTo>
                    <a:lnTo>
                      <a:pt x="383" y="894"/>
                    </a:lnTo>
                    <a:lnTo>
                      <a:pt x="369" y="889"/>
                    </a:lnTo>
                    <a:lnTo>
                      <a:pt x="356" y="883"/>
                    </a:lnTo>
                    <a:lnTo>
                      <a:pt x="343" y="877"/>
                    </a:lnTo>
                    <a:lnTo>
                      <a:pt x="332" y="869"/>
                    </a:lnTo>
                    <a:lnTo>
                      <a:pt x="321" y="860"/>
                    </a:lnTo>
                    <a:lnTo>
                      <a:pt x="311" y="850"/>
                    </a:lnTo>
                    <a:lnTo>
                      <a:pt x="302" y="838"/>
                    </a:lnTo>
                    <a:lnTo>
                      <a:pt x="293" y="826"/>
                    </a:lnTo>
                    <a:lnTo>
                      <a:pt x="286" y="814"/>
                    </a:lnTo>
                    <a:lnTo>
                      <a:pt x="278" y="801"/>
                    </a:lnTo>
                    <a:lnTo>
                      <a:pt x="272" y="787"/>
                    </a:lnTo>
                    <a:lnTo>
                      <a:pt x="265" y="772"/>
                    </a:lnTo>
                    <a:lnTo>
                      <a:pt x="260" y="757"/>
                    </a:lnTo>
                    <a:lnTo>
                      <a:pt x="255" y="741"/>
                    </a:lnTo>
                    <a:lnTo>
                      <a:pt x="250" y="725"/>
                    </a:lnTo>
                    <a:lnTo>
                      <a:pt x="246" y="709"/>
                    </a:lnTo>
                    <a:lnTo>
                      <a:pt x="243" y="692"/>
                    </a:lnTo>
                    <a:lnTo>
                      <a:pt x="237" y="656"/>
                    </a:lnTo>
                    <a:lnTo>
                      <a:pt x="233" y="620"/>
                    </a:lnTo>
                    <a:lnTo>
                      <a:pt x="230" y="584"/>
                    </a:lnTo>
                    <a:lnTo>
                      <a:pt x="228" y="548"/>
                    </a:lnTo>
                    <a:lnTo>
                      <a:pt x="227" y="512"/>
                    </a:lnTo>
                    <a:lnTo>
                      <a:pt x="226" y="476"/>
                    </a:lnTo>
                    <a:lnTo>
                      <a:pt x="227" y="441"/>
                    </a:lnTo>
                    <a:lnTo>
                      <a:pt x="228" y="405"/>
                    </a:lnTo>
                    <a:lnTo>
                      <a:pt x="229" y="369"/>
                    </a:lnTo>
                    <a:lnTo>
                      <a:pt x="232" y="333"/>
                    </a:lnTo>
                    <a:lnTo>
                      <a:pt x="237" y="296"/>
                    </a:lnTo>
                    <a:lnTo>
                      <a:pt x="242" y="261"/>
                    </a:lnTo>
                    <a:lnTo>
                      <a:pt x="246" y="244"/>
                    </a:lnTo>
                    <a:lnTo>
                      <a:pt x="250" y="227"/>
                    </a:lnTo>
                    <a:lnTo>
                      <a:pt x="254" y="211"/>
                    </a:lnTo>
                    <a:lnTo>
                      <a:pt x="259" y="195"/>
                    </a:lnTo>
                    <a:lnTo>
                      <a:pt x="265" y="180"/>
                    </a:lnTo>
                    <a:lnTo>
                      <a:pt x="271" y="165"/>
                    </a:lnTo>
                    <a:lnTo>
                      <a:pt x="277" y="151"/>
                    </a:lnTo>
                    <a:lnTo>
                      <a:pt x="285" y="137"/>
                    </a:lnTo>
                    <a:lnTo>
                      <a:pt x="293" y="124"/>
                    </a:lnTo>
                    <a:lnTo>
                      <a:pt x="301" y="112"/>
                    </a:lnTo>
                    <a:lnTo>
                      <a:pt x="310" y="101"/>
                    </a:lnTo>
                    <a:lnTo>
                      <a:pt x="320" y="91"/>
                    </a:lnTo>
                    <a:lnTo>
                      <a:pt x="331" y="82"/>
                    </a:lnTo>
                    <a:lnTo>
                      <a:pt x="343" y="74"/>
                    </a:lnTo>
                    <a:lnTo>
                      <a:pt x="355" y="67"/>
                    </a:lnTo>
                    <a:lnTo>
                      <a:pt x="368" y="62"/>
                    </a:lnTo>
                    <a:lnTo>
                      <a:pt x="382" y="57"/>
                    </a:lnTo>
                    <a:lnTo>
                      <a:pt x="397" y="54"/>
                    </a:lnTo>
                    <a:lnTo>
                      <a:pt x="413" y="52"/>
                    </a:lnTo>
                    <a:lnTo>
                      <a:pt x="429" y="51"/>
                    </a:lnTo>
                    <a:lnTo>
                      <a:pt x="447" y="52"/>
                    </a:lnTo>
                    <a:lnTo>
                      <a:pt x="463" y="54"/>
                    </a:lnTo>
                    <a:lnTo>
                      <a:pt x="478" y="57"/>
                    </a:lnTo>
                    <a:lnTo>
                      <a:pt x="492" y="62"/>
                    </a:lnTo>
                    <a:lnTo>
                      <a:pt x="505" y="67"/>
                    </a:lnTo>
                    <a:lnTo>
                      <a:pt x="517" y="74"/>
                    </a:lnTo>
                    <a:lnTo>
                      <a:pt x="529" y="82"/>
                    </a:lnTo>
                    <a:lnTo>
                      <a:pt x="540" y="91"/>
                    </a:lnTo>
                    <a:lnTo>
                      <a:pt x="550" y="101"/>
                    </a:lnTo>
                    <a:lnTo>
                      <a:pt x="559" y="112"/>
                    </a:lnTo>
                    <a:lnTo>
                      <a:pt x="568" y="124"/>
                    </a:lnTo>
                    <a:lnTo>
                      <a:pt x="576" y="137"/>
                    </a:lnTo>
                    <a:lnTo>
                      <a:pt x="583" y="151"/>
                    </a:lnTo>
                    <a:lnTo>
                      <a:pt x="590" y="165"/>
                    </a:lnTo>
                    <a:lnTo>
                      <a:pt x="596" y="180"/>
                    </a:lnTo>
                    <a:lnTo>
                      <a:pt x="602" y="195"/>
                    </a:lnTo>
                    <a:lnTo>
                      <a:pt x="607" y="211"/>
                    </a:lnTo>
                    <a:lnTo>
                      <a:pt x="611" y="227"/>
                    </a:lnTo>
                    <a:lnTo>
                      <a:pt x="615" y="244"/>
                    </a:lnTo>
                    <a:lnTo>
                      <a:pt x="619" y="261"/>
                    </a:lnTo>
                    <a:lnTo>
                      <a:pt x="625" y="296"/>
                    </a:lnTo>
                    <a:lnTo>
                      <a:pt x="629" y="333"/>
                    </a:lnTo>
                    <a:lnTo>
                      <a:pt x="632" y="369"/>
                    </a:lnTo>
                    <a:lnTo>
                      <a:pt x="634" y="405"/>
                    </a:lnTo>
                    <a:lnTo>
                      <a:pt x="635" y="441"/>
                    </a:lnTo>
                    <a:lnTo>
                      <a:pt x="635" y="476"/>
                    </a:lnTo>
                    <a:close/>
                    <a:moveTo>
                      <a:pt x="856" y="487"/>
                    </a:moveTo>
                    <a:lnTo>
                      <a:pt x="856" y="461"/>
                    </a:lnTo>
                    <a:lnTo>
                      <a:pt x="854" y="435"/>
                    </a:lnTo>
                    <a:lnTo>
                      <a:pt x="852" y="410"/>
                    </a:lnTo>
                    <a:lnTo>
                      <a:pt x="848" y="385"/>
                    </a:lnTo>
                    <a:lnTo>
                      <a:pt x="844" y="361"/>
                    </a:lnTo>
                    <a:lnTo>
                      <a:pt x="839" y="338"/>
                    </a:lnTo>
                    <a:lnTo>
                      <a:pt x="832" y="314"/>
                    </a:lnTo>
                    <a:lnTo>
                      <a:pt x="825" y="291"/>
                    </a:lnTo>
                    <a:lnTo>
                      <a:pt x="817" y="270"/>
                    </a:lnTo>
                    <a:lnTo>
                      <a:pt x="808" y="249"/>
                    </a:lnTo>
                    <a:lnTo>
                      <a:pt x="799" y="228"/>
                    </a:lnTo>
                    <a:lnTo>
                      <a:pt x="788" y="209"/>
                    </a:lnTo>
                    <a:lnTo>
                      <a:pt x="777" y="190"/>
                    </a:lnTo>
                    <a:lnTo>
                      <a:pt x="765" y="172"/>
                    </a:lnTo>
                    <a:lnTo>
                      <a:pt x="752" y="155"/>
                    </a:lnTo>
                    <a:lnTo>
                      <a:pt x="739" y="137"/>
                    </a:lnTo>
                    <a:lnTo>
                      <a:pt x="724" y="122"/>
                    </a:lnTo>
                    <a:lnTo>
                      <a:pt x="708" y="107"/>
                    </a:lnTo>
                    <a:lnTo>
                      <a:pt x="692" y="93"/>
                    </a:lnTo>
                    <a:lnTo>
                      <a:pt x="676" y="80"/>
                    </a:lnTo>
                    <a:lnTo>
                      <a:pt x="659" y="68"/>
                    </a:lnTo>
                    <a:lnTo>
                      <a:pt x="641" y="56"/>
                    </a:lnTo>
                    <a:lnTo>
                      <a:pt x="622" y="46"/>
                    </a:lnTo>
                    <a:lnTo>
                      <a:pt x="603" y="37"/>
                    </a:lnTo>
                    <a:lnTo>
                      <a:pt x="584" y="28"/>
                    </a:lnTo>
                    <a:lnTo>
                      <a:pt x="563" y="21"/>
                    </a:lnTo>
                    <a:lnTo>
                      <a:pt x="543" y="15"/>
                    </a:lnTo>
                    <a:lnTo>
                      <a:pt x="521" y="10"/>
                    </a:lnTo>
                    <a:lnTo>
                      <a:pt x="499" y="5"/>
                    </a:lnTo>
                    <a:lnTo>
                      <a:pt x="477" y="2"/>
                    </a:lnTo>
                    <a:lnTo>
                      <a:pt x="454" y="0"/>
                    </a:lnTo>
                    <a:lnTo>
                      <a:pt x="429" y="0"/>
                    </a:lnTo>
                    <a:lnTo>
                      <a:pt x="406" y="0"/>
                    </a:lnTo>
                    <a:lnTo>
                      <a:pt x="383" y="2"/>
                    </a:lnTo>
                    <a:lnTo>
                      <a:pt x="361" y="5"/>
                    </a:lnTo>
                    <a:lnTo>
                      <a:pt x="339" y="10"/>
                    </a:lnTo>
                    <a:lnTo>
                      <a:pt x="318" y="15"/>
                    </a:lnTo>
                    <a:lnTo>
                      <a:pt x="297" y="22"/>
                    </a:lnTo>
                    <a:lnTo>
                      <a:pt x="276" y="30"/>
                    </a:lnTo>
                    <a:lnTo>
                      <a:pt x="257" y="39"/>
                    </a:lnTo>
                    <a:lnTo>
                      <a:pt x="238" y="50"/>
                    </a:lnTo>
                    <a:lnTo>
                      <a:pt x="219" y="61"/>
                    </a:lnTo>
                    <a:lnTo>
                      <a:pt x="201" y="73"/>
                    </a:lnTo>
                    <a:lnTo>
                      <a:pt x="184" y="86"/>
                    </a:lnTo>
                    <a:lnTo>
                      <a:pt x="167" y="100"/>
                    </a:lnTo>
                    <a:lnTo>
                      <a:pt x="150" y="115"/>
                    </a:lnTo>
                    <a:lnTo>
                      <a:pt x="135" y="131"/>
                    </a:lnTo>
                    <a:lnTo>
                      <a:pt x="120" y="148"/>
                    </a:lnTo>
                    <a:lnTo>
                      <a:pt x="106" y="166"/>
                    </a:lnTo>
                    <a:lnTo>
                      <a:pt x="93" y="184"/>
                    </a:lnTo>
                    <a:lnTo>
                      <a:pt x="81" y="202"/>
                    </a:lnTo>
                    <a:lnTo>
                      <a:pt x="70" y="222"/>
                    </a:lnTo>
                    <a:lnTo>
                      <a:pt x="59" y="241"/>
                    </a:lnTo>
                    <a:lnTo>
                      <a:pt x="49" y="262"/>
                    </a:lnTo>
                    <a:lnTo>
                      <a:pt x="40" y="283"/>
                    </a:lnTo>
                    <a:lnTo>
                      <a:pt x="32" y="304"/>
                    </a:lnTo>
                    <a:lnTo>
                      <a:pt x="25" y="327"/>
                    </a:lnTo>
                    <a:lnTo>
                      <a:pt x="18" y="349"/>
                    </a:lnTo>
                    <a:lnTo>
                      <a:pt x="13" y="371"/>
                    </a:lnTo>
                    <a:lnTo>
                      <a:pt x="8" y="394"/>
                    </a:lnTo>
                    <a:lnTo>
                      <a:pt x="5" y="417"/>
                    </a:lnTo>
                    <a:lnTo>
                      <a:pt x="2" y="440"/>
                    </a:lnTo>
                    <a:lnTo>
                      <a:pt x="1" y="463"/>
                    </a:lnTo>
                    <a:lnTo>
                      <a:pt x="0" y="487"/>
                    </a:lnTo>
                    <a:lnTo>
                      <a:pt x="1" y="510"/>
                    </a:lnTo>
                    <a:lnTo>
                      <a:pt x="2" y="533"/>
                    </a:lnTo>
                    <a:lnTo>
                      <a:pt x="5" y="555"/>
                    </a:lnTo>
                    <a:lnTo>
                      <a:pt x="9" y="577"/>
                    </a:lnTo>
                    <a:lnTo>
                      <a:pt x="13" y="599"/>
                    </a:lnTo>
                    <a:lnTo>
                      <a:pt x="19" y="620"/>
                    </a:lnTo>
                    <a:lnTo>
                      <a:pt x="26" y="641"/>
                    </a:lnTo>
                    <a:lnTo>
                      <a:pt x="33" y="662"/>
                    </a:lnTo>
                    <a:lnTo>
                      <a:pt x="41" y="683"/>
                    </a:lnTo>
                    <a:lnTo>
                      <a:pt x="51" y="702"/>
                    </a:lnTo>
                    <a:lnTo>
                      <a:pt x="61" y="721"/>
                    </a:lnTo>
                    <a:lnTo>
                      <a:pt x="72" y="740"/>
                    </a:lnTo>
                    <a:lnTo>
                      <a:pt x="84" y="758"/>
                    </a:lnTo>
                    <a:lnTo>
                      <a:pt x="96" y="775"/>
                    </a:lnTo>
                    <a:lnTo>
                      <a:pt x="110" y="792"/>
                    </a:lnTo>
                    <a:lnTo>
                      <a:pt x="124" y="808"/>
                    </a:lnTo>
                    <a:lnTo>
                      <a:pt x="138" y="823"/>
                    </a:lnTo>
                    <a:lnTo>
                      <a:pt x="154" y="838"/>
                    </a:lnTo>
                    <a:lnTo>
                      <a:pt x="171" y="852"/>
                    </a:lnTo>
                    <a:lnTo>
                      <a:pt x="188" y="865"/>
                    </a:lnTo>
                    <a:lnTo>
                      <a:pt x="205" y="877"/>
                    </a:lnTo>
                    <a:lnTo>
                      <a:pt x="223" y="888"/>
                    </a:lnTo>
                    <a:lnTo>
                      <a:pt x="242" y="899"/>
                    </a:lnTo>
                    <a:lnTo>
                      <a:pt x="261" y="908"/>
                    </a:lnTo>
                    <a:lnTo>
                      <a:pt x="280" y="916"/>
                    </a:lnTo>
                    <a:lnTo>
                      <a:pt x="300" y="923"/>
                    </a:lnTo>
                    <a:lnTo>
                      <a:pt x="321" y="930"/>
                    </a:lnTo>
                    <a:lnTo>
                      <a:pt x="342" y="935"/>
                    </a:lnTo>
                    <a:lnTo>
                      <a:pt x="363" y="939"/>
                    </a:lnTo>
                    <a:lnTo>
                      <a:pt x="385" y="942"/>
                    </a:lnTo>
                    <a:lnTo>
                      <a:pt x="407" y="943"/>
                    </a:lnTo>
                    <a:lnTo>
                      <a:pt x="429" y="944"/>
                    </a:lnTo>
                    <a:lnTo>
                      <a:pt x="453" y="943"/>
                    </a:lnTo>
                    <a:lnTo>
                      <a:pt x="475" y="941"/>
                    </a:lnTo>
                    <a:lnTo>
                      <a:pt x="497" y="938"/>
                    </a:lnTo>
                    <a:lnTo>
                      <a:pt x="518" y="934"/>
                    </a:lnTo>
                    <a:lnTo>
                      <a:pt x="539" y="929"/>
                    </a:lnTo>
                    <a:lnTo>
                      <a:pt x="559" y="922"/>
                    </a:lnTo>
                    <a:lnTo>
                      <a:pt x="579" y="915"/>
                    </a:lnTo>
                    <a:lnTo>
                      <a:pt x="599" y="906"/>
                    </a:lnTo>
                    <a:lnTo>
                      <a:pt x="618" y="897"/>
                    </a:lnTo>
                    <a:lnTo>
                      <a:pt x="636" y="887"/>
                    </a:lnTo>
                    <a:lnTo>
                      <a:pt x="654" y="876"/>
                    </a:lnTo>
                    <a:lnTo>
                      <a:pt x="671" y="864"/>
                    </a:lnTo>
                    <a:lnTo>
                      <a:pt x="688" y="851"/>
                    </a:lnTo>
                    <a:lnTo>
                      <a:pt x="703" y="836"/>
                    </a:lnTo>
                    <a:lnTo>
                      <a:pt x="720" y="822"/>
                    </a:lnTo>
                    <a:lnTo>
                      <a:pt x="734" y="806"/>
                    </a:lnTo>
                    <a:lnTo>
                      <a:pt x="748" y="791"/>
                    </a:lnTo>
                    <a:lnTo>
                      <a:pt x="761" y="774"/>
                    </a:lnTo>
                    <a:lnTo>
                      <a:pt x="774" y="757"/>
                    </a:lnTo>
                    <a:lnTo>
                      <a:pt x="785" y="739"/>
                    </a:lnTo>
                    <a:lnTo>
                      <a:pt x="796" y="721"/>
                    </a:lnTo>
                    <a:lnTo>
                      <a:pt x="806" y="702"/>
                    </a:lnTo>
                    <a:lnTo>
                      <a:pt x="815" y="682"/>
                    </a:lnTo>
                    <a:lnTo>
                      <a:pt x="824" y="661"/>
                    </a:lnTo>
                    <a:lnTo>
                      <a:pt x="831" y="641"/>
                    </a:lnTo>
                    <a:lnTo>
                      <a:pt x="838" y="620"/>
                    </a:lnTo>
                    <a:lnTo>
                      <a:pt x="843" y="599"/>
                    </a:lnTo>
                    <a:lnTo>
                      <a:pt x="848" y="577"/>
                    </a:lnTo>
                    <a:lnTo>
                      <a:pt x="851" y="555"/>
                    </a:lnTo>
                    <a:lnTo>
                      <a:pt x="854" y="533"/>
                    </a:lnTo>
                    <a:lnTo>
                      <a:pt x="856" y="510"/>
                    </a:lnTo>
                    <a:lnTo>
                      <a:pt x="856" y="487"/>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cs typeface="Arial" panose="020B0604020202020204" pitchFamily="34" charset="0"/>
                </a:endParaRPr>
              </a:p>
            </p:txBody>
          </p:sp>
          <p:sp>
            <p:nvSpPr>
              <p:cNvPr id="18" name="Freeform 121"/>
              <p:cNvSpPr>
                <a:spLocks/>
              </p:cNvSpPr>
              <p:nvPr/>
            </p:nvSpPr>
            <p:spPr bwMode="black">
              <a:xfrm>
                <a:off x="4838" y="4010"/>
                <a:ext cx="60" cy="77"/>
              </a:xfrm>
              <a:custGeom>
                <a:avLst/>
                <a:gdLst/>
                <a:ahLst/>
                <a:cxnLst>
                  <a:cxn ang="0">
                    <a:pos x="575" y="296"/>
                  </a:cxn>
                  <a:cxn ang="0">
                    <a:pos x="543" y="277"/>
                  </a:cxn>
                  <a:cxn ang="0">
                    <a:pos x="522" y="245"/>
                  </a:cxn>
                  <a:cxn ang="0">
                    <a:pos x="513" y="202"/>
                  </a:cxn>
                  <a:cxn ang="0">
                    <a:pos x="515" y="168"/>
                  </a:cxn>
                  <a:cxn ang="0">
                    <a:pos x="534" y="130"/>
                  </a:cxn>
                  <a:cxn ang="0">
                    <a:pos x="576" y="99"/>
                  </a:cxn>
                  <a:cxn ang="0">
                    <a:pos x="604" y="76"/>
                  </a:cxn>
                  <a:cxn ang="0">
                    <a:pos x="602" y="60"/>
                  </a:cxn>
                  <a:cxn ang="0">
                    <a:pos x="581" y="50"/>
                  </a:cxn>
                  <a:cxn ang="0">
                    <a:pos x="539" y="51"/>
                  </a:cxn>
                  <a:cxn ang="0">
                    <a:pos x="495" y="67"/>
                  </a:cxn>
                  <a:cxn ang="0">
                    <a:pos x="459" y="103"/>
                  </a:cxn>
                  <a:cxn ang="0">
                    <a:pos x="429" y="154"/>
                  </a:cxn>
                  <a:cxn ang="0">
                    <a:pos x="401" y="235"/>
                  </a:cxn>
                  <a:cxn ang="0">
                    <a:pos x="374" y="382"/>
                  </a:cxn>
                  <a:cxn ang="0">
                    <a:pos x="362" y="823"/>
                  </a:cxn>
                  <a:cxn ang="0">
                    <a:pos x="365" y="840"/>
                  </a:cxn>
                  <a:cxn ang="0">
                    <a:pos x="392" y="865"/>
                  </a:cxn>
                  <a:cxn ang="0">
                    <a:pos x="455" y="879"/>
                  </a:cxn>
                  <a:cxn ang="0">
                    <a:pos x="499" y="882"/>
                  </a:cxn>
                  <a:cxn ang="0">
                    <a:pos x="509" y="904"/>
                  </a:cxn>
                  <a:cxn ang="0">
                    <a:pos x="506" y="921"/>
                  </a:cxn>
                  <a:cxn ang="0">
                    <a:pos x="493" y="928"/>
                  </a:cxn>
                  <a:cxn ang="0">
                    <a:pos x="6" y="924"/>
                  </a:cxn>
                  <a:cxn ang="0">
                    <a:pos x="0" y="909"/>
                  </a:cxn>
                  <a:cxn ang="0">
                    <a:pos x="4" y="891"/>
                  </a:cxn>
                  <a:cxn ang="0">
                    <a:pos x="13" y="881"/>
                  </a:cxn>
                  <a:cxn ang="0">
                    <a:pos x="62" y="877"/>
                  </a:cxn>
                  <a:cxn ang="0">
                    <a:pos x="102" y="867"/>
                  </a:cxn>
                  <a:cxn ang="0">
                    <a:pos x="132" y="844"/>
                  </a:cxn>
                  <a:cxn ang="0">
                    <a:pos x="140" y="143"/>
                  </a:cxn>
                  <a:cxn ang="0">
                    <a:pos x="130" y="111"/>
                  </a:cxn>
                  <a:cxn ang="0">
                    <a:pos x="103" y="93"/>
                  </a:cxn>
                  <a:cxn ang="0">
                    <a:pos x="69" y="85"/>
                  </a:cxn>
                  <a:cxn ang="0">
                    <a:pos x="31" y="81"/>
                  </a:cxn>
                  <a:cxn ang="0">
                    <a:pos x="22" y="68"/>
                  </a:cxn>
                  <a:cxn ang="0">
                    <a:pos x="21" y="50"/>
                  </a:cxn>
                  <a:cxn ang="0">
                    <a:pos x="29" y="37"/>
                  </a:cxn>
                  <a:cxn ang="0">
                    <a:pos x="356" y="195"/>
                  </a:cxn>
                  <a:cxn ang="0">
                    <a:pos x="385" y="117"/>
                  </a:cxn>
                  <a:cxn ang="0">
                    <a:pos x="426" y="56"/>
                  </a:cxn>
                  <a:cxn ang="0">
                    <a:pos x="482" y="15"/>
                  </a:cxn>
                  <a:cxn ang="0">
                    <a:pos x="517" y="4"/>
                  </a:cxn>
                  <a:cxn ang="0">
                    <a:pos x="602" y="4"/>
                  </a:cxn>
                  <a:cxn ang="0">
                    <a:pos x="668" y="30"/>
                  </a:cxn>
                  <a:cxn ang="0">
                    <a:pos x="710" y="77"/>
                  </a:cxn>
                  <a:cxn ang="0">
                    <a:pos x="728" y="138"/>
                  </a:cxn>
                  <a:cxn ang="0">
                    <a:pos x="728" y="206"/>
                  </a:cxn>
                  <a:cxn ang="0">
                    <a:pos x="709" y="256"/>
                  </a:cxn>
                  <a:cxn ang="0">
                    <a:pos x="676" y="287"/>
                  </a:cxn>
                  <a:cxn ang="0">
                    <a:pos x="631" y="301"/>
                  </a:cxn>
                </a:cxnLst>
                <a:rect l="0" t="0" r="r" b="b"/>
                <a:pathLst>
                  <a:path w="730" h="928">
                    <a:moveTo>
                      <a:pt x="606" y="302"/>
                    </a:moveTo>
                    <a:lnTo>
                      <a:pt x="595" y="301"/>
                    </a:lnTo>
                    <a:lnTo>
                      <a:pt x="585" y="299"/>
                    </a:lnTo>
                    <a:lnTo>
                      <a:pt x="575" y="296"/>
                    </a:lnTo>
                    <a:lnTo>
                      <a:pt x="566" y="293"/>
                    </a:lnTo>
                    <a:lnTo>
                      <a:pt x="557" y="288"/>
                    </a:lnTo>
                    <a:lnTo>
                      <a:pt x="550" y="283"/>
                    </a:lnTo>
                    <a:lnTo>
                      <a:pt x="543" y="277"/>
                    </a:lnTo>
                    <a:lnTo>
                      <a:pt x="536" y="270"/>
                    </a:lnTo>
                    <a:lnTo>
                      <a:pt x="531" y="262"/>
                    </a:lnTo>
                    <a:lnTo>
                      <a:pt x="526" y="254"/>
                    </a:lnTo>
                    <a:lnTo>
                      <a:pt x="522" y="245"/>
                    </a:lnTo>
                    <a:lnTo>
                      <a:pt x="519" y="235"/>
                    </a:lnTo>
                    <a:lnTo>
                      <a:pt x="516" y="225"/>
                    </a:lnTo>
                    <a:lnTo>
                      <a:pt x="515" y="214"/>
                    </a:lnTo>
                    <a:lnTo>
                      <a:pt x="513" y="202"/>
                    </a:lnTo>
                    <a:lnTo>
                      <a:pt x="513" y="190"/>
                    </a:lnTo>
                    <a:lnTo>
                      <a:pt x="513" y="182"/>
                    </a:lnTo>
                    <a:lnTo>
                      <a:pt x="514" y="175"/>
                    </a:lnTo>
                    <a:lnTo>
                      <a:pt x="515" y="168"/>
                    </a:lnTo>
                    <a:lnTo>
                      <a:pt x="517" y="161"/>
                    </a:lnTo>
                    <a:lnTo>
                      <a:pt x="522" y="149"/>
                    </a:lnTo>
                    <a:lnTo>
                      <a:pt x="527" y="139"/>
                    </a:lnTo>
                    <a:lnTo>
                      <a:pt x="534" y="130"/>
                    </a:lnTo>
                    <a:lnTo>
                      <a:pt x="542" y="122"/>
                    </a:lnTo>
                    <a:lnTo>
                      <a:pt x="550" y="115"/>
                    </a:lnTo>
                    <a:lnTo>
                      <a:pt x="559" y="110"/>
                    </a:lnTo>
                    <a:lnTo>
                      <a:pt x="576" y="99"/>
                    </a:lnTo>
                    <a:lnTo>
                      <a:pt x="590" y="90"/>
                    </a:lnTo>
                    <a:lnTo>
                      <a:pt x="596" y="86"/>
                    </a:lnTo>
                    <a:lnTo>
                      <a:pt x="601" y="81"/>
                    </a:lnTo>
                    <a:lnTo>
                      <a:pt x="604" y="76"/>
                    </a:lnTo>
                    <a:lnTo>
                      <a:pt x="605" y="70"/>
                    </a:lnTo>
                    <a:lnTo>
                      <a:pt x="604" y="66"/>
                    </a:lnTo>
                    <a:lnTo>
                      <a:pt x="604" y="63"/>
                    </a:lnTo>
                    <a:lnTo>
                      <a:pt x="602" y="60"/>
                    </a:lnTo>
                    <a:lnTo>
                      <a:pt x="601" y="58"/>
                    </a:lnTo>
                    <a:lnTo>
                      <a:pt x="596" y="54"/>
                    </a:lnTo>
                    <a:lnTo>
                      <a:pt x="589" y="52"/>
                    </a:lnTo>
                    <a:lnTo>
                      <a:pt x="581" y="50"/>
                    </a:lnTo>
                    <a:lnTo>
                      <a:pt x="572" y="50"/>
                    </a:lnTo>
                    <a:lnTo>
                      <a:pt x="562" y="50"/>
                    </a:lnTo>
                    <a:lnTo>
                      <a:pt x="552" y="50"/>
                    </a:lnTo>
                    <a:lnTo>
                      <a:pt x="539" y="51"/>
                    </a:lnTo>
                    <a:lnTo>
                      <a:pt x="528" y="53"/>
                    </a:lnTo>
                    <a:lnTo>
                      <a:pt x="516" y="56"/>
                    </a:lnTo>
                    <a:lnTo>
                      <a:pt x="505" y="61"/>
                    </a:lnTo>
                    <a:lnTo>
                      <a:pt x="495" y="67"/>
                    </a:lnTo>
                    <a:lnTo>
                      <a:pt x="485" y="75"/>
                    </a:lnTo>
                    <a:lnTo>
                      <a:pt x="476" y="83"/>
                    </a:lnTo>
                    <a:lnTo>
                      <a:pt x="467" y="92"/>
                    </a:lnTo>
                    <a:lnTo>
                      <a:pt x="459" y="103"/>
                    </a:lnTo>
                    <a:lnTo>
                      <a:pt x="451" y="114"/>
                    </a:lnTo>
                    <a:lnTo>
                      <a:pt x="443" y="127"/>
                    </a:lnTo>
                    <a:lnTo>
                      <a:pt x="436" y="140"/>
                    </a:lnTo>
                    <a:lnTo>
                      <a:pt x="429" y="154"/>
                    </a:lnTo>
                    <a:lnTo>
                      <a:pt x="423" y="170"/>
                    </a:lnTo>
                    <a:lnTo>
                      <a:pt x="417" y="185"/>
                    </a:lnTo>
                    <a:lnTo>
                      <a:pt x="411" y="201"/>
                    </a:lnTo>
                    <a:lnTo>
                      <a:pt x="401" y="235"/>
                    </a:lnTo>
                    <a:lnTo>
                      <a:pt x="392" y="270"/>
                    </a:lnTo>
                    <a:lnTo>
                      <a:pt x="385" y="306"/>
                    </a:lnTo>
                    <a:lnTo>
                      <a:pt x="379" y="345"/>
                    </a:lnTo>
                    <a:lnTo>
                      <a:pt x="374" y="382"/>
                    </a:lnTo>
                    <a:lnTo>
                      <a:pt x="371" y="419"/>
                    </a:lnTo>
                    <a:lnTo>
                      <a:pt x="369" y="456"/>
                    </a:lnTo>
                    <a:lnTo>
                      <a:pt x="367" y="491"/>
                    </a:lnTo>
                    <a:lnTo>
                      <a:pt x="362" y="823"/>
                    </a:lnTo>
                    <a:lnTo>
                      <a:pt x="362" y="828"/>
                    </a:lnTo>
                    <a:lnTo>
                      <a:pt x="363" y="832"/>
                    </a:lnTo>
                    <a:lnTo>
                      <a:pt x="364" y="836"/>
                    </a:lnTo>
                    <a:lnTo>
                      <a:pt x="365" y="840"/>
                    </a:lnTo>
                    <a:lnTo>
                      <a:pt x="370" y="848"/>
                    </a:lnTo>
                    <a:lnTo>
                      <a:pt x="376" y="854"/>
                    </a:lnTo>
                    <a:lnTo>
                      <a:pt x="383" y="860"/>
                    </a:lnTo>
                    <a:lnTo>
                      <a:pt x="392" y="865"/>
                    </a:lnTo>
                    <a:lnTo>
                      <a:pt x="402" y="869"/>
                    </a:lnTo>
                    <a:lnTo>
                      <a:pt x="412" y="872"/>
                    </a:lnTo>
                    <a:lnTo>
                      <a:pt x="434" y="876"/>
                    </a:lnTo>
                    <a:lnTo>
                      <a:pt x="455" y="879"/>
                    </a:lnTo>
                    <a:lnTo>
                      <a:pt x="476" y="880"/>
                    </a:lnTo>
                    <a:lnTo>
                      <a:pt x="493" y="880"/>
                    </a:lnTo>
                    <a:lnTo>
                      <a:pt x="496" y="881"/>
                    </a:lnTo>
                    <a:lnTo>
                      <a:pt x="499" y="882"/>
                    </a:lnTo>
                    <a:lnTo>
                      <a:pt x="502" y="885"/>
                    </a:lnTo>
                    <a:lnTo>
                      <a:pt x="504" y="888"/>
                    </a:lnTo>
                    <a:lnTo>
                      <a:pt x="507" y="896"/>
                    </a:lnTo>
                    <a:lnTo>
                      <a:pt x="509" y="904"/>
                    </a:lnTo>
                    <a:lnTo>
                      <a:pt x="509" y="909"/>
                    </a:lnTo>
                    <a:lnTo>
                      <a:pt x="508" y="913"/>
                    </a:lnTo>
                    <a:lnTo>
                      <a:pt x="507" y="917"/>
                    </a:lnTo>
                    <a:lnTo>
                      <a:pt x="506" y="921"/>
                    </a:lnTo>
                    <a:lnTo>
                      <a:pt x="503" y="924"/>
                    </a:lnTo>
                    <a:lnTo>
                      <a:pt x="501" y="926"/>
                    </a:lnTo>
                    <a:lnTo>
                      <a:pt x="497" y="928"/>
                    </a:lnTo>
                    <a:lnTo>
                      <a:pt x="493" y="928"/>
                    </a:lnTo>
                    <a:lnTo>
                      <a:pt x="17" y="928"/>
                    </a:lnTo>
                    <a:lnTo>
                      <a:pt x="12" y="928"/>
                    </a:lnTo>
                    <a:lnTo>
                      <a:pt x="9" y="926"/>
                    </a:lnTo>
                    <a:lnTo>
                      <a:pt x="6" y="924"/>
                    </a:lnTo>
                    <a:lnTo>
                      <a:pt x="3" y="921"/>
                    </a:lnTo>
                    <a:lnTo>
                      <a:pt x="2" y="917"/>
                    </a:lnTo>
                    <a:lnTo>
                      <a:pt x="1" y="913"/>
                    </a:lnTo>
                    <a:lnTo>
                      <a:pt x="0" y="909"/>
                    </a:lnTo>
                    <a:lnTo>
                      <a:pt x="0" y="904"/>
                    </a:lnTo>
                    <a:lnTo>
                      <a:pt x="1" y="900"/>
                    </a:lnTo>
                    <a:lnTo>
                      <a:pt x="2" y="896"/>
                    </a:lnTo>
                    <a:lnTo>
                      <a:pt x="4" y="891"/>
                    </a:lnTo>
                    <a:lnTo>
                      <a:pt x="5" y="888"/>
                    </a:lnTo>
                    <a:lnTo>
                      <a:pt x="8" y="885"/>
                    </a:lnTo>
                    <a:lnTo>
                      <a:pt x="10" y="882"/>
                    </a:lnTo>
                    <a:lnTo>
                      <a:pt x="13" y="881"/>
                    </a:lnTo>
                    <a:lnTo>
                      <a:pt x="17" y="880"/>
                    </a:lnTo>
                    <a:lnTo>
                      <a:pt x="33" y="880"/>
                    </a:lnTo>
                    <a:lnTo>
                      <a:pt x="52" y="878"/>
                    </a:lnTo>
                    <a:lnTo>
                      <a:pt x="62" y="877"/>
                    </a:lnTo>
                    <a:lnTo>
                      <a:pt x="73" y="875"/>
                    </a:lnTo>
                    <a:lnTo>
                      <a:pt x="83" y="873"/>
                    </a:lnTo>
                    <a:lnTo>
                      <a:pt x="93" y="870"/>
                    </a:lnTo>
                    <a:lnTo>
                      <a:pt x="102" y="867"/>
                    </a:lnTo>
                    <a:lnTo>
                      <a:pt x="111" y="862"/>
                    </a:lnTo>
                    <a:lnTo>
                      <a:pt x="120" y="857"/>
                    </a:lnTo>
                    <a:lnTo>
                      <a:pt x="127" y="851"/>
                    </a:lnTo>
                    <a:lnTo>
                      <a:pt x="132" y="844"/>
                    </a:lnTo>
                    <a:lnTo>
                      <a:pt x="137" y="837"/>
                    </a:lnTo>
                    <a:lnTo>
                      <a:pt x="140" y="828"/>
                    </a:lnTo>
                    <a:lnTo>
                      <a:pt x="140" y="819"/>
                    </a:lnTo>
                    <a:lnTo>
                      <a:pt x="140" y="143"/>
                    </a:lnTo>
                    <a:lnTo>
                      <a:pt x="140" y="134"/>
                    </a:lnTo>
                    <a:lnTo>
                      <a:pt x="138" y="125"/>
                    </a:lnTo>
                    <a:lnTo>
                      <a:pt x="134" y="118"/>
                    </a:lnTo>
                    <a:lnTo>
                      <a:pt x="130" y="111"/>
                    </a:lnTo>
                    <a:lnTo>
                      <a:pt x="124" y="106"/>
                    </a:lnTo>
                    <a:lnTo>
                      <a:pt x="117" y="101"/>
                    </a:lnTo>
                    <a:lnTo>
                      <a:pt x="110" y="97"/>
                    </a:lnTo>
                    <a:lnTo>
                      <a:pt x="103" y="93"/>
                    </a:lnTo>
                    <a:lnTo>
                      <a:pt x="95" y="90"/>
                    </a:lnTo>
                    <a:lnTo>
                      <a:pt x="86" y="88"/>
                    </a:lnTo>
                    <a:lnTo>
                      <a:pt x="78" y="86"/>
                    </a:lnTo>
                    <a:lnTo>
                      <a:pt x="69" y="85"/>
                    </a:lnTo>
                    <a:lnTo>
                      <a:pt x="52" y="83"/>
                    </a:lnTo>
                    <a:lnTo>
                      <a:pt x="37" y="83"/>
                    </a:lnTo>
                    <a:lnTo>
                      <a:pt x="34" y="82"/>
                    </a:lnTo>
                    <a:lnTo>
                      <a:pt x="31" y="81"/>
                    </a:lnTo>
                    <a:lnTo>
                      <a:pt x="28" y="78"/>
                    </a:lnTo>
                    <a:lnTo>
                      <a:pt x="26" y="75"/>
                    </a:lnTo>
                    <a:lnTo>
                      <a:pt x="24" y="72"/>
                    </a:lnTo>
                    <a:lnTo>
                      <a:pt x="22" y="68"/>
                    </a:lnTo>
                    <a:lnTo>
                      <a:pt x="21" y="63"/>
                    </a:lnTo>
                    <a:lnTo>
                      <a:pt x="20" y="59"/>
                    </a:lnTo>
                    <a:lnTo>
                      <a:pt x="20" y="55"/>
                    </a:lnTo>
                    <a:lnTo>
                      <a:pt x="21" y="50"/>
                    </a:lnTo>
                    <a:lnTo>
                      <a:pt x="22" y="46"/>
                    </a:lnTo>
                    <a:lnTo>
                      <a:pt x="24" y="43"/>
                    </a:lnTo>
                    <a:lnTo>
                      <a:pt x="26" y="40"/>
                    </a:lnTo>
                    <a:lnTo>
                      <a:pt x="29" y="37"/>
                    </a:lnTo>
                    <a:lnTo>
                      <a:pt x="33" y="36"/>
                    </a:lnTo>
                    <a:lnTo>
                      <a:pt x="37" y="35"/>
                    </a:lnTo>
                    <a:lnTo>
                      <a:pt x="356" y="35"/>
                    </a:lnTo>
                    <a:lnTo>
                      <a:pt x="356" y="195"/>
                    </a:lnTo>
                    <a:lnTo>
                      <a:pt x="363" y="175"/>
                    </a:lnTo>
                    <a:lnTo>
                      <a:pt x="370" y="154"/>
                    </a:lnTo>
                    <a:lnTo>
                      <a:pt x="377" y="135"/>
                    </a:lnTo>
                    <a:lnTo>
                      <a:pt x="385" y="117"/>
                    </a:lnTo>
                    <a:lnTo>
                      <a:pt x="394" y="100"/>
                    </a:lnTo>
                    <a:lnTo>
                      <a:pt x="404" y="84"/>
                    </a:lnTo>
                    <a:lnTo>
                      <a:pt x="415" y="69"/>
                    </a:lnTo>
                    <a:lnTo>
                      <a:pt x="426" y="56"/>
                    </a:lnTo>
                    <a:lnTo>
                      <a:pt x="438" y="43"/>
                    </a:lnTo>
                    <a:lnTo>
                      <a:pt x="452" y="32"/>
                    </a:lnTo>
                    <a:lnTo>
                      <a:pt x="466" y="23"/>
                    </a:lnTo>
                    <a:lnTo>
                      <a:pt x="482" y="15"/>
                    </a:lnTo>
                    <a:lnTo>
                      <a:pt x="490" y="12"/>
                    </a:lnTo>
                    <a:lnTo>
                      <a:pt x="499" y="9"/>
                    </a:lnTo>
                    <a:lnTo>
                      <a:pt x="508" y="6"/>
                    </a:lnTo>
                    <a:lnTo>
                      <a:pt x="517" y="4"/>
                    </a:lnTo>
                    <a:lnTo>
                      <a:pt x="537" y="1"/>
                    </a:lnTo>
                    <a:lnTo>
                      <a:pt x="559" y="0"/>
                    </a:lnTo>
                    <a:lnTo>
                      <a:pt x="582" y="1"/>
                    </a:lnTo>
                    <a:lnTo>
                      <a:pt x="602" y="4"/>
                    </a:lnTo>
                    <a:lnTo>
                      <a:pt x="622" y="8"/>
                    </a:lnTo>
                    <a:lnTo>
                      <a:pt x="639" y="14"/>
                    </a:lnTo>
                    <a:lnTo>
                      <a:pt x="654" y="22"/>
                    </a:lnTo>
                    <a:lnTo>
                      <a:pt x="668" y="30"/>
                    </a:lnTo>
                    <a:lnTo>
                      <a:pt x="682" y="40"/>
                    </a:lnTo>
                    <a:lnTo>
                      <a:pt x="692" y="51"/>
                    </a:lnTo>
                    <a:lnTo>
                      <a:pt x="702" y="64"/>
                    </a:lnTo>
                    <a:lnTo>
                      <a:pt x="710" y="77"/>
                    </a:lnTo>
                    <a:lnTo>
                      <a:pt x="716" y="91"/>
                    </a:lnTo>
                    <a:lnTo>
                      <a:pt x="721" y="106"/>
                    </a:lnTo>
                    <a:lnTo>
                      <a:pt x="725" y="122"/>
                    </a:lnTo>
                    <a:lnTo>
                      <a:pt x="728" y="138"/>
                    </a:lnTo>
                    <a:lnTo>
                      <a:pt x="730" y="155"/>
                    </a:lnTo>
                    <a:lnTo>
                      <a:pt x="730" y="173"/>
                    </a:lnTo>
                    <a:lnTo>
                      <a:pt x="730" y="190"/>
                    </a:lnTo>
                    <a:lnTo>
                      <a:pt x="728" y="206"/>
                    </a:lnTo>
                    <a:lnTo>
                      <a:pt x="725" y="220"/>
                    </a:lnTo>
                    <a:lnTo>
                      <a:pt x="721" y="233"/>
                    </a:lnTo>
                    <a:lnTo>
                      <a:pt x="715" y="245"/>
                    </a:lnTo>
                    <a:lnTo>
                      <a:pt x="709" y="256"/>
                    </a:lnTo>
                    <a:lnTo>
                      <a:pt x="702" y="265"/>
                    </a:lnTo>
                    <a:lnTo>
                      <a:pt x="694" y="273"/>
                    </a:lnTo>
                    <a:lnTo>
                      <a:pt x="686" y="280"/>
                    </a:lnTo>
                    <a:lnTo>
                      <a:pt x="676" y="287"/>
                    </a:lnTo>
                    <a:lnTo>
                      <a:pt x="665" y="292"/>
                    </a:lnTo>
                    <a:lnTo>
                      <a:pt x="654" y="296"/>
                    </a:lnTo>
                    <a:lnTo>
                      <a:pt x="643" y="299"/>
                    </a:lnTo>
                    <a:lnTo>
                      <a:pt x="631" y="301"/>
                    </a:lnTo>
                    <a:lnTo>
                      <a:pt x="619" y="302"/>
                    </a:lnTo>
                    <a:lnTo>
                      <a:pt x="606" y="302"/>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cs typeface="Arial" panose="020B0604020202020204" pitchFamily="34" charset="0"/>
                </a:endParaRPr>
              </a:p>
            </p:txBody>
          </p:sp>
          <p:sp>
            <p:nvSpPr>
              <p:cNvPr id="19" name="Freeform 122"/>
              <p:cNvSpPr>
                <a:spLocks/>
              </p:cNvSpPr>
              <p:nvPr/>
            </p:nvSpPr>
            <p:spPr bwMode="black">
              <a:xfrm>
                <a:off x="4902" y="3988"/>
                <a:ext cx="50" cy="101"/>
              </a:xfrm>
              <a:custGeom>
                <a:avLst/>
                <a:gdLst/>
                <a:ahLst/>
                <a:cxnLst>
                  <a:cxn ang="0">
                    <a:pos x="345" y="1238"/>
                  </a:cxn>
                  <a:cxn ang="0">
                    <a:pos x="288" y="1225"/>
                  </a:cxn>
                  <a:cxn ang="0">
                    <a:pos x="254" y="1211"/>
                  </a:cxn>
                  <a:cxn ang="0">
                    <a:pos x="221" y="1192"/>
                  </a:cxn>
                  <a:cxn ang="0">
                    <a:pos x="191" y="1166"/>
                  </a:cxn>
                  <a:cxn ang="0">
                    <a:pos x="164" y="1134"/>
                  </a:cxn>
                  <a:cxn ang="0">
                    <a:pos x="143" y="1095"/>
                  </a:cxn>
                  <a:cxn ang="0">
                    <a:pos x="128" y="1049"/>
                  </a:cxn>
                  <a:cxn ang="0">
                    <a:pos x="120" y="995"/>
                  </a:cxn>
                  <a:cxn ang="0">
                    <a:pos x="130" y="364"/>
                  </a:cxn>
                  <a:cxn ang="0">
                    <a:pos x="12" y="313"/>
                  </a:cxn>
                  <a:cxn ang="0">
                    <a:pos x="50" y="305"/>
                  </a:cxn>
                  <a:cxn ang="0">
                    <a:pos x="89" y="289"/>
                  </a:cxn>
                  <a:cxn ang="0">
                    <a:pos x="127" y="265"/>
                  </a:cxn>
                  <a:cxn ang="0">
                    <a:pos x="164" y="236"/>
                  </a:cxn>
                  <a:cxn ang="0">
                    <a:pos x="200" y="203"/>
                  </a:cxn>
                  <a:cxn ang="0">
                    <a:pos x="231" y="166"/>
                  </a:cxn>
                  <a:cxn ang="0">
                    <a:pos x="257" y="128"/>
                  </a:cxn>
                  <a:cxn ang="0">
                    <a:pos x="279" y="87"/>
                  </a:cxn>
                  <a:cxn ang="0">
                    <a:pos x="293" y="49"/>
                  </a:cxn>
                  <a:cxn ang="0">
                    <a:pos x="300" y="12"/>
                  </a:cxn>
                  <a:cxn ang="0">
                    <a:pos x="359" y="313"/>
                  </a:cxn>
                  <a:cxn ang="0">
                    <a:pos x="359" y="364"/>
                  </a:cxn>
                  <a:cxn ang="0">
                    <a:pos x="360" y="1079"/>
                  </a:cxn>
                  <a:cxn ang="0">
                    <a:pos x="366" y="1120"/>
                  </a:cxn>
                  <a:cxn ang="0">
                    <a:pos x="376" y="1150"/>
                  </a:cxn>
                  <a:cxn ang="0">
                    <a:pos x="393" y="1168"/>
                  </a:cxn>
                  <a:cxn ang="0">
                    <a:pos x="415" y="1177"/>
                  </a:cxn>
                  <a:cxn ang="0">
                    <a:pos x="443" y="1178"/>
                  </a:cxn>
                  <a:cxn ang="0">
                    <a:pos x="469" y="1171"/>
                  </a:cxn>
                  <a:cxn ang="0">
                    <a:pos x="490" y="1158"/>
                  </a:cxn>
                  <a:cxn ang="0">
                    <a:pos x="508" y="1138"/>
                  </a:cxn>
                  <a:cxn ang="0">
                    <a:pos x="527" y="1103"/>
                  </a:cxn>
                  <a:cxn ang="0">
                    <a:pos x="547" y="1042"/>
                  </a:cxn>
                  <a:cxn ang="0">
                    <a:pos x="557" y="975"/>
                  </a:cxn>
                  <a:cxn ang="0">
                    <a:pos x="560" y="911"/>
                  </a:cxn>
                  <a:cxn ang="0">
                    <a:pos x="610" y="951"/>
                  </a:cxn>
                  <a:cxn ang="0">
                    <a:pos x="605" y="1006"/>
                  </a:cxn>
                  <a:cxn ang="0">
                    <a:pos x="596" y="1055"/>
                  </a:cxn>
                  <a:cxn ang="0">
                    <a:pos x="583" y="1098"/>
                  </a:cxn>
                  <a:cxn ang="0">
                    <a:pos x="565" y="1137"/>
                  </a:cxn>
                  <a:cxn ang="0">
                    <a:pos x="545" y="1169"/>
                  </a:cxn>
                  <a:cxn ang="0">
                    <a:pos x="520" y="1195"/>
                  </a:cxn>
                  <a:cxn ang="0">
                    <a:pos x="492" y="1215"/>
                  </a:cxn>
                  <a:cxn ang="0">
                    <a:pos x="461" y="1229"/>
                  </a:cxn>
                  <a:cxn ang="0">
                    <a:pos x="426" y="1238"/>
                  </a:cxn>
                  <a:cxn ang="0">
                    <a:pos x="389" y="1241"/>
                  </a:cxn>
                </a:cxnLst>
                <a:rect l="0" t="0" r="r" b="b"/>
                <a:pathLst>
                  <a:path w="611" h="1241">
                    <a:moveTo>
                      <a:pt x="389" y="1241"/>
                    </a:moveTo>
                    <a:lnTo>
                      <a:pt x="367" y="1240"/>
                    </a:lnTo>
                    <a:lnTo>
                      <a:pt x="345" y="1238"/>
                    </a:lnTo>
                    <a:lnTo>
                      <a:pt x="323" y="1234"/>
                    </a:lnTo>
                    <a:lnTo>
                      <a:pt x="300" y="1228"/>
                    </a:lnTo>
                    <a:lnTo>
                      <a:pt x="288" y="1225"/>
                    </a:lnTo>
                    <a:lnTo>
                      <a:pt x="276" y="1221"/>
                    </a:lnTo>
                    <a:lnTo>
                      <a:pt x="265" y="1216"/>
                    </a:lnTo>
                    <a:lnTo>
                      <a:pt x="254" y="1211"/>
                    </a:lnTo>
                    <a:lnTo>
                      <a:pt x="243" y="1205"/>
                    </a:lnTo>
                    <a:lnTo>
                      <a:pt x="232" y="1199"/>
                    </a:lnTo>
                    <a:lnTo>
                      <a:pt x="221" y="1192"/>
                    </a:lnTo>
                    <a:lnTo>
                      <a:pt x="211" y="1184"/>
                    </a:lnTo>
                    <a:lnTo>
                      <a:pt x="201" y="1176"/>
                    </a:lnTo>
                    <a:lnTo>
                      <a:pt x="191" y="1166"/>
                    </a:lnTo>
                    <a:lnTo>
                      <a:pt x="182" y="1157"/>
                    </a:lnTo>
                    <a:lnTo>
                      <a:pt x="172" y="1146"/>
                    </a:lnTo>
                    <a:lnTo>
                      <a:pt x="164" y="1134"/>
                    </a:lnTo>
                    <a:lnTo>
                      <a:pt x="156" y="1122"/>
                    </a:lnTo>
                    <a:lnTo>
                      <a:pt x="149" y="1109"/>
                    </a:lnTo>
                    <a:lnTo>
                      <a:pt x="143" y="1095"/>
                    </a:lnTo>
                    <a:lnTo>
                      <a:pt x="137" y="1081"/>
                    </a:lnTo>
                    <a:lnTo>
                      <a:pt x="132" y="1066"/>
                    </a:lnTo>
                    <a:lnTo>
                      <a:pt x="128" y="1049"/>
                    </a:lnTo>
                    <a:lnTo>
                      <a:pt x="124" y="1032"/>
                    </a:lnTo>
                    <a:lnTo>
                      <a:pt x="121" y="1014"/>
                    </a:lnTo>
                    <a:lnTo>
                      <a:pt x="120" y="995"/>
                    </a:lnTo>
                    <a:lnTo>
                      <a:pt x="119" y="975"/>
                    </a:lnTo>
                    <a:lnTo>
                      <a:pt x="119" y="953"/>
                    </a:lnTo>
                    <a:lnTo>
                      <a:pt x="130" y="364"/>
                    </a:lnTo>
                    <a:lnTo>
                      <a:pt x="0" y="364"/>
                    </a:lnTo>
                    <a:lnTo>
                      <a:pt x="0" y="313"/>
                    </a:lnTo>
                    <a:lnTo>
                      <a:pt x="12" y="313"/>
                    </a:lnTo>
                    <a:lnTo>
                      <a:pt x="24" y="311"/>
                    </a:lnTo>
                    <a:lnTo>
                      <a:pt x="37" y="309"/>
                    </a:lnTo>
                    <a:lnTo>
                      <a:pt x="50" y="305"/>
                    </a:lnTo>
                    <a:lnTo>
                      <a:pt x="63" y="300"/>
                    </a:lnTo>
                    <a:lnTo>
                      <a:pt x="76" y="295"/>
                    </a:lnTo>
                    <a:lnTo>
                      <a:pt x="89" y="289"/>
                    </a:lnTo>
                    <a:lnTo>
                      <a:pt x="101" y="282"/>
                    </a:lnTo>
                    <a:lnTo>
                      <a:pt x="114" y="274"/>
                    </a:lnTo>
                    <a:lnTo>
                      <a:pt x="127" y="265"/>
                    </a:lnTo>
                    <a:lnTo>
                      <a:pt x="139" y="256"/>
                    </a:lnTo>
                    <a:lnTo>
                      <a:pt x="152" y="246"/>
                    </a:lnTo>
                    <a:lnTo>
                      <a:pt x="164" y="236"/>
                    </a:lnTo>
                    <a:lnTo>
                      <a:pt x="177" y="225"/>
                    </a:lnTo>
                    <a:lnTo>
                      <a:pt x="188" y="214"/>
                    </a:lnTo>
                    <a:lnTo>
                      <a:pt x="200" y="203"/>
                    </a:lnTo>
                    <a:lnTo>
                      <a:pt x="210" y="191"/>
                    </a:lnTo>
                    <a:lnTo>
                      <a:pt x="221" y="179"/>
                    </a:lnTo>
                    <a:lnTo>
                      <a:pt x="231" y="166"/>
                    </a:lnTo>
                    <a:lnTo>
                      <a:pt x="240" y="153"/>
                    </a:lnTo>
                    <a:lnTo>
                      <a:pt x="249" y="141"/>
                    </a:lnTo>
                    <a:lnTo>
                      <a:pt x="257" y="128"/>
                    </a:lnTo>
                    <a:lnTo>
                      <a:pt x="265" y="114"/>
                    </a:lnTo>
                    <a:lnTo>
                      <a:pt x="272" y="101"/>
                    </a:lnTo>
                    <a:lnTo>
                      <a:pt x="279" y="87"/>
                    </a:lnTo>
                    <a:lnTo>
                      <a:pt x="284" y="74"/>
                    </a:lnTo>
                    <a:lnTo>
                      <a:pt x="289" y="61"/>
                    </a:lnTo>
                    <a:lnTo>
                      <a:pt x="293" y="49"/>
                    </a:lnTo>
                    <a:lnTo>
                      <a:pt x="297" y="36"/>
                    </a:lnTo>
                    <a:lnTo>
                      <a:pt x="299" y="24"/>
                    </a:lnTo>
                    <a:lnTo>
                      <a:pt x="300" y="12"/>
                    </a:lnTo>
                    <a:lnTo>
                      <a:pt x="301" y="0"/>
                    </a:lnTo>
                    <a:lnTo>
                      <a:pt x="359" y="0"/>
                    </a:lnTo>
                    <a:lnTo>
                      <a:pt x="359" y="313"/>
                    </a:lnTo>
                    <a:lnTo>
                      <a:pt x="560" y="313"/>
                    </a:lnTo>
                    <a:lnTo>
                      <a:pt x="560" y="364"/>
                    </a:lnTo>
                    <a:lnTo>
                      <a:pt x="359" y="364"/>
                    </a:lnTo>
                    <a:lnTo>
                      <a:pt x="359" y="1044"/>
                    </a:lnTo>
                    <a:lnTo>
                      <a:pt x="360" y="1062"/>
                    </a:lnTo>
                    <a:lnTo>
                      <a:pt x="360" y="1079"/>
                    </a:lnTo>
                    <a:lnTo>
                      <a:pt x="362" y="1094"/>
                    </a:lnTo>
                    <a:lnTo>
                      <a:pt x="363" y="1108"/>
                    </a:lnTo>
                    <a:lnTo>
                      <a:pt x="366" y="1120"/>
                    </a:lnTo>
                    <a:lnTo>
                      <a:pt x="369" y="1131"/>
                    </a:lnTo>
                    <a:lnTo>
                      <a:pt x="372" y="1142"/>
                    </a:lnTo>
                    <a:lnTo>
                      <a:pt x="376" y="1150"/>
                    </a:lnTo>
                    <a:lnTo>
                      <a:pt x="381" y="1157"/>
                    </a:lnTo>
                    <a:lnTo>
                      <a:pt x="387" y="1163"/>
                    </a:lnTo>
                    <a:lnTo>
                      <a:pt x="393" y="1168"/>
                    </a:lnTo>
                    <a:lnTo>
                      <a:pt x="400" y="1172"/>
                    </a:lnTo>
                    <a:lnTo>
                      <a:pt x="407" y="1175"/>
                    </a:lnTo>
                    <a:lnTo>
                      <a:pt x="415" y="1177"/>
                    </a:lnTo>
                    <a:lnTo>
                      <a:pt x="425" y="1178"/>
                    </a:lnTo>
                    <a:lnTo>
                      <a:pt x="434" y="1178"/>
                    </a:lnTo>
                    <a:lnTo>
                      <a:pt x="443" y="1178"/>
                    </a:lnTo>
                    <a:lnTo>
                      <a:pt x="453" y="1177"/>
                    </a:lnTo>
                    <a:lnTo>
                      <a:pt x="461" y="1174"/>
                    </a:lnTo>
                    <a:lnTo>
                      <a:pt x="469" y="1171"/>
                    </a:lnTo>
                    <a:lnTo>
                      <a:pt x="477" y="1168"/>
                    </a:lnTo>
                    <a:lnTo>
                      <a:pt x="484" y="1163"/>
                    </a:lnTo>
                    <a:lnTo>
                      <a:pt x="490" y="1158"/>
                    </a:lnTo>
                    <a:lnTo>
                      <a:pt x="497" y="1152"/>
                    </a:lnTo>
                    <a:lnTo>
                      <a:pt x="503" y="1145"/>
                    </a:lnTo>
                    <a:lnTo>
                      <a:pt x="508" y="1138"/>
                    </a:lnTo>
                    <a:lnTo>
                      <a:pt x="513" y="1129"/>
                    </a:lnTo>
                    <a:lnTo>
                      <a:pt x="518" y="1121"/>
                    </a:lnTo>
                    <a:lnTo>
                      <a:pt x="527" y="1103"/>
                    </a:lnTo>
                    <a:lnTo>
                      <a:pt x="535" y="1084"/>
                    </a:lnTo>
                    <a:lnTo>
                      <a:pt x="541" y="1063"/>
                    </a:lnTo>
                    <a:lnTo>
                      <a:pt x="547" y="1042"/>
                    </a:lnTo>
                    <a:lnTo>
                      <a:pt x="551" y="1020"/>
                    </a:lnTo>
                    <a:lnTo>
                      <a:pt x="554" y="998"/>
                    </a:lnTo>
                    <a:lnTo>
                      <a:pt x="557" y="975"/>
                    </a:lnTo>
                    <a:lnTo>
                      <a:pt x="559" y="952"/>
                    </a:lnTo>
                    <a:lnTo>
                      <a:pt x="560" y="931"/>
                    </a:lnTo>
                    <a:lnTo>
                      <a:pt x="560" y="911"/>
                    </a:lnTo>
                    <a:lnTo>
                      <a:pt x="611" y="911"/>
                    </a:lnTo>
                    <a:lnTo>
                      <a:pt x="611" y="931"/>
                    </a:lnTo>
                    <a:lnTo>
                      <a:pt x="610" y="951"/>
                    </a:lnTo>
                    <a:lnTo>
                      <a:pt x="609" y="971"/>
                    </a:lnTo>
                    <a:lnTo>
                      <a:pt x="607" y="989"/>
                    </a:lnTo>
                    <a:lnTo>
                      <a:pt x="605" y="1006"/>
                    </a:lnTo>
                    <a:lnTo>
                      <a:pt x="603" y="1023"/>
                    </a:lnTo>
                    <a:lnTo>
                      <a:pt x="599" y="1040"/>
                    </a:lnTo>
                    <a:lnTo>
                      <a:pt x="596" y="1055"/>
                    </a:lnTo>
                    <a:lnTo>
                      <a:pt x="592" y="1070"/>
                    </a:lnTo>
                    <a:lnTo>
                      <a:pt x="587" y="1085"/>
                    </a:lnTo>
                    <a:lnTo>
                      <a:pt x="583" y="1098"/>
                    </a:lnTo>
                    <a:lnTo>
                      <a:pt x="577" y="1112"/>
                    </a:lnTo>
                    <a:lnTo>
                      <a:pt x="572" y="1124"/>
                    </a:lnTo>
                    <a:lnTo>
                      <a:pt x="565" y="1137"/>
                    </a:lnTo>
                    <a:lnTo>
                      <a:pt x="559" y="1148"/>
                    </a:lnTo>
                    <a:lnTo>
                      <a:pt x="552" y="1159"/>
                    </a:lnTo>
                    <a:lnTo>
                      <a:pt x="545" y="1169"/>
                    </a:lnTo>
                    <a:lnTo>
                      <a:pt x="537" y="1178"/>
                    </a:lnTo>
                    <a:lnTo>
                      <a:pt x="529" y="1187"/>
                    </a:lnTo>
                    <a:lnTo>
                      <a:pt x="520" y="1195"/>
                    </a:lnTo>
                    <a:lnTo>
                      <a:pt x="511" y="1202"/>
                    </a:lnTo>
                    <a:lnTo>
                      <a:pt x="502" y="1209"/>
                    </a:lnTo>
                    <a:lnTo>
                      <a:pt x="492" y="1215"/>
                    </a:lnTo>
                    <a:lnTo>
                      <a:pt x="482" y="1220"/>
                    </a:lnTo>
                    <a:lnTo>
                      <a:pt x="472" y="1225"/>
                    </a:lnTo>
                    <a:lnTo>
                      <a:pt x="461" y="1229"/>
                    </a:lnTo>
                    <a:lnTo>
                      <a:pt x="449" y="1233"/>
                    </a:lnTo>
                    <a:lnTo>
                      <a:pt x="438" y="1236"/>
                    </a:lnTo>
                    <a:lnTo>
                      <a:pt x="426" y="1238"/>
                    </a:lnTo>
                    <a:lnTo>
                      <a:pt x="414" y="1240"/>
                    </a:lnTo>
                    <a:lnTo>
                      <a:pt x="401" y="1240"/>
                    </a:lnTo>
                    <a:lnTo>
                      <a:pt x="389" y="1241"/>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cs typeface="Arial" panose="020B0604020202020204" pitchFamily="34" charset="0"/>
                </a:endParaRPr>
              </a:p>
            </p:txBody>
          </p:sp>
          <p:sp>
            <p:nvSpPr>
              <p:cNvPr id="20" name="Freeform 123"/>
              <p:cNvSpPr>
                <a:spLocks/>
              </p:cNvSpPr>
              <p:nvPr/>
            </p:nvSpPr>
            <p:spPr bwMode="black">
              <a:xfrm>
                <a:off x="4954" y="3977"/>
                <a:ext cx="87" cy="110"/>
              </a:xfrm>
              <a:custGeom>
                <a:avLst/>
                <a:gdLst/>
                <a:ahLst/>
                <a:cxnLst>
                  <a:cxn ang="0">
                    <a:pos x="615" y="1332"/>
                  </a:cxn>
                  <a:cxn ang="0">
                    <a:pos x="613" y="1311"/>
                  </a:cxn>
                  <a:cxn ang="0">
                    <a:pos x="622" y="1293"/>
                  </a:cxn>
                  <a:cxn ang="0">
                    <a:pos x="666" y="1288"/>
                  </a:cxn>
                  <a:cxn ang="0">
                    <a:pos x="697" y="1273"/>
                  </a:cxn>
                  <a:cxn ang="0">
                    <a:pos x="713" y="1239"/>
                  </a:cxn>
                  <a:cxn ang="0">
                    <a:pos x="711" y="697"/>
                  </a:cxn>
                  <a:cxn ang="0">
                    <a:pos x="691" y="586"/>
                  </a:cxn>
                  <a:cxn ang="0">
                    <a:pos x="669" y="541"/>
                  </a:cxn>
                  <a:cxn ang="0">
                    <a:pos x="636" y="509"/>
                  </a:cxn>
                  <a:cxn ang="0">
                    <a:pos x="591" y="494"/>
                  </a:cxn>
                  <a:cxn ang="0">
                    <a:pos x="525" y="504"/>
                  </a:cxn>
                  <a:cxn ang="0">
                    <a:pos x="470" y="542"/>
                  </a:cxn>
                  <a:cxn ang="0">
                    <a:pos x="428" y="602"/>
                  </a:cxn>
                  <a:cxn ang="0">
                    <a:pos x="398" y="677"/>
                  </a:cxn>
                  <a:cxn ang="0">
                    <a:pos x="371" y="833"/>
                  </a:cxn>
                  <a:cxn ang="0">
                    <a:pos x="372" y="1248"/>
                  </a:cxn>
                  <a:cxn ang="0">
                    <a:pos x="406" y="1278"/>
                  </a:cxn>
                  <a:cxn ang="0">
                    <a:pos x="456" y="1289"/>
                  </a:cxn>
                  <a:cxn ang="0">
                    <a:pos x="501" y="1296"/>
                  </a:cxn>
                  <a:cxn ang="0">
                    <a:pos x="508" y="1315"/>
                  </a:cxn>
                  <a:cxn ang="0">
                    <a:pos x="503" y="1335"/>
                  </a:cxn>
                  <a:cxn ang="0">
                    <a:pos x="12" y="1339"/>
                  </a:cxn>
                  <a:cxn ang="0">
                    <a:pos x="0" y="1324"/>
                  </a:cxn>
                  <a:cxn ang="0">
                    <a:pos x="3" y="1302"/>
                  </a:cxn>
                  <a:cxn ang="0">
                    <a:pos x="16" y="1291"/>
                  </a:cxn>
                  <a:cxn ang="0">
                    <a:pos x="82" y="1284"/>
                  </a:cxn>
                  <a:cxn ang="0">
                    <a:pos x="126" y="1262"/>
                  </a:cxn>
                  <a:cxn ang="0">
                    <a:pos x="140" y="109"/>
                  </a:cxn>
                  <a:cxn ang="0">
                    <a:pos x="124" y="72"/>
                  </a:cxn>
                  <a:cxn ang="0">
                    <a:pos x="86" y="54"/>
                  </a:cxn>
                  <a:cxn ang="0">
                    <a:pos x="33" y="47"/>
                  </a:cxn>
                  <a:cxn ang="0">
                    <a:pos x="22" y="33"/>
                  </a:cxn>
                  <a:cxn ang="0">
                    <a:pos x="21" y="11"/>
                  </a:cxn>
                  <a:cxn ang="0">
                    <a:pos x="36" y="0"/>
                  </a:cxn>
                  <a:cxn ang="0">
                    <a:pos x="383" y="554"/>
                  </a:cxn>
                  <a:cxn ang="0">
                    <a:pos x="448" y="487"/>
                  </a:cxn>
                  <a:cxn ang="0">
                    <a:pos x="531" y="449"/>
                  </a:cxn>
                  <a:cxn ang="0">
                    <a:pos x="633" y="444"/>
                  </a:cxn>
                  <a:cxn ang="0">
                    <a:pos x="733" y="461"/>
                  </a:cxn>
                  <a:cxn ang="0">
                    <a:pos x="811" y="495"/>
                  </a:cxn>
                  <a:cxn ang="0">
                    <a:pos x="869" y="545"/>
                  </a:cxn>
                  <a:cxn ang="0">
                    <a:pos x="909" y="608"/>
                  </a:cxn>
                  <a:cxn ang="0">
                    <a:pos x="934" y="682"/>
                  </a:cxn>
                  <a:cxn ang="0">
                    <a:pos x="941" y="767"/>
                  </a:cxn>
                  <a:cxn ang="0">
                    <a:pos x="953" y="1262"/>
                  </a:cxn>
                  <a:cxn ang="0">
                    <a:pos x="989" y="1284"/>
                  </a:cxn>
                  <a:cxn ang="0">
                    <a:pos x="1049" y="1291"/>
                  </a:cxn>
                  <a:cxn ang="0">
                    <a:pos x="1062" y="1302"/>
                  </a:cxn>
                  <a:cxn ang="0">
                    <a:pos x="1065" y="1324"/>
                  </a:cxn>
                  <a:cxn ang="0">
                    <a:pos x="1054" y="1339"/>
                  </a:cxn>
                </a:cxnLst>
                <a:rect l="0" t="0" r="r" b="b"/>
                <a:pathLst>
                  <a:path w="1066" h="1339">
                    <a:moveTo>
                      <a:pt x="628" y="1339"/>
                    </a:moveTo>
                    <a:lnTo>
                      <a:pt x="624" y="1339"/>
                    </a:lnTo>
                    <a:lnTo>
                      <a:pt x="620" y="1337"/>
                    </a:lnTo>
                    <a:lnTo>
                      <a:pt x="618" y="1335"/>
                    </a:lnTo>
                    <a:lnTo>
                      <a:pt x="615" y="1332"/>
                    </a:lnTo>
                    <a:lnTo>
                      <a:pt x="614" y="1328"/>
                    </a:lnTo>
                    <a:lnTo>
                      <a:pt x="613" y="1324"/>
                    </a:lnTo>
                    <a:lnTo>
                      <a:pt x="612" y="1320"/>
                    </a:lnTo>
                    <a:lnTo>
                      <a:pt x="612" y="1315"/>
                    </a:lnTo>
                    <a:lnTo>
                      <a:pt x="613" y="1311"/>
                    </a:lnTo>
                    <a:lnTo>
                      <a:pt x="614" y="1307"/>
                    </a:lnTo>
                    <a:lnTo>
                      <a:pt x="615" y="1302"/>
                    </a:lnTo>
                    <a:lnTo>
                      <a:pt x="617" y="1299"/>
                    </a:lnTo>
                    <a:lnTo>
                      <a:pt x="619" y="1296"/>
                    </a:lnTo>
                    <a:lnTo>
                      <a:pt x="622" y="1293"/>
                    </a:lnTo>
                    <a:lnTo>
                      <a:pt x="625" y="1292"/>
                    </a:lnTo>
                    <a:lnTo>
                      <a:pt x="628" y="1291"/>
                    </a:lnTo>
                    <a:lnTo>
                      <a:pt x="643" y="1291"/>
                    </a:lnTo>
                    <a:lnTo>
                      <a:pt x="659" y="1289"/>
                    </a:lnTo>
                    <a:lnTo>
                      <a:pt x="666" y="1288"/>
                    </a:lnTo>
                    <a:lnTo>
                      <a:pt x="673" y="1286"/>
                    </a:lnTo>
                    <a:lnTo>
                      <a:pt x="680" y="1284"/>
                    </a:lnTo>
                    <a:lnTo>
                      <a:pt x="686" y="1281"/>
                    </a:lnTo>
                    <a:lnTo>
                      <a:pt x="692" y="1278"/>
                    </a:lnTo>
                    <a:lnTo>
                      <a:pt x="697" y="1273"/>
                    </a:lnTo>
                    <a:lnTo>
                      <a:pt x="702" y="1268"/>
                    </a:lnTo>
                    <a:lnTo>
                      <a:pt x="706" y="1262"/>
                    </a:lnTo>
                    <a:lnTo>
                      <a:pt x="709" y="1255"/>
                    </a:lnTo>
                    <a:lnTo>
                      <a:pt x="711" y="1248"/>
                    </a:lnTo>
                    <a:lnTo>
                      <a:pt x="713" y="1239"/>
                    </a:lnTo>
                    <a:lnTo>
                      <a:pt x="713" y="1230"/>
                    </a:lnTo>
                    <a:lnTo>
                      <a:pt x="713" y="767"/>
                    </a:lnTo>
                    <a:lnTo>
                      <a:pt x="713" y="743"/>
                    </a:lnTo>
                    <a:lnTo>
                      <a:pt x="712" y="720"/>
                    </a:lnTo>
                    <a:lnTo>
                      <a:pt x="711" y="697"/>
                    </a:lnTo>
                    <a:lnTo>
                      <a:pt x="709" y="674"/>
                    </a:lnTo>
                    <a:lnTo>
                      <a:pt x="706" y="651"/>
                    </a:lnTo>
                    <a:lnTo>
                      <a:pt x="702" y="629"/>
                    </a:lnTo>
                    <a:lnTo>
                      <a:pt x="697" y="607"/>
                    </a:lnTo>
                    <a:lnTo>
                      <a:pt x="691" y="586"/>
                    </a:lnTo>
                    <a:lnTo>
                      <a:pt x="688" y="577"/>
                    </a:lnTo>
                    <a:lnTo>
                      <a:pt x="684" y="566"/>
                    </a:lnTo>
                    <a:lnTo>
                      <a:pt x="679" y="557"/>
                    </a:lnTo>
                    <a:lnTo>
                      <a:pt x="675" y="549"/>
                    </a:lnTo>
                    <a:lnTo>
                      <a:pt x="669" y="541"/>
                    </a:lnTo>
                    <a:lnTo>
                      <a:pt x="664" y="533"/>
                    </a:lnTo>
                    <a:lnTo>
                      <a:pt x="658" y="526"/>
                    </a:lnTo>
                    <a:lnTo>
                      <a:pt x="651" y="520"/>
                    </a:lnTo>
                    <a:lnTo>
                      <a:pt x="643" y="514"/>
                    </a:lnTo>
                    <a:lnTo>
                      <a:pt x="636" y="509"/>
                    </a:lnTo>
                    <a:lnTo>
                      <a:pt x="628" y="504"/>
                    </a:lnTo>
                    <a:lnTo>
                      <a:pt x="620" y="501"/>
                    </a:lnTo>
                    <a:lnTo>
                      <a:pt x="611" y="498"/>
                    </a:lnTo>
                    <a:lnTo>
                      <a:pt x="601" y="496"/>
                    </a:lnTo>
                    <a:lnTo>
                      <a:pt x="591" y="494"/>
                    </a:lnTo>
                    <a:lnTo>
                      <a:pt x="580" y="494"/>
                    </a:lnTo>
                    <a:lnTo>
                      <a:pt x="566" y="494"/>
                    </a:lnTo>
                    <a:lnTo>
                      <a:pt x="552" y="496"/>
                    </a:lnTo>
                    <a:lnTo>
                      <a:pt x="538" y="500"/>
                    </a:lnTo>
                    <a:lnTo>
                      <a:pt x="525" y="504"/>
                    </a:lnTo>
                    <a:lnTo>
                      <a:pt x="513" y="509"/>
                    </a:lnTo>
                    <a:lnTo>
                      <a:pt x="502" y="516"/>
                    </a:lnTo>
                    <a:lnTo>
                      <a:pt x="490" y="524"/>
                    </a:lnTo>
                    <a:lnTo>
                      <a:pt x="480" y="532"/>
                    </a:lnTo>
                    <a:lnTo>
                      <a:pt x="470" y="542"/>
                    </a:lnTo>
                    <a:lnTo>
                      <a:pt x="460" y="552"/>
                    </a:lnTo>
                    <a:lnTo>
                      <a:pt x="451" y="563"/>
                    </a:lnTo>
                    <a:lnTo>
                      <a:pt x="443" y="576"/>
                    </a:lnTo>
                    <a:lnTo>
                      <a:pt x="435" y="589"/>
                    </a:lnTo>
                    <a:lnTo>
                      <a:pt x="428" y="602"/>
                    </a:lnTo>
                    <a:lnTo>
                      <a:pt x="421" y="616"/>
                    </a:lnTo>
                    <a:lnTo>
                      <a:pt x="414" y="631"/>
                    </a:lnTo>
                    <a:lnTo>
                      <a:pt x="408" y="646"/>
                    </a:lnTo>
                    <a:lnTo>
                      <a:pt x="403" y="661"/>
                    </a:lnTo>
                    <a:lnTo>
                      <a:pt x="398" y="677"/>
                    </a:lnTo>
                    <a:lnTo>
                      <a:pt x="393" y="694"/>
                    </a:lnTo>
                    <a:lnTo>
                      <a:pt x="385" y="727"/>
                    </a:lnTo>
                    <a:lnTo>
                      <a:pt x="379" y="763"/>
                    </a:lnTo>
                    <a:lnTo>
                      <a:pt x="374" y="798"/>
                    </a:lnTo>
                    <a:lnTo>
                      <a:pt x="371" y="833"/>
                    </a:lnTo>
                    <a:lnTo>
                      <a:pt x="368" y="868"/>
                    </a:lnTo>
                    <a:lnTo>
                      <a:pt x="367" y="902"/>
                    </a:lnTo>
                    <a:lnTo>
                      <a:pt x="367" y="1230"/>
                    </a:lnTo>
                    <a:lnTo>
                      <a:pt x="368" y="1239"/>
                    </a:lnTo>
                    <a:lnTo>
                      <a:pt x="372" y="1248"/>
                    </a:lnTo>
                    <a:lnTo>
                      <a:pt x="376" y="1255"/>
                    </a:lnTo>
                    <a:lnTo>
                      <a:pt x="382" y="1262"/>
                    </a:lnTo>
                    <a:lnTo>
                      <a:pt x="389" y="1268"/>
                    </a:lnTo>
                    <a:lnTo>
                      <a:pt x="397" y="1273"/>
                    </a:lnTo>
                    <a:lnTo>
                      <a:pt x="406" y="1278"/>
                    </a:lnTo>
                    <a:lnTo>
                      <a:pt x="415" y="1281"/>
                    </a:lnTo>
                    <a:lnTo>
                      <a:pt x="425" y="1284"/>
                    </a:lnTo>
                    <a:lnTo>
                      <a:pt x="435" y="1286"/>
                    </a:lnTo>
                    <a:lnTo>
                      <a:pt x="446" y="1288"/>
                    </a:lnTo>
                    <a:lnTo>
                      <a:pt x="456" y="1289"/>
                    </a:lnTo>
                    <a:lnTo>
                      <a:pt x="475" y="1291"/>
                    </a:lnTo>
                    <a:lnTo>
                      <a:pt x="492" y="1291"/>
                    </a:lnTo>
                    <a:lnTo>
                      <a:pt x="496" y="1292"/>
                    </a:lnTo>
                    <a:lnTo>
                      <a:pt x="499" y="1293"/>
                    </a:lnTo>
                    <a:lnTo>
                      <a:pt x="501" y="1296"/>
                    </a:lnTo>
                    <a:lnTo>
                      <a:pt x="503" y="1299"/>
                    </a:lnTo>
                    <a:lnTo>
                      <a:pt x="505" y="1302"/>
                    </a:lnTo>
                    <a:lnTo>
                      <a:pt x="507" y="1307"/>
                    </a:lnTo>
                    <a:lnTo>
                      <a:pt x="508" y="1311"/>
                    </a:lnTo>
                    <a:lnTo>
                      <a:pt x="508" y="1315"/>
                    </a:lnTo>
                    <a:lnTo>
                      <a:pt x="508" y="1320"/>
                    </a:lnTo>
                    <a:lnTo>
                      <a:pt x="508" y="1324"/>
                    </a:lnTo>
                    <a:lnTo>
                      <a:pt x="507" y="1328"/>
                    </a:lnTo>
                    <a:lnTo>
                      <a:pt x="505" y="1332"/>
                    </a:lnTo>
                    <a:lnTo>
                      <a:pt x="503" y="1335"/>
                    </a:lnTo>
                    <a:lnTo>
                      <a:pt x="500" y="1337"/>
                    </a:lnTo>
                    <a:lnTo>
                      <a:pt x="497" y="1339"/>
                    </a:lnTo>
                    <a:lnTo>
                      <a:pt x="492" y="1339"/>
                    </a:lnTo>
                    <a:lnTo>
                      <a:pt x="16" y="1339"/>
                    </a:lnTo>
                    <a:lnTo>
                      <a:pt x="12" y="1339"/>
                    </a:lnTo>
                    <a:lnTo>
                      <a:pt x="8" y="1337"/>
                    </a:lnTo>
                    <a:lnTo>
                      <a:pt x="5" y="1335"/>
                    </a:lnTo>
                    <a:lnTo>
                      <a:pt x="3" y="1332"/>
                    </a:lnTo>
                    <a:lnTo>
                      <a:pt x="1" y="1328"/>
                    </a:lnTo>
                    <a:lnTo>
                      <a:pt x="0" y="1324"/>
                    </a:lnTo>
                    <a:lnTo>
                      <a:pt x="0" y="1320"/>
                    </a:lnTo>
                    <a:lnTo>
                      <a:pt x="0" y="1315"/>
                    </a:lnTo>
                    <a:lnTo>
                      <a:pt x="0" y="1311"/>
                    </a:lnTo>
                    <a:lnTo>
                      <a:pt x="2" y="1307"/>
                    </a:lnTo>
                    <a:lnTo>
                      <a:pt x="3" y="1302"/>
                    </a:lnTo>
                    <a:lnTo>
                      <a:pt x="5" y="1299"/>
                    </a:lnTo>
                    <a:lnTo>
                      <a:pt x="7" y="1296"/>
                    </a:lnTo>
                    <a:lnTo>
                      <a:pt x="10" y="1293"/>
                    </a:lnTo>
                    <a:lnTo>
                      <a:pt x="13" y="1292"/>
                    </a:lnTo>
                    <a:lnTo>
                      <a:pt x="16" y="1291"/>
                    </a:lnTo>
                    <a:lnTo>
                      <a:pt x="33" y="1291"/>
                    </a:lnTo>
                    <a:lnTo>
                      <a:pt x="52" y="1289"/>
                    </a:lnTo>
                    <a:lnTo>
                      <a:pt x="62" y="1288"/>
                    </a:lnTo>
                    <a:lnTo>
                      <a:pt x="72" y="1286"/>
                    </a:lnTo>
                    <a:lnTo>
                      <a:pt x="82" y="1284"/>
                    </a:lnTo>
                    <a:lnTo>
                      <a:pt x="92" y="1281"/>
                    </a:lnTo>
                    <a:lnTo>
                      <a:pt x="103" y="1278"/>
                    </a:lnTo>
                    <a:lnTo>
                      <a:pt x="111" y="1273"/>
                    </a:lnTo>
                    <a:lnTo>
                      <a:pt x="119" y="1268"/>
                    </a:lnTo>
                    <a:lnTo>
                      <a:pt x="126" y="1262"/>
                    </a:lnTo>
                    <a:lnTo>
                      <a:pt x="132" y="1255"/>
                    </a:lnTo>
                    <a:lnTo>
                      <a:pt x="136" y="1248"/>
                    </a:lnTo>
                    <a:lnTo>
                      <a:pt x="139" y="1239"/>
                    </a:lnTo>
                    <a:lnTo>
                      <a:pt x="140" y="1230"/>
                    </a:lnTo>
                    <a:lnTo>
                      <a:pt x="140" y="109"/>
                    </a:lnTo>
                    <a:lnTo>
                      <a:pt x="139" y="100"/>
                    </a:lnTo>
                    <a:lnTo>
                      <a:pt x="137" y="91"/>
                    </a:lnTo>
                    <a:lnTo>
                      <a:pt x="134" y="84"/>
                    </a:lnTo>
                    <a:lnTo>
                      <a:pt x="129" y="77"/>
                    </a:lnTo>
                    <a:lnTo>
                      <a:pt x="124" y="72"/>
                    </a:lnTo>
                    <a:lnTo>
                      <a:pt x="118" y="67"/>
                    </a:lnTo>
                    <a:lnTo>
                      <a:pt x="111" y="63"/>
                    </a:lnTo>
                    <a:lnTo>
                      <a:pt x="103" y="59"/>
                    </a:lnTo>
                    <a:lnTo>
                      <a:pt x="95" y="56"/>
                    </a:lnTo>
                    <a:lnTo>
                      <a:pt x="86" y="54"/>
                    </a:lnTo>
                    <a:lnTo>
                      <a:pt x="77" y="52"/>
                    </a:lnTo>
                    <a:lnTo>
                      <a:pt x="69" y="50"/>
                    </a:lnTo>
                    <a:lnTo>
                      <a:pt x="52" y="48"/>
                    </a:lnTo>
                    <a:lnTo>
                      <a:pt x="36" y="48"/>
                    </a:lnTo>
                    <a:lnTo>
                      <a:pt x="33" y="47"/>
                    </a:lnTo>
                    <a:lnTo>
                      <a:pt x="30" y="46"/>
                    </a:lnTo>
                    <a:lnTo>
                      <a:pt x="27" y="43"/>
                    </a:lnTo>
                    <a:lnTo>
                      <a:pt x="25" y="40"/>
                    </a:lnTo>
                    <a:lnTo>
                      <a:pt x="23" y="37"/>
                    </a:lnTo>
                    <a:lnTo>
                      <a:pt x="22" y="33"/>
                    </a:lnTo>
                    <a:lnTo>
                      <a:pt x="21" y="28"/>
                    </a:lnTo>
                    <a:lnTo>
                      <a:pt x="20" y="24"/>
                    </a:lnTo>
                    <a:lnTo>
                      <a:pt x="20" y="20"/>
                    </a:lnTo>
                    <a:lnTo>
                      <a:pt x="20" y="15"/>
                    </a:lnTo>
                    <a:lnTo>
                      <a:pt x="21" y="11"/>
                    </a:lnTo>
                    <a:lnTo>
                      <a:pt x="23" y="8"/>
                    </a:lnTo>
                    <a:lnTo>
                      <a:pt x="25" y="5"/>
                    </a:lnTo>
                    <a:lnTo>
                      <a:pt x="28" y="2"/>
                    </a:lnTo>
                    <a:lnTo>
                      <a:pt x="32" y="1"/>
                    </a:lnTo>
                    <a:lnTo>
                      <a:pt x="36" y="0"/>
                    </a:lnTo>
                    <a:lnTo>
                      <a:pt x="356" y="0"/>
                    </a:lnTo>
                    <a:lnTo>
                      <a:pt x="356" y="606"/>
                    </a:lnTo>
                    <a:lnTo>
                      <a:pt x="363" y="588"/>
                    </a:lnTo>
                    <a:lnTo>
                      <a:pt x="373" y="570"/>
                    </a:lnTo>
                    <a:lnTo>
                      <a:pt x="383" y="554"/>
                    </a:lnTo>
                    <a:lnTo>
                      <a:pt x="394" y="538"/>
                    </a:lnTo>
                    <a:lnTo>
                      <a:pt x="406" y="524"/>
                    </a:lnTo>
                    <a:lnTo>
                      <a:pt x="419" y="510"/>
                    </a:lnTo>
                    <a:lnTo>
                      <a:pt x="433" y="498"/>
                    </a:lnTo>
                    <a:lnTo>
                      <a:pt x="448" y="487"/>
                    </a:lnTo>
                    <a:lnTo>
                      <a:pt x="463" y="477"/>
                    </a:lnTo>
                    <a:lnTo>
                      <a:pt x="479" y="468"/>
                    </a:lnTo>
                    <a:lnTo>
                      <a:pt x="496" y="460"/>
                    </a:lnTo>
                    <a:lnTo>
                      <a:pt x="513" y="454"/>
                    </a:lnTo>
                    <a:lnTo>
                      <a:pt x="531" y="449"/>
                    </a:lnTo>
                    <a:lnTo>
                      <a:pt x="550" y="446"/>
                    </a:lnTo>
                    <a:lnTo>
                      <a:pt x="568" y="443"/>
                    </a:lnTo>
                    <a:lnTo>
                      <a:pt x="588" y="443"/>
                    </a:lnTo>
                    <a:lnTo>
                      <a:pt x="611" y="443"/>
                    </a:lnTo>
                    <a:lnTo>
                      <a:pt x="633" y="444"/>
                    </a:lnTo>
                    <a:lnTo>
                      <a:pt x="656" y="446"/>
                    </a:lnTo>
                    <a:lnTo>
                      <a:pt x="676" y="449"/>
                    </a:lnTo>
                    <a:lnTo>
                      <a:pt x="696" y="452"/>
                    </a:lnTo>
                    <a:lnTo>
                      <a:pt x="715" y="456"/>
                    </a:lnTo>
                    <a:lnTo>
                      <a:pt x="733" y="461"/>
                    </a:lnTo>
                    <a:lnTo>
                      <a:pt x="750" y="467"/>
                    </a:lnTo>
                    <a:lnTo>
                      <a:pt x="766" y="473"/>
                    </a:lnTo>
                    <a:lnTo>
                      <a:pt x="782" y="480"/>
                    </a:lnTo>
                    <a:lnTo>
                      <a:pt x="797" y="487"/>
                    </a:lnTo>
                    <a:lnTo>
                      <a:pt x="811" y="495"/>
                    </a:lnTo>
                    <a:lnTo>
                      <a:pt x="824" y="504"/>
                    </a:lnTo>
                    <a:lnTo>
                      <a:pt x="836" y="513"/>
                    </a:lnTo>
                    <a:lnTo>
                      <a:pt x="848" y="523"/>
                    </a:lnTo>
                    <a:lnTo>
                      <a:pt x="859" y="534"/>
                    </a:lnTo>
                    <a:lnTo>
                      <a:pt x="869" y="545"/>
                    </a:lnTo>
                    <a:lnTo>
                      <a:pt x="879" y="556"/>
                    </a:lnTo>
                    <a:lnTo>
                      <a:pt x="887" y="568"/>
                    </a:lnTo>
                    <a:lnTo>
                      <a:pt x="895" y="582"/>
                    </a:lnTo>
                    <a:lnTo>
                      <a:pt x="903" y="595"/>
                    </a:lnTo>
                    <a:lnTo>
                      <a:pt x="909" y="608"/>
                    </a:lnTo>
                    <a:lnTo>
                      <a:pt x="915" y="622"/>
                    </a:lnTo>
                    <a:lnTo>
                      <a:pt x="921" y="637"/>
                    </a:lnTo>
                    <a:lnTo>
                      <a:pt x="926" y="651"/>
                    </a:lnTo>
                    <a:lnTo>
                      <a:pt x="930" y="667"/>
                    </a:lnTo>
                    <a:lnTo>
                      <a:pt x="934" y="682"/>
                    </a:lnTo>
                    <a:lnTo>
                      <a:pt x="936" y="698"/>
                    </a:lnTo>
                    <a:lnTo>
                      <a:pt x="938" y="715"/>
                    </a:lnTo>
                    <a:lnTo>
                      <a:pt x="940" y="731"/>
                    </a:lnTo>
                    <a:lnTo>
                      <a:pt x="941" y="749"/>
                    </a:lnTo>
                    <a:lnTo>
                      <a:pt x="941" y="767"/>
                    </a:lnTo>
                    <a:lnTo>
                      <a:pt x="941" y="1230"/>
                    </a:lnTo>
                    <a:lnTo>
                      <a:pt x="942" y="1239"/>
                    </a:lnTo>
                    <a:lnTo>
                      <a:pt x="944" y="1248"/>
                    </a:lnTo>
                    <a:lnTo>
                      <a:pt x="948" y="1255"/>
                    </a:lnTo>
                    <a:lnTo>
                      <a:pt x="953" y="1262"/>
                    </a:lnTo>
                    <a:lnTo>
                      <a:pt x="958" y="1268"/>
                    </a:lnTo>
                    <a:lnTo>
                      <a:pt x="965" y="1273"/>
                    </a:lnTo>
                    <a:lnTo>
                      <a:pt x="973" y="1278"/>
                    </a:lnTo>
                    <a:lnTo>
                      <a:pt x="981" y="1281"/>
                    </a:lnTo>
                    <a:lnTo>
                      <a:pt x="989" y="1284"/>
                    </a:lnTo>
                    <a:lnTo>
                      <a:pt x="998" y="1286"/>
                    </a:lnTo>
                    <a:lnTo>
                      <a:pt x="1007" y="1288"/>
                    </a:lnTo>
                    <a:lnTo>
                      <a:pt x="1016" y="1289"/>
                    </a:lnTo>
                    <a:lnTo>
                      <a:pt x="1033" y="1291"/>
                    </a:lnTo>
                    <a:lnTo>
                      <a:pt x="1049" y="1291"/>
                    </a:lnTo>
                    <a:lnTo>
                      <a:pt x="1052" y="1292"/>
                    </a:lnTo>
                    <a:lnTo>
                      <a:pt x="1055" y="1293"/>
                    </a:lnTo>
                    <a:lnTo>
                      <a:pt x="1058" y="1296"/>
                    </a:lnTo>
                    <a:lnTo>
                      <a:pt x="1060" y="1299"/>
                    </a:lnTo>
                    <a:lnTo>
                      <a:pt x="1062" y="1302"/>
                    </a:lnTo>
                    <a:lnTo>
                      <a:pt x="1064" y="1307"/>
                    </a:lnTo>
                    <a:lnTo>
                      <a:pt x="1065" y="1311"/>
                    </a:lnTo>
                    <a:lnTo>
                      <a:pt x="1066" y="1315"/>
                    </a:lnTo>
                    <a:lnTo>
                      <a:pt x="1066" y="1320"/>
                    </a:lnTo>
                    <a:lnTo>
                      <a:pt x="1065" y="1324"/>
                    </a:lnTo>
                    <a:lnTo>
                      <a:pt x="1064" y="1328"/>
                    </a:lnTo>
                    <a:lnTo>
                      <a:pt x="1063" y="1332"/>
                    </a:lnTo>
                    <a:lnTo>
                      <a:pt x="1060" y="1335"/>
                    </a:lnTo>
                    <a:lnTo>
                      <a:pt x="1057" y="1337"/>
                    </a:lnTo>
                    <a:lnTo>
                      <a:pt x="1054" y="1339"/>
                    </a:lnTo>
                    <a:lnTo>
                      <a:pt x="1049" y="1339"/>
                    </a:lnTo>
                    <a:lnTo>
                      <a:pt x="628" y="1339"/>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cs typeface="Arial" panose="020B0604020202020204" pitchFamily="34" charset="0"/>
                </a:endParaRPr>
              </a:p>
            </p:txBody>
          </p:sp>
          <p:sp>
            <p:nvSpPr>
              <p:cNvPr id="21" name="Freeform 124"/>
              <p:cNvSpPr>
                <a:spLocks noEditPoints="1"/>
              </p:cNvSpPr>
              <p:nvPr/>
            </p:nvSpPr>
            <p:spPr bwMode="black">
              <a:xfrm>
                <a:off x="5044" y="4011"/>
                <a:ext cx="64" cy="78"/>
              </a:xfrm>
              <a:custGeom>
                <a:avLst/>
                <a:gdLst/>
                <a:ahLst/>
                <a:cxnLst>
                  <a:cxn ang="0">
                    <a:pos x="240" y="319"/>
                  </a:cxn>
                  <a:cxn ang="0">
                    <a:pos x="268" y="182"/>
                  </a:cxn>
                  <a:cxn ang="0">
                    <a:pos x="290" y="129"/>
                  </a:cxn>
                  <a:cxn ang="0">
                    <a:pos x="317" y="88"/>
                  </a:cxn>
                  <a:cxn ang="0">
                    <a:pos x="351" y="58"/>
                  </a:cxn>
                  <a:cxn ang="0">
                    <a:pos x="391" y="40"/>
                  </a:cxn>
                  <a:cxn ang="0">
                    <a:pos x="438" y="34"/>
                  </a:cxn>
                  <a:cxn ang="0">
                    <a:pos x="469" y="39"/>
                  </a:cxn>
                  <a:cxn ang="0">
                    <a:pos x="497" y="56"/>
                  </a:cxn>
                  <a:cxn ang="0">
                    <a:pos x="522" y="84"/>
                  </a:cxn>
                  <a:cxn ang="0">
                    <a:pos x="542" y="123"/>
                  </a:cxn>
                  <a:cxn ang="0">
                    <a:pos x="569" y="239"/>
                  </a:cxn>
                  <a:cxn ang="0">
                    <a:pos x="578" y="404"/>
                  </a:cxn>
                  <a:cxn ang="0">
                    <a:pos x="780" y="378"/>
                  </a:cxn>
                  <a:cxn ang="0">
                    <a:pos x="763" y="277"/>
                  </a:cxn>
                  <a:cxn ang="0">
                    <a:pos x="734" y="194"/>
                  </a:cxn>
                  <a:cxn ang="0">
                    <a:pos x="694" y="125"/>
                  </a:cxn>
                  <a:cxn ang="0">
                    <a:pos x="643" y="72"/>
                  </a:cxn>
                  <a:cxn ang="0">
                    <a:pos x="586" y="34"/>
                  </a:cxn>
                  <a:cxn ang="0">
                    <a:pos x="523" y="11"/>
                  </a:cxn>
                  <a:cxn ang="0">
                    <a:pos x="455" y="1"/>
                  </a:cxn>
                  <a:cxn ang="0">
                    <a:pos x="367" y="7"/>
                  </a:cxn>
                  <a:cxn ang="0">
                    <a:pos x="281" y="33"/>
                  </a:cxn>
                  <a:cxn ang="0">
                    <a:pos x="204" y="76"/>
                  </a:cxn>
                  <a:cxn ang="0">
                    <a:pos x="138" y="135"/>
                  </a:cxn>
                  <a:cxn ang="0">
                    <a:pos x="82" y="207"/>
                  </a:cxn>
                  <a:cxn ang="0">
                    <a:pos x="40" y="288"/>
                  </a:cxn>
                  <a:cxn ang="0">
                    <a:pos x="13" y="377"/>
                  </a:cxn>
                  <a:cxn ang="0">
                    <a:pos x="0" y="470"/>
                  </a:cxn>
                  <a:cxn ang="0">
                    <a:pos x="4" y="562"/>
                  </a:cxn>
                  <a:cxn ang="0">
                    <a:pos x="25" y="647"/>
                  </a:cxn>
                  <a:cxn ang="0">
                    <a:pos x="59" y="726"/>
                  </a:cxn>
                  <a:cxn ang="0">
                    <a:pos x="108" y="796"/>
                  </a:cxn>
                  <a:cxn ang="0">
                    <a:pos x="169" y="855"/>
                  </a:cxn>
                  <a:cxn ang="0">
                    <a:pos x="241" y="901"/>
                  </a:cxn>
                  <a:cxn ang="0">
                    <a:pos x="322" y="932"/>
                  </a:cxn>
                  <a:cxn ang="0">
                    <a:pos x="414" y="946"/>
                  </a:cxn>
                  <a:cxn ang="0">
                    <a:pos x="488" y="943"/>
                  </a:cxn>
                  <a:cxn ang="0">
                    <a:pos x="550" y="929"/>
                  </a:cxn>
                  <a:cxn ang="0">
                    <a:pos x="607" y="903"/>
                  </a:cxn>
                  <a:cxn ang="0">
                    <a:pos x="656" y="867"/>
                  </a:cxn>
                  <a:cxn ang="0">
                    <a:pos x="699" y="821"/>
                  </a:cxn>
                  <a:cxn ang="0">
                    <a:pos x="734" y="766"/>
                  </a:cxn>
                  <a:cxn ang="0">
                    <a:pos x="759" y="703"/>
                  </a:cxn>
                  <a:cxn ang="0">
                    <a:pos x="776" y="630"/>
                  </a:cxn>
                  <a:cxn ang="0">
                    <a:pos x="716" y="641"/>
                  </a:cxn>
                  <a:cxn ang="0">
                    <a:pos x="702" y="699"/>
                  </a:cxn>
                  <a:cxn ang="0">
                    <a:pos x="681" y="751"/>
                  </a:cxn>
                  <a:cxn ang="0">
                    <a:pos x="652" y="796"/>
                  </a:cxn>
                  <a:cxn ang="0">
                    <a:pos x="616" y="834"/>
                  </a:cxn>
                  <a:cxn ang="0">
                    <a:pos x="573" y="865"/>
                  </a:cxn>
                  <a:cxn ang="0">
                    <a:pos x="524" y="886"/>
                  </a:cxn>
                  <a:cxn ang="0">
                    <a:pos x="468" y="897"/>
                  </a:cxn>
                  <a:cxn ang="0">
                    <a:pos x="405" y="897"/>
                  </a:cxn>
                  <a:cxn ang="0">
                    <a:pos x="350" y="881"/>
                  </a:cxn>
                  <a:cxn ang="0">
                    <a:pos x="308" y="851"/>
                  </a:cxn>
                  <a:cxn ang="0">
                    <a:pos x="278" y="807"/>
                  </a:cxn>
                  <a:cxn ang="0">
                    <a:pos x="257" y="750"/>
                  </a:cxn>
                  <a:cxn ang="0">
                    <a:pos x="239" y="643"/>
                  </a:cxn>
                  <a:cxn ang="0">
                    <a:pos x="233" y="464"/>
                  </a:cxn>
                </a:cxnLst>
                <a:rect l="0" t="0" r="r" b="b"/>
                <a:pathLst>
                  <a:path w="784" h="946">
                    <a:moveTo>
                      <a:pt x="578" y="404"/>
                    </a:moveTo>
                    <a:lnTo>
                      <a:pt x="233" y="404"/>
                    </a:lnTo>
                    <a:lnTo>
                      <a:pt x="236" y="360"/>
                    </a:lnTo>
                    <a:lnTo>
                      <a:pt x="240" y="319"/>
                    </a:lnTo>
                    <a:lnTo>
                      <a:pt x="245" y="281"/>
                    </a:lnTo>
                    <a:lnTo>
                      <a:pt x="251" y="245"/>
                    </a:lnTo>
                    <a:lnTo>
                      <a:pt x="259" y="213"/>
                    </a:lnTo>
                    <a:lnTo>
                      <a:pt x="268" y="182"/>
                    </a:lnTo>
                    <a:lnTo>
                      <a:pt x="273" y="168"/>
                    </a:lnTo>
                    <a:lnTo>
                      <a:pt x="278" y="155"/>
                    </a:lnTo>
                    <a:lnTo>
                      <a:pt x="284" y="141"/>
                    </a:lnTo>
                    <a:lnTo>
                      <a:pt x="290" y="129"/>
                    </a:lnTo>
                    <a:lnTo>
                      <a:pt x="296" y="118"/>
                    </a:lnTo>
                    <a:lnTo>
                      <a:pt x="303" y="107"/>
                    </a:lnTo>
                    <a:lnTo>
                      <a:pt x="310" y="97"/>
                    </a:lnTo>
                    <a:lnTo>
                      <a:pt x="317" y="88"/>
                    </a:lnTo>
                    <a:lnTo>
                      <a:pt x="325" y="79"/>
                    </a:lnTo>
                    <a:lnTo>
                      <a:pt x="333" y="71"/>
                    </a:lnTo>
                    <a:lnTo>
                      <a:pt x="342" y="64"/>
                    </a:lnTo>
                    <a:lnTo>
                      <a:pt x="351" y="58"/>
                    </a:lnTo>
                    <a:lnTo>
                      <a:pt x="360" y="52"/>
                    </a:lnTo>
                    <a:lnTo>
                      <a:pt x="370" y="47"/>
                    </a:lnTo>
                    <a:lnTo>
                      <a:pt x="380" y="43"/>
                    </a:lnTo>
                    <a:lnTo>
                      <a:pt x="391" y="40"/>
                    </a:lnTo>
                    <a:lnTo>
                      <a:pt x="402" y="37"/>
                    </a:lnTo>
                    <a:lnTo>
                      <a:pt x="414" y="35"/>
                    </a:lnTo>
                    <a:lnTo>
                      <a:pt x="425" y="34"/>
                    </a:lnTo>
                    <a:lnTo>
                      <a:pt x="438" y="34"/>
                    </a:lnTo>
                    <a:lnTo>
                      <a:pt x="446" y="34"/>
                    </a:lnTo>
                    <a:lnTo>
                      <a:pt x="454" y="35"/>
                    </a:lnTo>
                    <a:lnTo>
                      <a:pt x="462" y="37"/>
                    </a:lnTo>
                    <a:lnTo>
                      <a:pt x="469" y="39"/>
                    </a:lnTo>
                    <a:lnTo>
                      <a:pt x="477" y="42"/>
                    </a:lnTo>
                    <a:lnTo>
                      <a:pt x="484" y="46"/>
                    </a:lnTo>
                    <a:lnTo>
                      <a:pt x="491" y="51"/>
                    </a:lnTo>
                    <a:lnTo>
                      <a:pt x="497" y="56"/>
                    </a:lnTo>
                    <a:lnTo>
                      <a:pt x="504" y="62"/>
                    </a:lnTo>
                    <a:lnTo>
                      <a:pt x="510" y="68"/>
                    </a:lnTo>
                    <a:lnTo>
                      <a:pt x="516" y="76"/>
                    </a:lnTo>
                    <a:lnTo>
                      <a:pt x="522" y="84"/>
                    </a:lnTo>
                    <a:lnTo>
                      <a:pt x="527" y="93"/>
                    </a:lnTo>
                    <a:lnTo>
                      <a:pt x="532" y="102"/>
                    </a:lnTo>
                    <a:lnTo>
                      <a:pt x="537" y="113"/>
                    </a:lnTo>
                    <a:lnTo>
                      <a:pt x="542" y="123"/>
                    </a:lnTo>
                    <a:lnTo>
                      <a:pt x="550" y="148"/>
                    </a:lnTo>
                    <a:lnTo>
                      <a:pt x="557" y="176"/>
                    </a:lnTo>
                    <a:lnTo>
                      <a:pt x="564" y="206"/>
                    </a:lnTo>
                    <a:lnTo>
                      <a:pt x="569" y="239"/>
                    </a:lnTo>
                    <a:lnTo>
                      <a:pt x="573" y="275"/>
                    </a:lnTo>
                    <a:lnTo>
                      <a:pt x="576" y="315"/>
                    </a:lnTo>
                    <a:lnTo>
                      <a:pt x="578" y="358"/>
                    </a:lnTo>
                    <a:lnTo>
                      <a:pt x="578" y="404"/>
                    </a:lnTo>
                    <a:close/>
                    <a:moveTo>
                      <a:pt x="784" y="464"/>
                    </a:moveTo>
                    <a:lnTo>
                      <a:pt x="784" y="434"/>
                    </a:lnTo>
                    <a:lnTo>
                      <a:pt x="783" y="406"/>
                    </a:lnTo>
                    <a:lnTo>
                      <a:pt x="780" y="378"/>
                    </a:lnTo>
                    <a:lnTo>
                      <a:pt x="777" y="351"/>
                    </a:lnTo>
                    <a:lnTo>
                      <a:pt x="773" y="325"/>
                    </a:lnTo>
                    <a:lnTo>
                      <a:pt x="769" y="301"/>
                    </a:lnTo>
                    <a:lnTo>
                      <a:pt x="763" y="277"/>
                    </a:lnTo>
                    <a:lnTo>
                      <a:pt x="757" y="255"/>
                    </a:lnTo>
                    <a:lnTo>
                      <a:pt x="750" y="233"/>
                    </a:lnTo>
                    <a:lnTo>
                      <a:pt x="742" y="213"/>
                    </a:lnTo>
                    <a:lnTo>
                      <a:pt x="734" y="194"/>
                    </a:lnTo>
                    <a:lnTo>
                      <a:pt x="725" y="175"/>
                    </a:lnTo>
                    <a:lnTo>
                      <a:pt x="715" y="158"/>
                    </a:lnTo>
                    <a:lnTo>
                      <a:pt x="705" y="140"/>
                    </a:lnTo>
                    <a:lnTo>
                      <a:pt x="694" y="125"/>
                    </a:lnTo>
                    <a:lnTo>
                      <a:pt x="682" y="110"/>
                    </a:lnTo>
                    <a:lnTo>
                      <a:pt x="670" y="97"/>
                    </a:lnTo>
                    <a:lnTo>
                      <a:pt x="656" y="84"/>
                    </a:lnTo>
                    <a:lnTo>
                      <a:pt x="643" y="72"/>
                    </a:lnTo>
                    <a:lnTo>
                      <a:pt x="630" y="61"/>
                    </a:lnTo>
                    <a:lnTo>
                      <a:pt x="616" y="52"/>
                    </a:lnTo>
                    <a:lnTo>
                      <a:pt x="601" y="43"/>
                    </a:lnTo>
                    <a:lnTo>
                      <a:pt x="586" y="34"/>
                    </a:lnTo>
                    <a:lnTo>
                      <a:pt x="571" y="27"/>
                    </a:lnTo>
                    <a:lnTo>
                      <a:pt x="555" y="21"/>
                    </a:lnTo>
                    <a:lnTo>
                      <a:pt x="539" y="15"/>
                    </a:lnTo>
                    <a:lnTo>
                      <a:pt x="523" y="11"/>
                    </a:lnTo>
                    <a:lnTo>
                      <a:pt x="506" y="7"/>
                    </a:lnTo>
                    <a:lnTo>
                      <a:pt x="490" y="4"/>
                    </a:lnTo>
                    <a:lnTo>
                      <a:pt x="472" y="2"/>
                    </a:lnTo>
                    <a:lnTo>
                      <a:pt x="455" y="1"/>
                    </a:lnTo>
                    <a:lnTo>
                      <a:pt x="438" y="0"/>
                    </a:lnTo>
                    <a:lnTo>
                      <a:pt x="414" y="1"/>
                    </a:lnTo>
                    <a:lnTo>
                      <a:pt x="391" y="3"/>
                    </a:lnTo>
                    <a:lnTo>
                      <a:pt x="367" y="7"/>
                    </a:lnTo>
                    <a:lnTo>
                      <a:pt x="345" y="11"/>
                    </a:lnTo>
                    <a:lnTo>
                      <a:pt x="323" y="17"/>
                    </a:lnTo>
                    <a:lnTo>
                      <a:pt x="302" y="24"/>
                    </a:lnTo>
                    <a:lnTo>
                      <a:pt x="281" y="33"/>
                    </a:lnTo>
                    <a:lnTo>
                      <a:pt x="261" y="42"/>
                    </a:lnTo>
                    <a:lnTo>
                      <a:pt x="242" y="52"/>
                    </a:lnTo>
                    <a:lnTo>
                      <a:pt x="223" y="64"/>
                    </a:lnTo>
                    <a:lnTo>
                      <a:pt x="204" y="76"/>
                    </a:lnTo>
                    <a:lnTo>
                      <a:pt x="187" y="90"/>
                    </a:lnTo>
                    <a:lnTo>
                      <a:pt x="170" y="104"/>
                    </a:lnTo>
                    <a:lnTo>
                      <a:pt x="154" y="119"/>
                    </a:lnTo>
                    <a:lnTo>
                      <a:pt x="138" y="135"/>
                    </a:lnTo>
                    <a:lnTo>
                      <a:pt x="123" y="152"/>
                    </a:lnTo>
                    <a:lnTo>
                      <a:pt x="108" y="170"/>
                    </a:lnTo>
                    <a:lnTo>
                      <a:pt x="95" y="188"/>
                    </a:lnTo>
                    <a:lnTo>
                      <a:pt x="82" y="207"/>
                    </a:lnTo>
                    <a:lnTo>
                      <a:pt x="71" y="227"/>
                    </a:lnTo>
                    <a:lnTo>
                      <a:pt x="60" y="247"/>
                    </a:lnTo>
                    <a:lnTo>
                      <a:pt x="50" y="267"/>
                    </a:lnTo>
                    <a:lnTo>
                      <a:pt x="40" y="288"/>
                    </a:lnTo>
                    <a:lnTo>
                      <a:pt x="32" y="310"/>
                    </a:lnTo>
                    <a:lnTo>
                      <a:pt x="25" y="333"/>
                    </a:lnTo>
                    <a:lnTo>
                      <a:pt x="18" y="355"/>
                    </a:lnTo>
                    <a:lnTo>
                      <a:pt x="13" y="377"/>
                    </a:lnTo>
                    <a:lnTo>
                      <a:pt x="8" y="400"/>
                    </a:lnTo>
                    <a:lnTo>
                      <a:pt x="5" y="423"/>
                    </a:lnTo>
                    <a:lnTo>
                      <a:pt x="2" y="446"/>
                    </a:lnTo>
                    <a:lnTo>
                      <a:pt x="0" y="470"/>
                    </a:lnTo>
                    <a:lnTo>
                      <a:pt x="0" y="493"/>
                    </a:lnTo>
                    <a:lnTo>
                      <a:pt x="0" y="517"/>
                    </a:lnTo>
                    <a:lnTo>
                      <a:pt x="2" y="539"/>
                    </a:lnTo>
                    <a:lnTo>
                      <a:pt x="4" y="562"/>
                    </a:lnTo>
                    <a:lnTo>
                      <a:pt x="8" y="583"/>
                    </a:lnTo>
                    <a:lnTo>
                      <a:pt x="13" y="605"/>
                    </a:lnTo>
                    <a:lnTo>
                      <a:pt x="18" y="626"/>
                    </a:lnTo>
                    <a:lnTo>
                      <a:pt x="25" y="647"/>
                    </a:lnTo>
                    <a:lnTo>
                      <a:pt x="32" y="667"/>
                    </a:lnTo>
                    <a:lnTo>
                      <a:pt x="40" y="688"/>
                    </a:lnTo>
                    <a:lnTo>
                      <a:pt x="49" y="707"/>
                    </a:lnTo>
                    <a:lnTo>
                      <a:pt x="59" y="726"/>
                    </a:lnTo>
                    <a:lnTo>
                      <a:pt x="70" y="745"/>
                    </a:lnTo>
                    <a:lnTo>
                      <a:pt x="82" y="762"/>
                    </a:lnTo>
                    <a:lnTo>
                      <a:pt x="94" y="779"/>
                    </a:lnTo>
                    <a:lnTo>
                      <a:pt x="108" y="796"/>
                    </a:lnTo>
                    <a:lnTo>
                      <a:pt x="123" y="812"/>
                    </a:lnTo>
                    <a:lnTo>
                      <a:pt x="137" y="827"/>
                    </a:lnTo>
                    <a:lnTo>
                      <a:pt x="153" y="841"/>
                    </a:lnTo>
                    <a:lnTo>
                      <a:pt x="169" y="855"/>
                    </a:lnTo>
                    <a:lnTo>
                      <a:pt x="186" y="868"/>
                    </a:lnTo>
                    <a:lnTo>
                      <a:pt x="204" y="880"/>
                    </a:lnTo>
                    <a:lnTo>
                      <a:pt x="222" y="891"/>
                    </a:lnTo>
                    <a:lnTo>
                      <a:pt x="241" y="901"/>
                    </a:lnTo>
                    <a:lnTo>
                      <a:pt x="260" y="910"/>
                    </a:lnTo>
                    <a:lnTo>
                      <a:pt x="280" y="919"/>
                    </a:lnTo>
                    <a:lnTo>
                      <a:pt x="301" y="926"/>
                    </a:lnTo>
                    <a:lnTo>
                      <a:pt x="322" y="932"/>
                    </a:lnTo>
                    <a:lnTo>
                      <a:pt x="344" y="937"/>
                    </a:lnTo>
                    <a:lnTo>
                      <a:pt x="367" y="941"/>
                    </a:lnTo>
                    <a:lnTo>
                      <a:pt x="390" y="944"/>
                    </a:lnTo>
                    <a:lnTo>
                      <a:pt x="414" y="946"/>
                    </a:lnTo>
                    <a:lnTo>
                      <a:pt x="438" y="946"/>
                    </a:lnTo>
                    <a:lnTo>
                      <a:pt x="455" y="946"/>
                    </a:lnTo>
                    <a:lnTo>
                      <a:pt x="472" y="945"/>
                    </a:lnTo>
                    <a:lnTo>
                      <a:pt x="488" y="943"/>
                    </a:lnTo>
                    <a:lnTo>
                      <a:pt x="504" y="941"/>
                    </a:lnTo>
                    <a:lnTo>
                      <a:pt x="520" y="937"/>
                    </a:lnTo>
                    <a:lnTo>
                      <a:pt x="535" y="933"/>
                    </a:lnTo>
                    <a:lnTo>
                      <a:pt x="550" y="929"/>
                    </a:lnTo>
                    <a:lnTo>
                      <a:pt x="565" y="923"/>
                    </a:lnTo>
                    <a:lnTo>
                      <a:pt x="579" y="917"/>
                    </a:lnTo>
                    <a:lnTo>
                      <a:pt x="593" y="911"/>
                    </a:lnTo>
                    <a:lnTo>
                      <a:pt x="607" y="903"/>
                    </a:lnTo>
                    <a:lnTo>
                      <a:pt x="620" y="895"/>
                    </a:lnTo>
                    <a:lnTo>
                      <a:pt x="632" y="886"/>
                    </a:lnTo>
                    <a:lnTo>
                      <a:pt x="644" y="877"/>
                    </a:lnTo>
                    <a:lnTo>
                      <a:pt x="656" y="867"/>
                    </a:lnTo>
                    <a:lnTo>
                      <a:pt x="668" y="857"/>
                    </a:lnTo>
                    <a:lnTo>
                      <a:pt x="679" y="845"/>
                    </a:lnTo>
                    <a:lnTo>
                      <a:pt x="690" y="833"/>
                    </a:lnTo>
                    <a:lnTo>
                      <a:pt x="699" y="821"/>
                    </a:lnTo>
                    <a:lnTo>
                      <a:pt x="709" y="808"/>
                    </a:lnTo>
                    <a:lnTo>
                      <a:pt x="718" y="794"/>
                    </a:lnTo>
                    <a:lnTo>
                      <a:pt x="726" y="780"/>
                    </a:lnTo>
                    <a:lnTo>
                      <a:pt x="734" y="766"/>
                    </a:lnTo>
                    <a:lnTo>
                      <a:pt x="741" y="751"/>
                    </a:lnTo>
                    <a:lnTo>
                      <a:pt x="748" y="735"/>
                    </a:lnTo>
                    <a:lnTo>
                      <a:pt x="754" y="719"/>
                    </a:lnTo>
                    <a:lnTo>
                      <a:pt x="759" y="703"/>
                    </a:lnTo>
                    <a:lnTo>
                      <a:pt x="765" y="685"/>
                    </a:lnTo>
                    <a:lnTo>
                      <a:pt x="769" y="667"/>
                    </a:lnTo>
                    <a:lnTo>
                      <a:pt x="773" y="649"/>
                    </a:lnTo>
                    <a:lnTo>
                      <a:pt x="776" y="630"/>
                    </a:lnTo>
                    <a:lnTo>
                      <a:pt x="779" y="611"/>
                    </a:lnTo>
                    <a:lnTo>
                      <a:pt x="720" y="611"/>
                    </a:lnTo>
                    <a:lnTo>
                      <a:pt x="719" y="627"/>
                    </a:lnTo>
                    <a:lnTo>
                      <a:pt x="716" y="641"/>
                    </a:lnTo>
                    <a:lnTo>
                      <a:pt x="714" y="656"/>
                    </a:lnTo>
                    <a:lnTo>
                      <a:pt x="710" y="670"/>
                    </a:lnTo>
                    <a:lnTo>
                      <a:pt x="707" y="685"/>
                    </a:lnTo>
                    <a:lnTo>
                      <a:pt x="702" y="699"/>
                    </a:lnTo>
                    <a:lnTo>
                      <a:pt x="698" y="713"/>
                    </a:lnTo>
                    <a:lnTo>
                      <a:pt x="693" y="726"/>
                    </a:lnTo>
                    <a:lnTo>
                      <a:pt x="687" y="738"/>
                    </a:lnTo>
                    <a:lnTo>
                      <a:pt x="681" y="751"/>
                    </a:lnTo>
                    <a:lnTo>
                      <a:pt x="675" y="763"/>
                    </a:lnTo>
                    <a:lnTo>
                      <a:pt x="668" y="774"/>
                    </a:lnTo>
                    <a:lnTo>
                      <a:pt x="659" y="785"/>
                    </a:lnTo>
                    <a:lnTo>
                      <a:pt x="652" y="796"/>
                    </a:lnTo>
                    <a:lnTo>
                      <a:pt x="643" y="806"/>
                    </a:lnTo>
                    <a:lnTo>
                      <a:pt x="635" y="816"/>
                    </a:lnTo>
                    <a:lnTo>
                      <a:pt x="626" y="825"/>
                    </a:lnTo>
                    <a:lnTo>
                      <a:pt x="616" y="834"/>
                    </a:lnTo>
                    <a:lnTo>
                      <a:pt x="606" y="843"/>
                    </a:lnTo>
                    <a:lnTo>
                      <a:pt x="596" y="851"/>
                    </a:lnTo>
                    <a:lnTo>
                      <a:pt x="585" y="859"/>
                    </a:lnTo>
                    <a:lnTo>
                      <a:pt x="573" y="865"/>
                    </a:lnTo>
                    <a:lnTo>
                      <a:pt x="562" y="872"/>
                    </a:lnTo>
                    <a:lnTo>
                      <a:pt x="549" y="877"/>
                    </a:lnTo>
                    <a:lnTo>
                      <a:pt x="537" y="882"/>
                    </a:lnTo>
                    <a:lnTo>
                      <a:pt x="524" y="886"/>
                    </a:lnTo>
                    <a:lnTo>
                      <a:pt x="511" y="890"/>
                    </a:lnTo>
                    <a:lnTo>
                      <a:pt x="497" y="893"/>
                    </a:lnTo>
                    <a:lnTo>
                      <a:pt x="483" y="896"/>
                    </a:lnTo>
                    <a:lnTo>
                      <a:pt x="468" y="897"/>
                    </a:lnTo>
                    <a:lnTo>
                      <a:pt x="453" y="898"/>
                    </a:lnTo>
                    <a:lnTo>
                      <a:pt x="438" y="899"/>
                    </a:lnTo>
                    <a:lnTo>
                      <a:pt x="421" y="898"/>
                    </a:lnTo>
                    <a:lnTo>
                      <a:pt x="405" y="897"/>
                    </a:lnTo>
                    <a:lnTo>
                      <a:pt x="390" y="894"/>
                    </a:lnTo>
                    <a:lnTo>
                      <a:pt x="375" y="891"/>
                    </a:lnTo>
                    <a:lnTo>
                      <a:pt x="362" y="887"/>
                    </a:lnTo>
                    <a:lnTo>
                      <a:pt x="350" y="881"/>
                    </a:lnTo>
                    <a:lnTo>
                      <a:pt x="338" y="875"/>
                    </a:lnTo>
                    <a:lnTo>
                      <a:pt x="328" y="868"/>
                    </a:lnTo>
                    <a:lnTo>
                      <a:pt x="318" y="860"/>
                    </a:lnTo>
                    <a:lnTo>
                      <a:pt x="308" y="851"/>
                    </a:lnTo>
                    <a:lnTo>
                      <a:pt x="300" y="841"/>
                    </a:lnTo>
                    <a:lnTo>
                      <a:pt x="292" y="830"/>
                    </a:lnTo>
                    <a:lnTo>
                      <a:pt x="284" y="819"/>
                    </a:lnTo>
                    <a:lnTo>
                      <a:pt x="278" y="807"/>
                    </a:lnTo>
                    <a:lnTo>
                      <a:pt x="272" y="794"/>
                    </a:lnTo>
                    <a:lnTo>
                      <a:pt x="266" y="780"/>
                    </a:lnTo>
                    <a:lnTo>
                      <a:pt x="261" y="766"/>
                    </a:lnTo>
                    <a:lnTo>
                      <a:pt x="257" y="750"/>
                    </a:lnTo>
                    <a:lnTo>
                      <a:pt x="253" y="734"/>
                    </a:lnTo>
                    <a:lnTo>
                      <a:pt x="249" y="718"/>
                    </a:lnTo>
                    <a:lnTo>
                      <a:pt x="244" y="682"/>
                    </a:lnTo>
                    <a:lnTo>
                      <a:pt x="239" y="643"/>
                    </a:lnTo>
                    <a:lnTo>
                      <a:pt x="236" y="602"/>
                    </a:lnTo>
                    <a:lnTo>
                      <a:pt x="234" y="559"/>
                    </a:lnTo>
                    <a:lnTo>
                      <a:pt x="234" y="513"/>
                    </a:lnTo>
                    <a:lnTo>
                      <a:pt x="233" y="464"/>
                    </a:lnTo>
                    <a:lnTo>
                      <a:pt x="784" y="464"/>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cs typeface="Arial" panose="020B0604020202020204" pitchFamily="34" charset="0"/>
                </a:endParaRPr>
              </a:p>
            </p:txBody>
          </p:sp>
          <p:sp>
            <p:nvSpPr>
              <p:cNvPr id="22" name="Freeform 125"/>
              <p:cNvSpPr>
                <a:spLocks/>
              </p:cNvSpPr>
              <p:nvPr/>
            </p:nvSpPr>
            <p:spPr bwMode="black">
              <a:xfrm>
                <a:off x="5112" y="4010"/>
                <a:ext cx="60" cy="77"/>
              </a:xfrm>
              <a:custGeom>
                <a:avLst/>
                <a:gdLst/>
                <a:ahLst/>
                <a:cxnLst>
                  <a:cxn ang="0">
                    <a:pos x="575" y="296"/>
                  </a:cxn>
                  <a:cxn ang="0">
                    <a:pos x="543" y="277"/>
                  </a:cxn>
                  <a:cxn ang="0">
                    <a:pos x="522" y="245"/>
                  </a:cxn>
                  <a:cxn ang="0">
                    <a:pos x="513" y="202"/>
                  </a:cxn>
                  <a:cxn ang="0">
                    <a:pos x="515" y="168"/>
                  </a:cxn>
                  <a:cxn ang="0">
                    <a:pos x="534" y="130"/>
                  </a:cxn>
                  <a:cxn ang="0">
                    <a:pos x="576" y="99"/>
                  </a:cxn>
                  <a:cxn ang="0">
                    <a:pos x="604" y="76"/>
                  </a:cxn>
                  <a:cxn ang="0">
                    <a:pos x="602" y="60"/>
                  </a:cxn>
                  <a:cxn ang="0">
                    <a:pos x="581" y="50"/>
                  </a:cxn>
                  <a:cxn ang="0">
                    <a:pos x="539" y="51"/>
                  </a:cxn>
                  <a:cxn ang="0">
                    <a:pos x="495" y="67"/>
                  </a:cxn>
                  <a:cxn ang="0">
                    <a:pos x="459" y="103"/>
                  </a:cxn>
                  <a:cxn ang="0">
                    <a:pos x="429" y="154"/>
                  </a:cxn>
                  <a:cxn ang="0">
                    <a:pos x="401" y="235"/>
                  </a:cxn>
                  <a:cxn ang="0">
                    <a:pos x="374" y="382"/>
                  </a:cxn>
                  <a:cxn ang="0">
                    <a:pos x="362" y="823"/>
                  </a:cxn>
                  <a:cxn ang="0">
                    <a:pos x="365" y="840"/>
                  </a:cxn>
                  <a:cxn ang="0">
                    <a:pos x="393" y="865"/>
                  </a:cxn>
                  <a:cxn ang="0">
                    <a:pos x="455" y="879"/>
                  </a:cxn>
                  <a:cxn ang="0">
                    <a:pos x="499" y="882"/>
                  </a:cxn>
                  <a:cxn ang="0">
                    <a:pos x="509" y="904"/>
                  </a:cxn>
                  <a:cxn ang="0">
                    <a:pos x="506" y="921"/>
                  </a:cxn>
                  <a:cxn ang="0">
                    <a:pos x="493" y="928"/>
                  </a:cxn>
                  <a:cxn ang="0">
                    <a:pos x="6" y="924"/>
                  </a:cxn>
                  <a:cxn ang="0">
                    <a:pos x="0" y="909"/>
                  </a:cxn>
                  <a:cxn ang="0">
                    <a:pos x="4" y="891"/>
                  </a:cxn>
                  <a:cxn ang="0">
                    <a:pos x="14" y="881"/>
                  </a:cxn>
                  <a:cxn ang="0">
                    <a:pos x="62" y="877"/>
                  </a:cxn>
                  <a:cxn ang="0">
                    <a:pos x="102" y="867"/>
                  </a:cxn>
                  <a:cxn ang="0">
                    <a:pos x="132" y="844"/>
                  </a:cxn>
                  <a:cxn ang="0">
                    <a:pos x="140" y="143"/>
                  </a:cxn>
                  <a:cxn ang="0">
                    <a:pos x="130" y="111"/>
                  </a:cxn>
                  <a:cxn ang="0">
                    <a:pos x="103" y="93"/>
                  </a:cxn>
                  <a:cxn ang="0">
                    <a:pos x="69" y="85"/>
                  </a:cxn>
                  <a:cxn ang="0">
                    <a:pos x="31" y="81"/>
                  </a:cxn>
                  <a:cxn ang="0">
                    <a:pos x="22" y="68"/>
                  </a:cxn>
                  <a:cxn ang="0">
                    <a:pos x="21" y="50"/>
                  </a:cxn>
                  <a:cxn ang="0">
                    <a:pos x="29" y="37"/>
                  </a:cxn>
                  <a:cxn ang="0">
                    <a:pos x="357" y="195"/>
                  </a:cxn>
                  <a:cxn ang="0">
                    <a:pos x="385" y="117"/>
                  </a:cxn>
                  <a:cxn ang="0">
                    <a:pos x="426" y="56"/>
                  </a:cxn>
                  <a:cxn ang="0">
                    <a:pos x="482" y="15"/>
                  </a:cxn>
                  <a:cxn ang="0">
                    <a:pos x="517" y="4"/>
                  </a:cxn>
                  <a:cxn ang="0">
                    <a:pos x="603" y="4"/>
                  </a:cxn>
                  <a:cxn ang="0">
                    <a:pos x="669" y="30"/>
                  </a:cxn>
                  <a:cxn ang="0">
                    <a:pos x="710" y="77"/>
                  </a:cxn>
                  <a:cxn ang="0">
                    <a:pos x="728" y="138"/>
                  </a:cxn>
                  <a:cxn ang="0">
                    <a:pos x="728" y="206"/>
                  </a:cxn>
                  <a:cxn ang="0">
                    <a:pos x="709" y="256"/>
                  </a:cxn>
                  <a:cxn ang="0">
                    <a:pos x="676" y="287"/>
                  </a:cxn>
                  <a:cxn ang="0">
                    <a:pos x="631" y="301"/>
                  </a:cxn>
                </a:cxnLst>
                <a:rect l="0" t="0" r="r" b="b"/>
                <a:pathLst>
                  <a:path w="730" h="928">
                    <a:moveTo>
                      <a:pt x="607" y="302"/>
                    </a:moveTo>
                    <a:lnTo>
                      <a:pt x="595" y="301"/>
                    </a:lnTo>
                    <a:lnTo>
                      <a:pt x="585" y="299"/>
                    </a:lnTo>
                    <a:lnTo>
                      <a:pt x="575" y="296"/>
                    </a:lnTo>
                    <a:lnTo>
                      <a:pt x="566" y="293"/>
                    </a:lnTo>
                    <a:lnTo>
                      <a:pt x="557" y="288"/>
                    </a:lnTo>
                    <a:lnTo>
                      <a:pt x="550" y="283"/>
                    </a:lnTo>
                    <a:lnTo>
                      <a:pt x="543" y="277"/>
                    </a:lnTo>
                    <a:lnTo>
                      <a:pt x="536" y="270"/>
                    </a:lnTo>
                    <a:lnTo>
                      <a:pt x="531" y="262"/>
                    </a:lnTo>
                    <a:lnTo>
                      <a:pt x="526" y="254"/>
                    </a:lnTo>
                    <a:lnTo>
                      <a:pt x="522" y="245"/>
                    </a:lnTo>
                    <a:lnTo>
                      <a:pt x="519" y="235"/>
                    </a:lnTo>
                    <a:lnTo>
                      <a:pt x="516" y="225"/>
                    </a:lnTo>
                    <a:lnTo>
                      <a:pt x="514" y="214"/>
                    </a:lnTo>
                    <a:lnTo>
                      <a:pt x="513" y="202"/>
                    </a:lnTo>
                    <a:lnTo>
                      <a:pt x="513" y="190"/>
                    </a:lnTo>
                    <a:lnTo>
                      <a:pt x="513" y="182"/>
                    </a:lnTo>
                    <a:lnTo>
                      <a:pt x="514" y="175"/>
                    </a:lnTo>
                    <a:lnTo>
                      <a:pt x="515" y="168"/>
                    </a:lnTo>
                    <a:lnTo>
                      <a:pt x="517" y="161"/>
                    </a:lnTo>
                    <a:lnTo>
                      <a:pt x="521" y="149"/>
                    </a:lnTo>
                    <a:lnTo>
                      <a:pt x="527" y="139"/>
                    </a:lnTo>
                    <a:lnTo>
                      <a:pt x="534" y="130"/>
                    </a:lnTo>
                    <a:lnTo>
                      <a:pt x="542" y="122"/>
                    </a:lnTo>
                    <a:lnTo>
                      <a:pt x="550" y="115"/>
                    </a:lnTo>
                    <a:lnTo>
                      <a:pt x="559" y="110"/>
                    </a:lnTo>
                    <a:lnTo>
                      <a:pt x="576" y="99"/>
                    </a:lnTo>
                    <a:lnTo>
                      <a:pt x="590" y="90"/>
                    </a:lnTo>
                    <a:lnTo>
                      <a:pt x="596" y="86"/>
                    </a:lnTo>
                    <a:lnTo>
                      <a:pt x="601" y="81"/>
                    </a:lnTo>
                    <a:lnTo>
                      <a:pt x="604" y="76"/>
                    </a:lnTo>
                    <a:lnTo>
                      <a:pt x="605" y="70"/>
                    </a:lnTo>
                    <a:lnTo>
                      <a:pt x="604" y="66"/>
                    </a:lnTo>
                    <a:lnTo>
                      <a:pt x="604" y="63"/>
                    </a:lnTo>
                    <a:lnTo>
                      <a:pt x="602" y="60"/>
                    </a:lnTo>
                    <a:lnTo>
                      <a:pt x="601" y="58"/>
                    </a:lnTo>
                    <a:lnTo>
                      <a:pt x="596" y="54"/>
                    </a:lnTo>
                    <a:lnTo>
                      <a:pt x="589" y="52"/>
                    </a:lnTo>
                    <a:lnTo>
                      <a:pt x="581" y="50"/>
                    </a:lnTo>
                    <a:lnTo>
                      <a:pt x="572" y="50"/>
                    </a:lnTo>
                    <a:lnTo>
                      <a:pt x="562" y="50"/>
                    </a:lnTo>
                    <a:lnTo>
                      <a:pt x="552" y="50"/>
                    </a:lnTo>
                    <a:lnTo>
                      <a:pt x="539" y="51"/>
                    </a:lnTo>
                    <a:lnTo>
                      <a:pt x="527" y="53"/>
                    </a:lnTo>
                    <a:lnTo>
                      <a:pt x="516" y="56"/>
                    </a:lnTo>
                    <a:lnTo>
                      <a:pt x="505" y="61"/>
                    </a:lnTo>
                    <a:lnTo>
                      <a:pt x="495" y="67"/>
                    </a:lnTo>
                    <a:lnTo>
                      <a:pt x="485" y="75"/>
                    </a:lnTo>
                    <a:lnTo>
                      <a:pt x="476" y="83"/>
                    </a:lnTo>
                    <a:lnTo>
                      <a:pt x="467" y="92"/>
                    </a:lnTo>
                    <a:lnTo>
                      <a:pt x="459" y="103"/>
                    </a:lnTo>
                    <a:lnTo>
                      <a:pt x="451" y="114"/>
                    </a:lnTo>
                    <a:lnTo>
                      <a:pt x="443" y="127"/>
                    </a:lnTo>
                    <a:lnTo>
                      <a:pt x="436" y="140"/>
                    </a:lnTo>
                    <a:lnTo>
                      <a:pt x="429" y="154"/>
                    </a:lnTo>
                    <a:lnTo>
                      <a:pt x="423" y="170"/>
                    </a:lnTo>
                    <a:lnTo>
                      <a:pt x="417" y="185"/>
                    </a:lnTo>
                    <a:lnTo>
                      <a:pt x="411" y="201"/>
                    </a:lnTo>
                    <a:lnTo>
                      <a:pt x="401" y="235"/>
                    </a:lnTo>
                    <a:lnTo>
                      <a:pt x="393" y="270"/>
                    </a:lnTo>
                    <a:lnTo>
                      <a:pt x="385" y="306"/>
                    </a:lnTo>
                    <a:lnTo>
                      <a:pt x="379" y="345"/>
                    </a:lnTo>
                    <a:lnTo>
                      <a:pt x="374" y="382"/>
                    </a:lnTo>
                    <a:lnTo>
                      <a:pt x="371" y="419"/>
                    </a:lnTo>
                    <a:lnTo>
                      <a:pt x="369" y="456"/>
                    </a:lnTo>
                    <a:lnTo>
                      <a:pt x="368" y="491"/>
                    </a:lnTo>
                    <a:lnTo>
                      <a:pt x="362" y="823"/>
                    </a:lnTo>
                    <a:lnTo>
                      <a:pt x="362" y="828"/>
                    </a:lnTo>
                    <a:lnTo>
                      <a:pt x="363" y="832"/>
                    </a:lnTo>
                    <a:lnTo>
                      <a:pt x="364" y="836"/>
                    </a:lnTo>
                    <a:lnTo>
                      <a:pt x="365" y="840"/>
                    </a:lnTo>
                    <a:lnTo>
                      <a:pt x="370" y="848"/>
                    </a:lnTo>
                    <a:lnTo>
                      <a:pt x="376" y="854"/>
                    </a:lnTo>
                    <a:lnTo>
                      <a:pt x="383" y="860"/>
                    </a:lnTo>
                    <a:lnTo>
                      <a:pt x="393" y="865"/>
                    </a:lnTo>
                    <a:lnTo>
                      <a:pt x="402" y="869"/>
                    </a:lnTo>
                    <a:lnTo>
                      <a:pt x="412" y="872"/>
                    </a:lnTo>
                    <a:lnTo>
                      <a:pt x="434" y="876"/>
                    </a:lnTo>
                    <a:lnTo>
                      <a:pt x="455" y="879"/>
                    </a:lnTo>
                    <a:lnTo>
                      <a:pt x="476" y="880"/>
                    </a:lnTo>
                    <a:lnTo>
                      <a:pt x="493" y="880"/>
                    </a:lnTo>
                    <a:lnTo>
                      <a:pt x="496" y="881"/>
                    </a:lnTo>
                    <a:lnTo>
                      <a:pt x="499" y="882"/>
                    </a:lnTo>
                    <a:lnTo>
                      <a:pt x="502" y="885"/>
                    </a:lnTo>
                    <a:lnTo>
                      <a:pt x="504" y="888"/>
                    </a:lnTo>
                    <a:lnTo>
                      <a:pt x="507" y="896"/>
                    </a:lnTo>
                    <a:lnTo>
                      <a:pt x="509" y="904"/>
                    </a:lnTo>
                    <a:lnTo>
                      <a:pt x="509" y="909"/>
                    </a:lnTo>
                    <a:lnTo>
                      <a:pt x="508" y="913"/>
                    </a:lnTo>
                    <a:lnTo>
                      <a:pt x="507" y="917"/>
                    </a:lnTo>
                    <a:lnTo>
                      <a:pt x="506" y="921"/>
                    </a:lnTo>
                    <a:lnTo>
                      <a:pt x="503" y="924"/>
                    </a:lnTo>
                    <a:lnTo>
                      <a:pt x="501" y="926"/>
                    </a:lnTo>
                    <a:lnTo>
                      <a:pt x="497" y="928"/>
                    </a:lnTo>
                    <a:lnTo>
                      <a:pt x="493" y="928"/>
                    </a:lnTo>
                    <a:lnTo>
                      <a:pt x="17" y="928"/>
                    </a:lnTo>
                    <a:lnTo>
                      <a:pt x="12" y="928"/>
                    </a:lnTo>
                    <a:lnTo>
                      <a:pt x="9" y="926"/>
                    </a:lnTo>
                    <a:lnTo>
                      <a:pt x="6" y="924"/>
                    </a:lnTo>
                    <a:lnTo>
                      <a:pt x="3" y="921"/>
                    </a:lnTo>
                    <a:lnTo>
                      <a:pt x="2" y="917"/>
                    </a:lnTo>
                    <a:lnTo>
                      <a:pt x="1" y="913"/>
                    </a:lnTo>
                    <a:lnTo>
                      <a:pt x="0" y="909"/>
                    </a:lnTo>
                    <a:lnTo>
                      <a:pt x="0" y="904"/>
                    </a:lnTo>
                    <a:lnTo>
                      <a:pt x="1" y="900"/>
                    </a:lnTo>
                    <a:lnTo>
                      <a:pt x="2" y="896"/>
                    </a:lnTo>
                    <a:lnTo>
                      <a:pt x="4" y="891"/>
                    </a:lnTo>
                    <a:lnTo>
                      <a:pt x="6" y="888"/>
                    </a:lnTo>
                    <a:lnTo>
                      <a:pt x="8" y="885"/>
                    </a:lnTo>
                    <a:lnTo>
                      <a:pt x="11" y="882"/>
                    </a:lnTo>
                    <a:lnTo>
                      <a:pt x="14" y="881"/>
                    </a:lnTo>
                    <a:lnTo>
                      <a:pt x="17" y="880"/>
                    </a:lnTo>
                    <a:lnTo>
                      <a:pt x="33" y="880"/>
                    </a:lnTo>
                    <a:lnTo>
                      <a:pt x="52" y="878"/>
                    </a:lnTo>
                    <a:lnTo>
                      <a:pt x="62" y="877"/>
                    </a:lnTo>
                    <a:lnTo>
                      <a:pt x="73" y="875"/>
                    </a:lnTo>
                    <a:lnTo>
                      <a:pt x="83" y="873"/>
                    </a:lnTo>
                    <a:lnTo>
                      <a:pt x="93" y="870"/>
                    </a:lnTo>
                    <a:lnTo>
                      <a:pt x="102" y="867"/>
                    </a:lnTo>
                    <a:lnTo>
                      <a:pt x="111" y="862"/>
                    </a:lnTo>
                    <a:lnTo>
                      <a:pt x="120" y="857"/>
                    </a:lnTo>
                    <a:lnTo>
                      <a:pt x="127" y="851"/>
                    </a:lnTo>
                    <a:lnTo>
                      <a:pt x="132" y="844"/>
                    </a:lnTo>
                    <a:lnTo>
                      <a:pt x="137" y="837"/>
                    </a:lnTo>
                    <a:lnTo>
                      <a:pt x="139" y="828"/>
                    </a:lnTo>
                    <a:lnTo>
                      <a:pt x="140" y="819"/>
                    </a:lnTo>
                    <a:lnTo>
                      <a:pt x="140" y="143"/>
                    </a:lnTo>
                    <a:lnTo>
                      <a:pt x="140" y="134"/>
                    </a:lnTo>
                    <a:lnTo>
                      <a:pt x="138" y="125"/>
                    </a:lnTo>
                    <a:lnTo>
                      <a:pt x="134" y="118"/>
                    </a:lnTo>
                    <a:lnTo>
                      <a:pt x="130" y="111"/>
                    </a:lnTo>
                    <a:lnTo>
                      <a:pt x="124" y="106"/>
                    </a:lnTo>
                    <a:lnTo>
                      <a:pt x="118" y="101"/>
                    </a:lnTo>
                    <a:lnTo>
                      <a:pt x="110" y="97"/>
                    </a:lnTo>
                    <a:lnTo>
                      <a:pt x="103" y="93"/>
                    </a:lnTo>
                    <a:lnTo>
                      <a:pt x="95" y="90"/>
                    </a:lnTo>
                    <a:lnTo>
                      <a:pt x="86" y="88"/>
                    </a:lnTo>
                    <a:lnTo>
                      <a:pt x="78" y="86"/>
                    </a:lnTo>
                    <a:lnTo>
                      <a:pt x="69" y="85"/>
                    </a:lnTo>
                    <a:lnTo>
                      <a:pt x="52" y="83"/>
                    </a:lnTo>
                    <a:lnTo>
                      <a:pt x="37" y="83"/>
                    </a:lnTo>
                    <a:lnTo>
                      <a:pt x="34" y="82"/>
                    </a:lnTo>
                    <a:lnTo>
                      <a:pt x="31" y="81"/>
                    </a:lnTo>
                    <a:lnTo>
                      <a:pt x="28" y="78"/>
                    </a:lnTo>
                    <a:lnTo>
                      <a:pt x="26" y="75"/>
                    </a:lnTo>
                    <a:lnTo>
                      <a:pt x="24" y="72"/>
                    </a:lnTo>
                    <a:lnTo>
                      <a:pt x="22" y="68"/>
                    </a:lnTo>
                    <a:lnTo>
                      <a:pt x="21" y="63"/>
                    </a:lnTo>
                    <a:lnTo>
                      <a:pt x="20" y="59"/>
                    </a:lnTo>
                    <a:lnTo>
                      <a:pt x="20" y="55"/>
                    </a:lnTo>
                    <a:lnTo>
                      <a:pt x="21" y="50"/>
                    </a:lnTo>
                    <a:lnTo>
                      <a:pt x="22" y="46"/>
                    </a:lnTo>
                    <a:lnTo>
                      <a:pt x="24" y="43"/>
                    </a:lnTo>
                    <a:lnTo>
                      <a:pt x="26" y="40"/>
                    </a:lnTo>
                    <a:lnTo>
                      <a:pt x="29" y="37"/>
                    </a:lnTo>
                    <a:lnTo>
                      <a:pt x="32" y="36"/>
                    </a:lnTo>
                    <a:lnTo>
                      <a:pt x="37" y="35"/>
                    </a:lnTo>
                    <a:lnTo>
                      <a:pt x="357" y="35"/>
                    </a:lnTo>
                    <a:lnTo>
                      <a:pt x="357" y="195"/>
                    </a:lnTo>
                    <a:lnTo>
                      <a:pt x="363" y="175"/>
                    </a:lnTo>
                    <a:lnTo>
                      <a:pt x="370" y="154"/>
                    </a:lnTo>
                    <a:lnTo>
                      <a:pt x="377" y="135"/>
                    </a:lnTo>
                    <a:lnTo>
                      <a:pt x="385" y="117"/>
                    </a:lnTo>
                    <a:lnTo>
                      <a:pt x="395" y="100"/>
                    </a:lnTo>
                    <a:lnTo>
                      <a:pt x="404" y="84"/>
                    </a:lnTo>
                    <a:lnTo>
                      <a:pt x="415" y="69"/>
                    </a:lnTo>
                    <a:lnTo>
                      <a:pt x="426" y="56"/>
                    </a:lnTo>
                    <a:lnTo>
                      <a:pt x="438" y="43"/>
                    </a:lnTo>
                    <a:lnTo>
                      <a:pt x="452" y="32"/>
                    </a:lnTo>
                    <a:lnTo>
                      <a:pt x="466" y="23"/>
                    </a:lnTo>
                    <a:lnTo>
                      <a:pt x="482" y="15"/>
                    </a:lnTo>
                    <a:lnTo>
                      <a:pt x="490" y="12"/>
                    </a:lnTo>
                    <a:lnTo>
                      <a:pt x="499" y="9"/>
                    </a:lnTo>
                    <a:lnTo>
                      <a:pt x="508" y="6"/>
                    </a:lnTo>
                    <a:lnTo>
                      <a:pt x="517" y="4"/>
                    </a:lnTo>
                    <a:lnTo>
                      <a:pt x="537" y="1"/>
                    </a:lnTo>
                    <a:lnTo>
                      <a:pt x="559" y="0"/>
                    </a:lnTo>
                    <a:lnTo>
                      <a:pt x="582" y="1"/>
                    </a:lnTo>
                    <a:lnTo>
                      <a:pt x="603" y="4"/>
                    </a:lnTo>
                    <a:lnTo>
                      <a:pt x="622" y="8"/>
                    </a:lnTo>
                    <a:lnTo>
                      <a:pt x="639" y="14"/>
                    </a:lnTo>
                    <a:lnTo>
                      <a:pt x="654" y="22"/>
                    </a:lnTo>
                    <a:lnTo>
                      <a:pt x="669" y="30"/>
                    </a:lnTo>
                    <a:lnTo>
                      <a:pt x="682" y="40"/>
                    </a:lnTo>
                    <a:lnTo>
                      <a:pt x="692" y="51"/>
                    </a:lnTo>
                    <a:lnTo>
                      <a:pt x="702" y="64"/>
                    </a:lnTo>
                    <a:lnTo>
                      <a:pt x="710" y="77"/>
                    </a:lnTo>
                    <a:lnTo>
                      <a:pt x="716" y="91"/>
                    </a:lnTo>
                    <a:lnTo>
                      <a:pt x="721" y="106"/>
                    </a:lnTo>
                    <a:lnTo>
                      <a:pt x="725" y="122"/>
                    </a:lnTo>
                    <a:lnTo>
                      <a:pt x="728" y="138"/>
                    </a:lnTo>
                    <a:lnTo>
                      <a:pt x="730" y="155"/>
                    </a:lnTo>
                    <a:lnTo>
                      <a:pt x="730" y="173"/>
                    </a:lnTo>
                    <a:lnTo>
                      <a:pt x="730" y="190"/>
                    </a:lnTo>
                    <a:lnTo>
                      <a:pt x="728" y="206"/>
                    </a:lnTo>
                    <a:lnTo>
                      <a:pt x="725" y="220"/>
                    </a:lnTo>
                    <a:lnTo>
                      <a:pt x="721" y="233"/>
                    </a:lnTo>
                    <a:lnTo>
                      <a:pt x="715" y="245"/>
                    </a:lnTo>
                    <a:lnTo>
                      <a:pt x="709" y="256"/>
                    </a:lnTo>
                    <a:lnTo>
                      <a:pt x="702" y="265"/>
                    </a:lnTo>
                    <a:lnTo>
                      <a:pt x="694" y="273"/>
                    </a:lnTo>
                    <a:lnTo>
                      <a:pt x="686" y="280"/>
                    </a:lnTo>
                    <a:lnTo>
                      <a:pt x="676" y="287"/>
                    </a:lnTo>
                    <a:lnTo>
                      <a:pt x="665" y="292"/>
                    </a:lnTo>
                    <a:lnTo>
                      <a:pt x="654" y="296"/>
                    </a:lnTo>
                    <a:lnTo>
                      <a:pt x="643" y="299"/>
                    </a:lnTo>
                    <a:lnTo>
                      <a:pt x="631" y="301"/>
                    </a:lnTo>
                    <a:lnTo>
                      <a:pt x="619" y="302"/>
                    </a:lnTo>
                    <a:lnTo>
                      <a:pt x="607" y="302"/>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cs typeface="Arial" panose="020B0604020202020204" pitchFamily="34" charset="0"/>
                </a:endParaRPr>
              </a:p>
            </p:txBody>
          </p:sp>
          <p:sp>
            <p:nvSpPr>
              <p:cNvPr id="23" name="Freeform 126"/>
              <p:cNvSpPr>
                <a:spLocks/>
              </p:cNvSpPr>
              <p:nvPr/>
            </p:nvSpPr>
            <p:spPr bwMode="black">
              <a:xfrm>
                <a:off x="5175" y="4012"/>
                <a:ext cx="82" cy="75"/>
              </a:xfrm>
              <a:custGeom>
                <a:avLst/>
                <a:gdLst/>
                <a:ahLst/>
                <a:cxnLst>
                  <a:cxn ang="0">
                    <a:pos x="547" y="907"/>
                  </a:cxn>
                  <a:cxn ang="0">
                    <a:pos x="542" y="892"/>
                  </a:cxn>
                  <a:cxn ang="0">
                    <a:pos x="545" y="874"/>
                  </a:cxn>
                  <a:cxn ang="0">
                    <a:pos x="555" y="864"/>
                  </a:cxn>
                  <a:cxn ang="0">
                    <a:pos x="595" y="860"/>
                  </a:cxn>
                  <a:cxn ang="0">
                    <a:pos x="620" y="850"/>
                  </a:cxn>
                  <a:cxn ang="0">
                    <a:pos x="637" y="827"/>
                  </a:cxn>
                  <a:cxn ang="0">
                    <a:pos x="641" y="339"/>
                  </a:cxn>
                  <a:cxn ang="0">
                    <a:pos x="643" y="196"/>
                  </a:cxn>
                  <a:cxn ang="0">
                    <a:pos x="630" y="111"/>
                  </a:cxn>
                  <a:cxn ang="0">
                    <a:pos x="613" y="79"/>
                  </a:cxn>
                  <a:cxn ang="0">
                    <a:pos x="587" y="59"/>
                  </a:cxn>
                  <a:cxn ang="0">
                    <a:pos x="549" y="51"/>
                  </a:cxn>
                  <a:cxn ang="0">
                    <a:pos x="494" y="59"/>
                  </a:cxn>
                  <a:cxn ang="0">
                    <a:pos x="448" y="80"/>
                  </a:cxn>
                  <a:cxn ang="0">
                    <a:pos x="412" y="112"/>
                  </a:cxn>
                  <a:cxn ang="0">
                    <a:pos x="383" y="155"/>
                  </a:cxn>
                  <a:cxn ang="0">
                    <a:pos x="362" y="203"/>
                  </a:cxn>
                  <a:cxn ang="0">
                    <a:pos x="340" y="311"/>
                  </a:cxn>
                  <a:cxn ang="0">
                    <a:pos x="339" y="811"/>
                  </a:cxn>
                  <a:cxn ang="0">
                    <a:pos x="358" y="840"/>
                  </a:cxn>
                  <a:cxn ang="0">
                    <a:pos x="394" y="856"/>
                  </a:cxn>
                  <a:cxn ang="0">
                    <a:pos x="444" y="863"/>
                  </a:cxn>
                  <a:cxn ang="0">
                    <a:pos x="470" y="868"/>
                  </a:cxn>
                  <a:cxn ang="0">
                    <a:pos x="477" y="883"/>
                  </a:cxn>
                  <a:cxn ang="0">
                    <a:pos x="477" y="900"/>
                  </a:cxn>
                  <a:cxn ang="0">
                    <a:pos x="466" y="911"/>
                  </a:cxn>
                  <a:cxn ang="0">
                    <a:pos x="8" y="909"/>
                  </a:cxn>
                  <a:cxn ang="0">
                    <a:pos x="0" y="896"/>
                  </a:cxn>
                  <a:cxn ang="0">
                    <a:pos x="2" y="879"/>
                  </a:cxn>
                  <a:cxn ang="0">
                    <a:pos x="10" y="865"/>
                  </a:cxn>
                  <a:cxn ang="0">
                    <a:pos x="47" y="861"/>
                  </a:cxn>
                  <a:cxn ang="0">
                    <a:pos x="77" y="853"/>
                  </a:cxn>
                  <a:cxn ang="0">
                    <a:pos x="99" y="834"/>
                  </a:cxn>
                  <a:cxn ang="0">
                    <a:pos x="108" y="802"/>
                  </a:cxn>
                  <a:cxn ang="0">
                    <a:pos x="103" y="102"/>
                  </a:cxn>
                  <a:cxn ang="0">
                    <a:pos x="83" y="81"/>
                  </a:cxn>
                  <a:cxn ang="0">
                    <a:pos x="55" y="71"/>
                  </a:cxn>
                  <a:cxn ang="0">
                    <a:pos x="13" y="67"/>
                  </a:cxn>
                  <a:cxn ang="0">
                    <a:pos x="3" y="57"/>
                  </a:cxn>
                  <a:cxn ang="0">
                    <a:pos x="0" y="40"/>
                  </a:cxn>
                  <a:cxn ang="0">
                    <a:pos x="5" y="26"/>
                  </a:cxn>
                  <a:cxn ang="0">
                    <a:pos x="320" y="18"/>
                  </a:cxn>
                  <a:cxn ang="0">
                    <a:pos x="353" y="124"/>
                  </a:cxn>
                  <a:cxn ang="0">
                    <a:pos x="403" y="64"/>
                  </a:cxn>
                  <a:cxn ang="0">
                    <a:pos x="467" y="21"/>
                  </a:cxn>
                  <a:cxn ang="0">
                    <a:pos x="539" y="1"/>
                  </a:cxn>
                  <a:cxn ang="0">
                    <a:pos x="624" y="4"/>
                  </a:cxn>
                  <a:cxn ang="0">
                    <a:pos x="697" y="21"/>
                  </a:cxn>
                  <a:cxn ang="0">
                    <a:pos x="756" y="50"/>
                  </a:cxn>
                  <a:cxn ang="0">
                    <a:pos x="800" y="90"/>
                  </a:cxn>
                  <a:cxn ang="0">
                    <a:pos x="832" y="138"/>
                  </a:cxn>
                  <a:cxn ang="0">
                    <a:pos x="853" y="195"/>
                  </a:cxn>
                  <a:cxn ang="0">
                    <a:pos x="866" y="256"/>
                  </a:cxn>
                  <a:cxn ang="0">
                    <a:pos x="871" y="802"/>
                  </a:cxn>
                  <a:cxn ang="0">
                    <a:pos x="882" y="834"/>
                  </a:cxn>
                  <a:cxn ang="0">
                    <a:pos x="910" y="853"/>
                  </a:cxn>
                  <a:cxn ang="0">
                    <a:pos x="945" y="861"/>
                  </a:cxn>
                  <a:cxn ang="0">
                    <a:pos x="985" y="865"/>
                  </a:cxn>
                  <a:cxn ang="0">
                    <a:pos x="994" y="879"/>
                  </a:cxn>
                  <a:cxn ang="0">
                    <a:pos x="995" y="896"/>
                  </a:cxn>
                  <a:cxn ang="0">
                    <a:pos x="987" y="909"/>
                  </a:cxn>
                </a:cxnLst>
                <a:rect l="0" t="0" r="r" b="b"/>
                <a:pathLst>
                  <a:path w="995" h="911">
                    <a:moveTo>
                      <a:pt x="559" y="911"/>
                    </a:moveTo>
                    <a:lnTo>
                      <a:pt x="554" y="911"/>
                    </a:lnTo>
                    <a:lnTo>
                      <a:pt x="550" y="909"/>
                    </a:lnTo>
                    <a:lnTo>
                      <a:pt x="547" y="907"/>
                    </a:lnTo>
                    <a:lnTo>
                      <a:pt x="545" y="904"/>
                    </a:lnTo>
                    <a:lnTo>
                      <a:pt x="543" y="900"/>
                    </a:lnTo>
                    <a:lnTo>
                      <a:pt x="542" y="896"/>
                    </a:lnTo>
                    <a:lnTo>
                      <a:pt x="542" y="892"/>
                    </a:lnTo>
                    <a:lnTo>
                      <a:pt x="542" y="887"/>
                    </a:lnTo>
                    <a:lnTo>
                      <a:pt x="543" y="883"/>
                    </a:lnTo>
                    <a:lnTo>
                      <a:pt x="544" y="879"/>
                    </a:lnTo>
                    <a:lnTo>
                      <a:pt x="545" y="874"/>
                    </a:lnTo>
                    <a:lnTo>
                      <a:pt x="547" y="871"/>
                    </a:lnTo>
                    <a:lnTo>
                      <a:pt x="550" y="868"/>
                    </a:lnTo>
                    <a:lnTo>
                      <a:pt x="552" y="865"/>
                    </a:lnTo>
                    <a:lnTo>
                      <a:pt x="555" y="864"/>
                    </a:lnTo>
                    <a:lnTo>
                      <a:pt x="559" y="863"/>
                    </a:lnTo>
                    <a:lnTo>
                      <a:pt x="574" y="863"/>
                    </a:lnTo>
                    <a:lnTo>
                      <a:pt x="588" y="861"/>
                    </a:lnTo>
                    <a:lnTo>
                      <a:pt x="595" y="860"/>
                    </a:lnTo>
                    <a:lnTo>
                      <a:pt x="602" y="858"/>
                    </a:lnTo>
                    <a:lnTo>
                      <a:pt x="609" y="856"/>
                    </a:lnTo>
                    <a:lnTo>
                      <a:pt x="615" y="853"/>
                    </a:lnTo>
                    <a:lnTo>
                      <a:pt x="620" y="850"/>
                    </a:lnTo>
                    <a:lnTo>
                      <a:pt x="625" y="845"/>
                    </a:lnTo>
                    <a:lnTo>
                      <a:pt x="630" y="840"/>
                    </a:lnTo>
                    <a:lnTo>
                      <a:pt x="634" y="834"/>
                    </a:lnTo>
                    <a:lnTo>
                      <a:pt x="637" y="827"/>
                    </a:lnTo>
                    <a:lnTo>
                      <a:pt x="639" y="820"/>
                    </a:lnTo>
                    <a:lnTo>
                      <a:pt x="640" y="811"/>
                    </a:lnTo>
                    <a:lnTo>
                      <a:pt x="641" y="802"/>
                    </a:lnTo>
                    <a:lnTo>
                      <a:pt x="641" y="339"/>
                    </a:lnTo>
                    <a:lnTo>
                      <a:pt x="642" y="292"/>
                    </a:lnTo>
                    <a:lnTo>
                      <a:pt x="643" y="244"/>
                    </a:lnTo>
                    <a:lnTo>
                      <a:pt x="643" y="220"/>
                    </a:lnTo>
                    <a:lnTo>
                      <a:pt x="643" y="196"/>
                    </a:lnTo>
                    <a:lnTo>
                      <a:pt x="641" y="173"/>
                    </a:lnTo>
                    <a:lnTo>
                      <a:pt x="639" y="151"/>
                    </a:lnTo>
                    <a:lnTo>
                      <a:pt x="635" y="129"/>
                    </a:lnTo>
                    <a:lnTo>
                      <a:pt x="630" y="111"/>
                    </a:lnTo>
                    <a:lnTo>
                      <a:pt x="626" y="102"/>
                    </a:lnTo>
                    <a:lnTo>
                      <a:pt x="622" y="94"/>
                    </a:lnTo>
                    <a:lnTo>
                      <a:pt x="618" y="86"/>
                    </a:lnTo>
                    <a:lnTo>
                      <a:pt x="613" y="79"/>
                    </a:lnTo>
                    <a:lnTo>
                      <a:pt x="607" y="73"/>
                    </a:lnTo>
                    <a:lnTo>
                      <a:pt x="601" y="67"/>
                    </a:lnTo>
                    <a:lnTo>
                      <a:pt x="594" y="63"/>
                    </a:lnTo>
                    <a:lnTo>
                      <a:pt x="587" y="59"/>
                    </a:lnTo>
                    <a:lnTo>
                      <a:pt x="579" y="55"/>
                    </a:lnTo>
                    <a:lnTo>
                      <a:pt x="570" y="53"/>
                    </a:lnTo>
                    <a:lnTo>
                      <a:pt x="560" y="52"/>
                    </a:lnTo>
                    <a:lnTo>
                      <a:pt x="549" y="51"/>
                    </a:lnTo>
                    <a:lnTo>
                      <a:pt x="535" y="52"/>
                    </a:lnTo>
                    <a:lnTo>
                      <a:pt x="521" y="53"/>
                    </a:lnTo>
                    <a:lnTo>
                      <a:pt x="507" y="55"/>
                    </a:lnTo>
                    <a:lnTo>
                      <a:pt x="494" y="59"/>
                    </a:lnTo>
                    <a:lnTo>
                      <a:pt x="482" y="63"/>
                    </a:lnTo>
                    <a:lnTo>
                      <a:pt x="471" y="68"/>
                    </a:lnTo>
                    <a:lnTo>
                      <a:pt x="460" y="73"/>
                    </a:lnTo>
                    <a:lnTo>
                      <a:pt x="448" y="80"/>
                    </a:lnTo>
                    <a:lnTo>
                      <a:pt x="438" y="87"/>
                    </a:lnTo>
                    <a:lnTo>
                      <a:pt x="429" y="95"/>
                    </a:lnTo>
                    <a:lnTo>
                      <a:pt x="420" y="103"/>
                    </a:lnTo>
                    <a:lnTo>
                      <a:pt x="412" y="112"/>
                    </a:lnTo>
                    <a:lnTo>
                      <a:pt x="404" y="122"/>
                    </a:lnTo>
                    <a:lnTo>
                      <a:pt x="397" y="132"/>
                    </a:lnTo>
                    <a:lnTo>
                      <a:pt x="390" y="143"/>
                    </a:lnTo>
                    <a:lnTo>
                      <a:pt x="383" y="155"/>
                    </a:lnTo>
                    <a:lnTo>
                      <a:pt x="377" y="166"/>
                    </a:lnTo>
                    <a:lnTo>
                      <a:pt x="372" y="178"/>
                    </a:lnTo>
                    <a:lnTo>
                      <a:pt x="367" y="190"/>
                    </a:lnTo>
                    <a:lnTo>
                      <a:pt x="362" y="203"/>
                    </a:lnTo>
                    <a:lnTo>
                      <a:pt x="355" y="229"/>
                    </a:lnTo>
                    <a:lnTo>
                      <a:pt x="348" y="256"/>
                    </a:lnTo>
                    <a:lnTo>
                      <a:pt x="344" y="284"/>
                    </a:lnTo>
                    <a:lnTo>
                      <a:pt x="340" y="311"/>
                    </a:lnTo>
                    <a:lnTo>
                      <a:pt x="338" y="340"/>
                    </a:lnTo>
                    <a:lnTo>
                      <a:pt x="338" y="368"/>
                    </a:lnTo>
                    <a:lnTo>
                      <a:pt x="338" y="802"/>
                    </a:lnTo>
                    <a:lnTo>
                      <a:pt x="339" y="811"/>
                    </a:lnTo>
                    <a:lnTo>
                      <a:pt x="341" y="820"/>
                    </a:lnTo>
                    <a:lnTo>
                      <a:pt x="346" y="827"/>
                    </a:lnTo>
                    <a:lnTo>
                      <a:pt x="351" y="834"/>
                    </a:lnTo>
                    <a:lnTo>
                      <a:pt x="358" y="840"/>
                    </a:lnTo>
                    <a:lnTo>
                      <a:pt x="366" y="845"/>
                    </a:lnTo>
                    <a:lnTo>
                      <a:pt x="375" y="850"/>
                    </a:lnTo>
                    <a:lnTo>
                      <a:pt x="384" y="853"/>
                    </a:lnTo>
                    <a:lnTo>
                      <a:pt x="394" y="856"/>
                    </a:lnTo>
                    <a:lnTo>
                      <a:pt x="404" y="858"/>
                    </a:lnTo>
                    <a:lnTo>
                      <a:pt x="414" y="860"/>
                    </a:lnTo>
                    <a:lnTo>
                      <a:pt x="424" y="861"/>
                    </a:lnTo>
                    <a:lnTo>
                      <a:pt x="444" y="863"/>
                    </a:lnTo>
                    <a:lnTo>
                      <a:pt x="461" y="863"/>
                    </a:lnTo>
                    <a:lnTo>
                      <a:pt x="465" y="864"/>
                    </a:lnTo>
                    <a:lnTo>
                      <a:pt x="468" y="865"/>
                    </a:lnTo>
                    <a:lnTo>
                      <a:pt x="470" y="868"/>
                    </a:lnTo>
                    <a:lnTo>
                      <a:pt x="473" y="871"/>
                    </a:lnTo>
                    <a:lnTo>
                      <a:pt x="475" y="874"/>
                    </a:lnTo>
                    <a:lnTo>
                      <a:pt x="476" y="879"/>
                    </a:lnTo>
                    <a:lnTo>
                      <a:pt x="477" y="883"/>
                    </a:lnTo>
                    <a:lnTo>
                      <a:pt x="478" y="887"/>
                    </a:lnTo>
                    <a:lnTo>
                      <a:pt x="478" y="892"/>
                    </a:lnTo>
                    <a:lnTo>
                      <a:pt x="478" y="896"/>
                    </a:lnTo>
                    <a:lnTo>
                      <a:pt x="477" y="900"/>
                    </a:lnTo>
                    <a:lnTo>
                      <a:pt x="475" y="904"/>
                    </a:lnTo>
                    <a:lnTo>
                      <a:pt x="473" y="907"/>
                    </a:lnTo>
                    <a:lnTo>
                      <a:pt x="470" y="909"/>
                    </a:lnTo>
                    <a:lnTo>
                      <a:pt x="466" y="911"/>
                    </a:lnTo>
                    <a:lnTo>
                      <a:pt x="461" y="911"/>
                    </a:lnTo>
                    <a:lnTo>
                      <a:pt x="17" y="911"/>
                    </a:lnTo>
                    <a:lnTo>
                      <a:pt x="12" y="911"/>
                    </a:lnTo>
                    <a:lnTo>
                      <a:pt x="8" y="909"/>
                    </a:lnTo>
                    <a:lnTo>
                      <a:pt x="5" y="907"/>
                    </a:lnTo>
                    <a:lnTo>
                      <a:pt x="3" y="904"/>
                    </a:lnTo>
                    <a:lnTo>
                      <a:pt x="1" y="900"/>
                    </a:lnTo>
                    <a:lnTo>
                      <a:pt x="0" y="896"/>
                    </a:lnTo>
                    <a:lnTo>
                      <a:pt x="0" y="892"/>
                    </a:lnTo>
                    <a:lnTo>
                      <a:pt x="0" y="887"/>
                    </a:lnTo>
                    <a:lnTo>
                      <a:pt x="1" y="883"/>
                    </a:lnTo>
                    <a:lnTo>
                      <a:pt x="2" y="879"/>
                    </a:lnTo>
                    <a:lnTo>
                      <a:pt x="3" y="874"/>
                    </a:lnTo>
                    <a:lnTo>
                      <a:pt x="5" y="871"/>
                    </a:lnTo>
                    <a:lnTo>
                      <a:pt x="7" y="868"/>
                    </a:lnTo>
                    <a:lnTo>
                      <a:pt x="10" y="865"/>
                    </a:lnTo>
                    <a:lnTo>
                      <a:pt x="13" y="864"/>
                    </a:lnTo>
                    <a:lnTo>
                      <a:pt x="17" y="863"/>
                    </a:lnTo>
                    <a:lnTo>
                      <a:pt x="31" y="863"/>
                    </a:lnTo>
                    <a:lnTo>
                      <a:pt x="47" y="861"/>
                    </a:lnTo>
                    <a:lnTo>
                      <a:pt x="55" y="860"/>
                    </a:lnTo>
                    <a:lnTo>
                      <a:pt x="62" y="858"/>
                    </a:lnTo>
                    <a:lnTo>
                      <a:pt x="70" y="856"/>
                    </a:lnTo>
                    <a:lnTo>
                      <a:pt x="77" y="853"/>
                    </a:lnTo>
                    <a:lnTo>
                      <a:pt x="83" y="850"/>
                    </a:lnTo>
                    <a:lnTo>
                      <a:pt x="89" y="845"/>
                    </a:lnTo>
                    <a:lnTo>
                      <a:pt x="94" y="840"/>
                    </a:lnTo>
                    <a:lnTo>
                      <a:pt x="99" y="834"/>
                    </a:lnTo>
                    <a:lnTo>
                      <a:pt x="103" y="827"/>
                    </a:lnTo>
                    <a:lnTo>
                      <a:pt x="106" y="820"/>
                    </a:lnTo>
                    <a:lnTo>
                      <a:pt x="107" y="811"/>
                    </a:lnTo>
                    <a:lnTo>
                      <a:pt x="108" y="802"/>
                    </a:lnTo>
                    <a:lnTo>
                      <a:pt x="108" y="128"/>
                    </a:lnTo>
                    <a:lnTo>
                      <a:pt x="107" y="118"/>
                    </a:lnTo>
                    <a:lnTo>
                      <a:pt x="106" y="110"/>
                    </a:lnTo>
                    <a:lnTo>
                      <a:pt x="103" y="102"/>
                    </a:lnTo>
                    <a:lnTo>
                      <a:pt x="99" y="95"/>
                    </a:lnTo>
                    <a:lnTo>
                      <a:pt x="94" y="90"/>
                    </a:lnTo>
                    <a:lnTo>
                      <a:pt x="89" y="85"/>
                    </a:lnTo>
                    <a:lnTo>
                      <a:pt x="83" y="81"/>
                    </a:lnTo>
                    <a:lnTo>
                      <a:pt x="77" y="77"/>
                    </a:lnTo>
                    <a:lnTo>
                      <a:pt x="70" y="74"/>
                    </a:lnTo>
                    <a:lnTo>
                      <a:pt x="62" y="72"/>
                    </a:lnTo>
                    <a:lnTo>
                      <a:pt x="55" y="71"/>
                    </a:lnTo>
                    <a:lnTo>
                      <a:pt x="47" y="69"/>
                    </a:lnTo>
                    <a:lnTo>
                      <a:pt x="31" y="68"/>
                    </a:lnTo>
                    <a:lnTo>
                      <a:pt x="17" y="68"/>
                    </a:lnTo>
                    <a:lnTo>
                      <a:pt x="13" y="67"/>
                    </a:lnTo>
                    <a:lnTo>
                      <a:pt x="10" y="66"/>
                    </a:lnTo>
                    <a:lnTo>
                      <a:pt x="7" y="63"/>
                    </a:lnTo>
                    <a:lnTo>
                      <a:pt x="5" y="60"/>
                    </a:lnTo>
                    <a:lnTo>
                      <a:pt x="3" y="57"/>
                    </a:lnTo>
                    <a:lnTo>
                      <a:pt x="2" y="53"/>
                    </a:lnTo>
                    <a:lnTo>
                      <a:pt x="1" y="49"/>
                    </a:lnTo>
                    <a:lnTo>
                      <a:pt x="0" y="45"/>
                    </a:lnTo>
                    <a:lnTo>
                      <a:pt x="0" y="40"/>
                    </a:lnTo>
                    <a:lnTo>
                      <a:pt x="0" y="36"/>
                    </a:lnTo>
                    <a:lnTo>
                      <a:pt x="1" y="32"/>
                    </a:lnTo>
                    <a:lnTo>
                      <a:pt x="3" y="29"/>
                    </a:lnTo>
                    <a:lnTo>
                      <a:pt x="5" y="26"/>
                    </a:lnTo>
                    <a:lnTo>
                      <a:pt x="8" y="24"/>
                    </a:lnTo>
                    <a:lnTo>
                      <a:pt x="12" y="22"/>
                    </a:lnTo>
                    <a:lnTo>
                      <a:pt x="17" y="22"/>
                    </a:lnTo>
                    <a:lnTo>
                      <a:pt x="320" y="18"/>
                    </a:lnTo>
                    <a:lnTo>
                      <a:pt x="327" y="178"/>
                    </a:lnTo>
                    <a:lnTo>
                      <a:pt x="334" y="160"/>
                    </a:lnTo>
                    <a:lnTo>
                      <a:pt x="343" y="141"/>
                    </a:lnTo>
                    <a:lnTo>
                      <a:pt x="353" y="124"/>
                    </a:lnTo>
                    <a:lnTo>
                      <a:pt x="364" y="108"/>
                    </a:lnTo>
                    <a:lnTo>
                      <a:pt x="376" y="92"/>
                    </a:lnTo>
                    <a:lnTo>
                      <a:pt x="389" y="78"/>
                    </a:lnTo>
                    <a:lnTo>
                      <a:pt x="403" y="64"/>
                    </a:lnTo>
                    <a:lnTo>
                      <a:pt x="417" y="52"/>
                    </a:lnTo>
                    <a:lnTo>
                      <a:pt x="433" y="40"/>
                    </a:lnTo>
                    <a:lnTo>
                      <a:pt x="449" y="30"/>
                    </a:lnTo>
                    <a:lnTo>
                      <a:pt x="467" y="21"/>
                    </a:lnTo>
                    <a:lnTo>
                      <a:pt x="484" y="14"/>
                    </a:lnTo>
                    <a:lnTo>
                      <a:pt x="502" y="8"/>
                    </a:lnTo>
                    <a:lnTo>
                      <a:pt x="521" y="3"/>
                    </a:lnTo>
                    <a:lnTo>
                      <a:pt x="539" y="1"/>
                    </a:lnTo>
                    <a:lnTo>
                      <a:pt x="559" y="0"/>
                    </a:lnTo>
                    <a:lnTo>
                      <a:pt x="581" y="0"/>
                    </a:lnTo>
                    <a:lnTo>
                      <a:pt x="603" y="2"/>
                    </a:lnTo>
                    <a:lnTo>
                      <a:pt x="624" y="4"/>
                    </a:lnTo>
                    <a:lnTo>
                      <a:pt x="644" y="7"/>
                    </a:lnTo>
                    <a:lnTo>
                      <a:pt x="663" y="11"/>
                    </a:lnTo>
                    <a:lnTo>
                      <a:pt x="680" y="16"/>
                    </a:lnTo>
                    <a:lnTo>
                      <a:pt x="697" y="21"/>
                    </a:lnTo>
                    <a:lnTo>
                      <a:pt x="713" y="27"/>
                    </a:lnTo>
                    <a:lnTo>
                      <a:pt x="729" y="34"/>
                    </a:lnTo>
                    <a:lnTo>
                      <a:pt x="743" y="42"/>
                    </a:lnTo>
                    <a:lnTo>
                      <a:pt x="756" y="50"/>
                    </a:lnTo>
                    <a:lnTo>
                      <a:pt x="768" y="59"/>
                    </a:lnTo>
                    <a:lnTo>
                      <a:pt x="780" y="69"/>
                    </a:lnTo>
                    <a:lnTo>
                      <a:pt x="790" y="79"/>
                    </a:lnTo>
                    <a:lnTo>
                      <a:pt x="800" y="90"/>
                    </a:lnTo>
                    <a:lnTo>
                      <a:pt x="809" y="101"/>
                    </a:lnTo>
                    <a:lnTo>
                      <a:pt x="818" y="113"/>
                    </a:lnTo>
                    <a:lnTo>
                      <a:pt x="825" y="125"/>
                    </a:lnTo>
                    <a:lnTo>
                      <a:pt x="832" y="138"/>
                    </a:lnTo>
                    <a:lnTo>
                      <a:pt x="838" y="152"/>
                    </a:lnTo>
                    <a:lnTo>
                      <a:pt x="844" y="166"/>
                    </a:lnTo>
                    <a:lnTo>
                      <a:pt x="849" y="180"/>
                    </a:lnTo>
                    <a:lnTo>
                      <a:pt x="853" y="195"/>
                    </a:lnTo>
                    <a:lnTo>
                      <a:pt x="857" y="209"/>
                    </a:lnTo>
                    <a:lnTo>
                      <a:pt x="861" y="225"/>
                    </a:lnTo>
                    <a:lnTo>
                      <a:pt x="863" y="240"/>
                    </a:lnTo>
                    <a:lnTo>
                      <a:pt x="866" y="256"/>
                    </a:lnTo>
                    <a:lnTo>
                      <a:pt x="868" y="272"/>
                    </a:lnTo>
                    <a:lnTo>
                      <a:pt x="870" y="304"/>
                    </a:lnTo>
                    <a:lnTo>
                      <a:pt x="871" y="339"/>
                    </a:lnTo>
                    <a:lnTo>
                      <a:pt x="871" y="802"/>
                    </a:lnTo>
                    <a:lnTo>
                      <a:pt x="871" y="811"/>
                    </a:lnTo>
                    <a:lnTo>
                      <a:pt x="874" y="820"/>
                    </a:lnTo>
                    <a:lnTo>
                      <a:pt x="877" y="827"/>
                    </a:lnTo>
                    <a:lnTo>
                      <a:pt x="882" y="834"/>
                    </a:lnTo>
                    <a:lnTo>
                      <a:pt x="888" y="840"/>
                    </a:lnTo>
                    <a:lnTo>
                      <a:pt x="894" y="845"/>
                    </a:lnTo>
                    <a:lnTo>
                      <a:pt x="902" y="850"/>
                    </a:lnTo>
                    <a:lnTo>
                      <a:pt x="910" y="853"/>
                    </a:lnTo>
                    <a:lnTo>
                      <a:pt x="918" y="856"/>
                    </a:lnTo>
                    <a:lnTo>
                      <a:pt x="927" y="858"/>
                    </a:lnTo>
                    <a:lnTo>
                      <a:pt x="936" y="860"/>
                    </a:lnTo>
                    <a:lnTo>
                      <a:pt x="945" y="861"/>
                    </a:lnTo>
                    <a:lnTo>
                      <a:pt x="962" y="863"/>
                    </a:lnTo>
                    <a:lnTo>
                      <a:pt x="979" y="863"/>
                    </a:lnTo>
                    <a:lnTo>
                      <a:pt x="982" y="864"/>
                    </a:lnTo>
                    <a:lnTo>
                      <a:pt x="985" y="865"/>
                    </a:lnTo>
                    <a:lnTo>
                      <a:pt x="988" y="868"/>
                    </a:lnTo>
                    <a:lnTo>
                      <a:pt x="990" y="871"/>
                    </a:lnTo>
                    <a:lnTo>
                      <a:pt x="992" y="874"/>
                    </a:lnTo>
                    <a:lnTo>
                      <a:pt x="994" y="879"/>
                    </a:lnTo>
                    <a:lnTo>
                      <a:pt x="995" y="883"/>
                    </a:lnTo>
                    <a:lnTo>
                      <a:pt x="995" y="887"/>
                    </a:lnTo>
                    <a:lnTo>
                      <a:pt x="995" y="892"/>
                    </a:lnTo>
                    <a:lnTo>
                      <a:pt x="995" y="896"/>
                    </a:lnTo>
                    <a:lnTo>
                      <a:pt x="994" y="900"/>
                    </a:lnTo>
                    <a:lnTo>
                      <a:pt x="992" y="904"/>
                    </a:lnTo>
                    <a:lnTo>
                      <a:pt x="990" y="907"/>
                    </a:lnTo>
                    <a:lnTo>
                      <a:pt x="987" y="909"/>
                    </a:lnTo>
                    <a:lnTo>
                      <a:pt x="983" y="911"/>
                    </a:lnTo>
                    <a:lnTo>
                      <a:pt x="979" y="911"/>
                    </a:lnTo>
                    <a:lnTo>
                      <a:pt x="559" y="911"/>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cs typeface="Arial" panose="020B0604020202020204" pitchFamily="34" charset="0"/>
                </a:endParaRPr>
              </a:p>
            </p:txBody>
          </p:sp>
          <p:sp>
            <p:nvSpPr>
              <p:cNvPr id="24" name="Freeform 127"/>
              <p:cNvSpPr>
                <a:spLocks/>
              </p:cNvSpPr>
              <p:nvPr/>
            </p:nvSpPr>
            <p:spPr bwMode="black">
              <a:xfrm>
                <a:off x="5433" y="4013"/>
                <a:ext cx="84" cy="76"/>
              </a:xfrm>
              <a:custGeom>
                <a:avLst/>
                <a:gdLst/>
                <a:ahLst/>
                <a:cxnLst>
                  <a:cxn ang="0">
                    <a:pos x="673" y="753"/>
                  </a:cxn>
                  <a:cxn ang="0">
                    <a:pos x="642" y="804"/>
                  </a:cxn>
                  <a:cxn ang="0">
                    <a:pos x="599" y="849"/>
                  </a:cxn>
                  <a:cxn ang="0">
                    <a:pos x="550" y="884"/>
                  </a:cxn>
                  <a:cxn ang="0">
                    <a:pos x="495" y="907"/>
                  </a:cxn>
                  <a:cxn ang="0">
                    <a:pos x="438" y="915"/>
                  </a:cxn>
                  <a:cxn ang="0">
                    <a:pos x="372" y="912"/>
                  </a:cxn>
                  <a:cxn ang="0">
                    <a:pos x="314" y="903"/>
                  </a:cxn>
                  <a:cxn ang="0">
                    <a:pos x="267" y="888"/>
                  </a:cxn>
                  <a:cxn ang="0">
                    <a:pos x="227" y="867"/>
                  </a:cxn>
                  <a:cxn ang="0">
                    <a:pos x="194" y="840"/>
                  </a:cxn>
                  <a:cxn ang="0">
                    <a:pos x="169" y="806"/>
                  </a:cxn>
                  <a:cxn ang="0">
                    <a:pos x="150" y="768"/>
                  </a:cxn>
                  <a:cxn ang="0">
                    <a:pos x="137" y="723"/>
                  </a:cxn>
                  <a:cxn ang="0">
                    <a:pos x="129" y="673"/>
                  </a:cxn>
                  <a:cxn ang="0">
                    <a:pos x="126" y="574"/>
                  </a:cxn>
                  <a:cxn ang="0">
                    <a:pos x="132" y="97"/>
                  </a:cxn>
                  <a:cxn ang="0">
                    <a:pos x="116" y="77"/>
                  </a:cxn>
                  <a:cxn ang="0">
                    <a:pos x="92" y="63"/>
                  </a:cxn>
                  <a:cxn ang="0">
                    <a:pos x="62" y="56"/>
                  </a:cxn>
                  <a:cxn ang="0">
                    <a:pos x="17" y="51"/>
                  </a:cxn>
                  <a:cxn ang="0">
                    <a:pos x="8" y="47"/>
                  </a:cxn>
                  <a:cxn ang="0">
                    <a:pos x="2" y="37"/>
                  </a:cxn>
                  <a:cxn ang="0">
                    <a:pos x="0" y="25"/>
                  </a:cxn>
                  <a:cxn ang="0">
                    <a:pos x="3" y="14"/>
                  </a:cxn>
                  <a:cxn ang="0">
                    <a:pos x="12" y="8"/>
                  </a:cxn>
                  <a:cxn ang="0">
                    <a:pos x="353" y="574"/>
                  </a:cxn>
                  <a:cxn ang="0">
                    <a:pos x="351" y="694"/>
                  </a:cxn>
                  <a:cxn ang="0">
                    <a:pos x="355" y="763"/>
                  </a:cxn>
                  <a:cxn ang="0">
                    <a:pos x="369" y="811"/>
                  </a:cxn>
                  <a:cxn ang="0">
                    <a:pos x="382" y="835"/>
                  </a:cxn>
                  <a:cxn ang="0">
                    <a:pos x="401" y="852"/>
                  </a:cxn>
                  <a:cxn ang="0">
                    <a:pos x="425" y="862"/>
                  </a:cxn>
                  <a:cxn ang="0">
                    <a:pos x="460" y="863"/>
                  </a:cxn>
                  <a:cxn ang="0">
                    <a:pos x="501" y="855"/>
                  </a:cxn>
                  <a:cxn ang="0">
                    <a:pos x="537" y="838"/>
                  </a:cxn>
                  <a:cxn ang="0">
                    <a:pos x="568" y="813"/>
                  </a:cxn>
                  <a:cxn ang="0">
                    <a:pos x="594" y="783"/>
                  </a:cxn>
                  <a:cxn ang="0">
                    <a:pos x="616" y="747"/>
                  </a:cxn>
                  <a:cxn ang="0">
                    <a:pos x="634" y="708"/>
                  </a:cxn>
                  <a:cxn ang="0">
                    <a:pos x="656" y="635"/>
                  </a:cxn>
                  <a:cxn ang="0">
                    <a:pos x="667" y="547"/>
                  </a:cxn>
                  <a:cxn ang="0">
                    <a:pos x="667" y="100"/>
                  </a:cxn>
                  <a:cxn ang="0">
                    <a:pos x="654" y="78"/>
                  </a:cxn>
                  <a:cxn ang="0">
                    <a:pos x="630" y="64"/>
                  </a:cxn>
                  <a:cxn ang="0">
                    <a:pos x="580" y="53"/>
                  </a:cxn>
                  <a:cxn ang="0">
                    <a:pos x="541" y="51"/>
                  </a:cxn>
                  <a:cxn ang="0">
                    <a:pos x="533" y="44"/>
                  </a:cxn>
                  <a:cxn ang="0">
                    <a:pos x="528" y="33"/>
                  </a:cxn>
                  <a:cxn ang="0">
                    <a:pos x="528" y="21"/>
                  </a:cxn>
                  <a:cxn ang="0">
                    <a:pos x="533" y="11"/>
                  </a:cxn>
                  <a:cxn ang="0">
                    <a:pos x="544" y="7"/>
                  </a:cxn>
                  <a:cxn ang="0">
                    <a:pos x="897" y="795"/>
                  </a:cxn>
                  <a:cxn ang="0">
                    <a:pos x="909" y="817"/>
                  </a:cxn>
                  <a:cxn ang="0">
                    <a:pos x="931" y="833"/>
                  </a:cxn>
                  <a:cxn ang="0">
                    <a:pos x="957" y="841"/>
                  </a:cxn>
                  <a:cxn ang="0">
                    <a:pos x="994" y="845"/>
                  </a:cxn>
                  <a:cxn ang="0">
                    <a:pos x="1017" y="847"/>
                  </a:cxn>
                  <a:cxn ang="0">
                    <a:pos x="1025" y="860"/>
                  </a:cxn>
                  <a:cxn ang="0">
                    <a:pos x="1026" y="877"/>
                  </a:cxn>
                  <a:cxn ang="0">
                    <a:pos x="1021" y="887"/>
                  </a:cxn>
                  <a:cxn ang="0">
                    <a:pos x="1011" y="891"/>
                  </a:cxn>
                </a:cxnLst>
                <a:rect l="0" t="0" r="r" b="b"/>
                <a:pathLst>
                  <a:path w="1027" h="915">
                    <a:moveTo>
                      <a:pt x="686" y="895"/>
                    </a:moveTo>
                    <a:lnTo>
                      <a:pt x="680" y="734"/>
                    </a:lnTo>
                    <a:lnTo>
                      <a:pt x="673" y="753"/>
                    </a:lnTo>
                    <a:lnTo>
                      <a:pt x="664" y="770"/>
                    </a:lnTo>
                    <a:lnTo>
                      <a:pt x="653" y="788"/>
                    </a:lnTo>
                    <a:lnTo>
                      <a:pt x="642" y="804"/>
                    </a:lnTo>
                    <a:lnTo>
                      <a:pt x="628" y="820"/>
                    </a:lnTo>
                    <a:lnTo>
                      <a:pt x="614" y="836"/>
                    </a:lnTo>
                    <a:lnTo>
                      <a:pt x="599" y="849"/>
                    </a:lnTo>
                    <a:lnTo>
                      <a:pt x="583" y="862"/>
                    </a:lnTo>
                    <a:lnTo>
                      <a:pt x="567" y="874"/>
                    </a:lnTo>
                    <a:lnTo>
                      <a:pt x="550" y="884"/>
                    </a:lnTo>
                    <a:lnTo>
                      <a:pt x="532" y="893"/>
                    </a:lnTo>
                    <a:lnTo>
                      <a:pt x="514" y="901"/>
                    </a:lnTo>
                    <a:lnTo>
                      <a:pt x="495" y="907"/>
                    </a:lnTo>
                    <a:lnTo>
                      <a:pt x="476" y="911"/>
                    </a:lnTo>
                    <a:lnTo>
                      <a:pt x="457" y="914"/>
                    </a:lnTo>
                    <a:lnTo>
                      <a:pt x="438" y="915"/>
                    </a:lnTo>
                    <a:lnTo>
                      <a:pt x="415" y="914"/>
                    </a:lnTo>
                    <a:lnTo>
                      <a:pt x="393" y="913"/>
                    </a:lnTo>
                    <a:lnTo>
                      <a:pt x="372" y="912"/>
                    </a:lnTo>
                    <a:lnTo>
                      <a:pt x="351" y="909"/>
                    </a:lnTo>
                    <a:lnTo>
                      <a:pt x="332" y="906"/>
                    </a:lnTo>
                    <a:lnTo>
                      <a:pt x="314" y="903"/>
                    </a:lnTo>
                    <a:lnTo>
                      <a:pt x="298" y="899"/>
                    </a:lnTo>
                    <a:lnTo>
                      <a:pt x="282" y="894"/>
                    </a:lnTo>
                    <a:lnTo>
                      <a:pt x="267" y="888"/>
                    </a:lnTo>
                    <a:lnTo>
                      <a:pt x="252" y="882"/>
                    </a:lnTo>
                    <a:lnTo>
                      <a:pt x="239" y="875"/>
                    </a:lnTo>
                    <a:lnTo>
                      <a:pt x="227" y="867"/>
                    </a:lnTo>
                    <a:lnTo>
                      <a:pt x="215" y="859"/>
                    </a:lnTo>
                    <a:lnTo>
                      <a:pt x="204" y="850"/>
                    </a:lnTo>
                    <a:lnTo>
                      <a:pt x="194" y="840"/>
                    </a:lnTo>
                    <a:lnTo>
                      <a:pt x="185" y="830"/>
                    </a:lnTo>
                    <a:lnTo>
                      <a:pt x="177" y="818"/>
                    </a:lnTo>
                    <a:lnTo>
                      <a:pt x="169" y="806"/>
                    </a:lnTo>
                    <a:lnTo>
                      <a:pt x="162" y="794"/>
                    </a:lnTo>
                    <a:lnTo>
                      <a:pt x="156" y="781"/>
                    </a:lnTo>
                    <a:lnTo>
                      <a:pt x="150" y="768"/>
                    </a:lnTo>
                    <a:lnTo>
                      <a:pt x="145" y="753"/>
                    </a:lnTo>
                    <a:lnTo>
                      <a:pt x="140" y="739"/>
                    </a:lnTo>
                    <a:lnTo>
                      <a:pt x="137" y="723"/>
                    </a:lnTo>
                    <a:lnTo>
                      <a:pt x="133" y="707"/>
                    </a:lnTo>
                    <a:lnTo>
                      <a:pt x="131" y="690"/>
                    </a:lnTo>
                    <a:lnTo>
                      <a:pt x="129" y="673"/>
                    </a:lnTo>
                    <a:lnTo>
                      <a:pt x="127" y="654"/>
                    </a:lnTo>
                    <a:lnTo>
                      <a:pt x="126" y="615"/>
                    </a:lnTo>
                    <a:lnTo>
                      <a:pt x="126" y="574"/>
                    </a:lnTo>
                    <a:lnTo>
                      <a:pt x="135" y="115"/>
                    </a:lnTo>
                    <a:lnTo>
                      <a:pt x="134" y="106"/>
                    </a:lnTo>
                    <a:lnTo>
                      <a:pt x="132" y="97"/>
                    </a:lnTo>
                    <a:lnTo>
                      <a:pt x="128" y="90"/>
                    </a:lnTo>
                    <a:lnTo>
                      <a:pt x="123" y="83"/>
                    </a:lnTo>
                    <a:lnTo>
                      <a:pt x="116" y="77"/>
                    </a:lnTo>
                    <a:lnTo>
                      <a:pt x="109" y="72"/>
                    </a:lnTo>
                    <a:lnTo>
                      <a:pt x="101" y="67"/>
                    </a:lnTo>
                    <a:lnTo>
                      <a:pt x="92" y="63"/>
                    </a:lnTo>
                    <a:lnTo>
                      <a:pt x="81" y="60"/>
                    </a:lnTo>
                    <a:lnTo>
                      <a:pt x="72" y="58"/>
                    </a:lnTo>
                    <a:lnTo>
                      <a:pt x="62" y="56"/>
                    </a:lnTo>
                    <a:lnTo>
                      <a:pt x="52" y="54"/>
                    </a:lnTo>
                    <a:lnTo>
                      <a:pt x="33" y="52"/>
                    </a:lnTo>
                    <a:lnTo>
                      <a:pt x="17" y="51"/>
                    </a:lnTo>
                    <a:lnTo>
                      <a:pt x="13" y="51"/>
                    </a:lnTo>
                    <a:lnTo>
                      <a:pt x="10" y="49"/>
                    </a:lnTo>
                    <a:lnTo>
                      <a:pt x="8" y="47"/>
                    </a:lnTo>
                    <a:lnTo>
                      <a:pt x="5" y="44"/>
                    </a:lnTo>
                    <a:lnTo>
                      <a:pt x="3" y="41"/>
                    </a:lnTo>
                    <a:lnTo>
                      <a:pt x="2" y="37"/>
                    </a:lnTo>
                    <a:lnTo>
                      <a:pt x="1" y="33"/>
                    </a:lnTo>
                    <a:lnTo>
                      <a:pt x="0" y="29"/>
                    </a:lnTo>
                    <a:lnTo>
                      <a:pt x="0" y="25"/>
                    </a:lnTo>
                    <a:lnTo>
                      <a:pt x="0" y="21"/>
                    </a:lnTo>
                    <a:lnTo>
                      <a:pt x="2" y="18"/>
                    </a:lnTo>
                    <a:lnTo>
                      <a:pt x="3" y="14"/>
                    </a:lnTo>
                    <a:lnTo>
                      <a:pt x="5" y="11"/>
                    </a:lnTo>
                    <a:lnTo>
                      <a:pt x="8" y="9"/>
                    </a:lnTo>
                    <a:lnTo>
                      <a:pt x="12" y="8"/>
                    </a:lnTo>
                    <a:lnTo>
                      <a:pt x="17" y="7"/>
                    </a:lnTo>
                    <a:lnTo>
                      <a:pt x="353" y="0"/>
                    </a:lnTo>
                    <a:lnTo>
                      <a:pt x="353" y="574"/>
                    </a:lnTo>
                    <a:lnTo>
                      <a:pt x="352" y="620"/>
                    </a:lnTo>
                    <a:lnTo>
                      <a:pt x="351" y="669"/>
                    </a:lnTo>
                    <a:lnTo>
                      <a:pt x="351" y="694"/>
                    </a:lnTo>
                    <a:lnTo>
                      <a:pt x="351" y="718"/>
                    </a:lnTo>
                    <a:lnTo>
                      <a:pt x="353" y="741"/>
                    </a:lnTo>
                    <a:lnTo>
                      <a:pt x="355" y="763"/>
                    </a:lnTo>
                    <a:lnTo>
                      <a:pt x="359" y="783"/>
                    </a:lnTo>
                    <a:lnTo>
                      <a:pt x="365" y="802"/>
                    </a:lnTo>
                    <a:lnTo>
                      <a:pt x="369" y="811"/>
                    </a:lnTo>
                    <a:lnTo>
                      <a:pt x="373" y="819"/>
                    </a:lnTo>
                    <a:lnTo>
                      <a:pt x="377" y="828"/>
                    </a:lnTo>
                    <a:lnTo>
                      <a:pt x="382" y="835"/>
                    </a:lnTo>
                    <a:lnTo>
                      <a:pt x="388" y="841"/>
                    </a:lnTo>
                    <a:lnTo>
                      <a:pt x="394" y="847"/>
                    </a:lnTo>
                    <a:lnTo>
                      <a:pt x="401" y="852"/>
                    </a:lnTo>
                    <a:lnTo>
                      <a:pt x="408" y="856"/>
                    </a:lnTo>
                    <a:lnTo>
                      <a:pt x="416" y="859"/>
                    </a:lnTo>
                    <a:lnTo>
                      <a:pt x="425" y="862"/>
                    </a:lnTo>
                    <a:lnTo>
                      <a:pt x="435" y="863"/>
                    </a:lnTo>
                    <a:lnTo>
                      <a:pt x="445" y="863"/>
                    </a:lnTo>
                    <a:lnTo>
                      <a:pt x="460" y="863"/>
                    </a:lnTo>
                    <a:lnTo>
                      <a:pt x="474" y="861"/>
                    </a:lnTo>
                    <a:lnTo>
                      <a:pt x="488" y="859"/>
                    </a:lnTo>
                    <a:lnTo>
                      <a:pt x="501" y="855"/>
                    </a:lnTo>
                    <a:lnTo>
                      <a:pt x="513" y="850"/>
                    </a:lnTo>
                    <a:lnTo>
                      <a:pt x="525" y="845"/>
                    </a:lnTo>
                    <a:lnTo>
                      <a:pt x="537" y="838"/>
                    </a:lnTo>
                    <a:lnTo>
                      <a:pt x="548" y="831"/>
                    </a:lnTo>
                    <a:lnTo>
                      <a:pt x="558" y="823"/>
                    </a:lnTo>
                    <a:lnTo>
                      <a:pt x="568" y="813"/>
                    </a:lnTo>
                    <a:lnTo>
                      <a:pt x="577" y="803"/>
                    </a:lnTo>
                    <a:lnTo>
                      <a:pt x="586" y="793"/>
                    </a:lnTo>
                    <a:lnTo>
                      <a:pt x="594" y="783"/>
                    </a:lnTo>
                    <a:lnTo>
                      <a:pt x="602" y="771"/>
                    </a:lnTo>
                    <a:lnTo>
                      <a:pt x="609" y="759"/>
                    </a:lnTo>
                    <a:lnTo>
                      <a:pt x="616" y="747"/>
                    </a:lnTo>
                    <a:lnTo>
                      <a:pt x="623" y="734"/>
                    </a:lnTo>
                    <a:lnTo>
                      <a:pt x="628" y="721"/>
                    </a:lnTo>
                    <a:lnTo>
                      <a:pt x="634" y="708"/>
                    </a:lnTo>
                    <a:lnTo>
                      <a:pt x="640" y="694"/>
                    </a:lnTo>
                    <a:lnTo>
                      <a:pt x="649" y="665"/>
                    </a:lnTo>
                    <a:lnTo>
                      <a:pt x="656" y="635"/>
                    </a:lnTo>
                    <a:lnTo>
                      <a:pt x="661" y="606"/>
                    </a:lnTo>
                    <a:lnTo>
                      <a:pt x="665" y="576"/>
                    </a:lnTo>
                    <a:lnTo>
                      <a:pt x="667" y="547"/>
                    </a:lnTo>
                    <a:lnTo>
                      <a:pt x="668" y="519"/>
                    </a:lnTo>
                    <a:lnTo>
                      <a:pt x="668" y="110"/>
                    </a:lnTo>
                    <a:lnTo>
                      <a:pt x="667" y="100"/>
                    </a:lnTo>
                    <a:lnTo>
                      <a:pt x="664" y="92"/>
                    </a:lnTo>
                    <a:lnTo>
                      <a:pt x="660" y="85"/>
                    </a:lnTo>
                    <a:lnTo>
                      <a:pt x="654" y="78"/>
                    </a:lnTo>
                    <a:lnTo>
                      <a:pt x="647" y="73"/>
                    </a:lnTo>
                    <a:lnTo>
                      <a:pt x="639" y="68"/>
                    </a:lnTo>
                    <a:lnTo>
                      <a:pt x="630" y="64"/>
                    </a:lnTo>
                    <a:lnTo>
                      <a:pt x="620" y="61"/>
                    </a:lnTo>
                    <a:lnTo>
                      <a:pt x="600" y="56"/>
                    </a:lnTo>
                    <a:lnTo>
                      <a:pt x="580" y="53"/>
                    </a:lnTo>
                    <a:lnTo>
                      <a:pt x="561" y="52"/>
                    </a:lnTo>
                    <a:lnTo>
                      <a:pt x="544" y="51"/>
                    </a:lnTo>
                    <a:lnTo>
                      <a:pt x="541" y="51"/>
                    </a:lnTo>
                    <a:lnTo>
                      <a:pt x="538" y="49"/>
                    </a:lnTo>
                    <a:lnTo>
                      <a:pt x="535" y="47"/>
                    </a:lnTo>
                    <a:lnTo>
                      <a:pt x="533" y="44"/>
                    </a:lnTo>
                    <a:lnTo>
                      <a:pt x="531" y="41"/>
                    </a:lnTo>
                    <a:lnTo>
                      <a:pt x="529" y="37"/>
                    </a:lnTo>
                    <a:lnTo>
                      <a:pt x="528" y="33"/>
                    </a:lnTo>
                    <a:lnTo>
                      <a:pt x="528" y="29"/>
                    </a:lnTo>
                    <a:lnTo>
                      <a:pt x="527" y="25"/>
                    </a:lnTo>
                    <a:lnTo>
                      <a:pt x="528" y="21"/>
                    </a:lnTo>
                    <a:lnTo>
                      <a:pt x="529" y="18"/>
                    </a:lnTo>
                    <a:lnTo>
                      <a:pt x="531" y="14"/>
                    </a:lnTo>
                    <a:lnTo>
                      <a:pt x="533" y="11"/>
                    </a:lnTo>
                    <a:lnTo>
                      <a:pt x="536" y="9"/>
                    </a:lnTo>
                    <a:lnTo>
                      <a:pt x="540" y="8"/>
                    </a:lnTo>
                    <a:lnTo>
                      <a:pt x="544" y="7"/>
                    </a:lnTo>
                    <a:lnTo>
                      <a:pt x="896" y="0"/>
                    </a:lnTo>
                    <a:lnTo>
                      <a:pt x="896" y="786"/>
                    </a:lnTo>
                    <a:lnTo>
                      <a:pt x="897" y="795"/>
                    </a:lnTo>
                    <a:lnTo>
                      <a:pt x="900" y="803"/>
                    </a:lnTo>
                    <a:lnTo>
                      <a:pt x="903" y="811"/>
                    </a:lnTo>
                    <a:lnTo>
                      <a:pt x="909" y="817"/>
                    </a:lnTo>
                    <a:lnTo>
                      <a:pt x="916" y="824"/>
                    </a:lnTo>
                    <a:lnTo>
                      <a:pt x="923" y="829"/>
                    </a:lnTo>
                    <a:lnTo>
                      <a:pt x="931" y="833"/>
                    </a:lnTo>
                    <a:lnTo>
                      <a:pt x="939" y="836"/>
                    </a:lnTo>
                    <a:lnTo>
                      <a:pt x="948" y="839"/>
                    </a:lnTo>
                    <a:lnTo>
                      <a:pt x="957" y="841"/>
                    </a:lnTo>
                    <a:lnTo>
                      <a:pt x="967" y="842"/>
                    </a:lnTo>
                    <a:lnTo>
                      <a:pt x="976" y="843"/>
                    </a:lnTo>
                    <a:lnTo>
                      <a:pt x="994" y="845"/>
                    </a:lnTo>
                    <a:lnTo>
                      <a:pt x="1011" y="845"/>
                    </a:lnTo>
                    <a:lnTo>
                      <a:pt x="1014" y="846"/>
                    </a:lnTo>
                    <a:lnTo>
                      <a:pt x="1017" y="847"/>
                    </a:lnTo>
                    <a:lnTo>
                      <a:pt x="1020" y="849"/>
                    </a:lnTo>
                    <a:lnTo>
                      <a:pt x="1022" y="852"/>
                    </a:lnTo>
                    <a:lnTo>
                      <a:pt x="1025" y="860"/>
                    </a:lnTo>
                    <a:lnTo>
                      <a:pt x="1027" y="868"/>
                    </a:lnTo>
                    <a:lnTo>
                      <a:pt x="1027" y="872"/>
                    </a:lnTo>
                    <a:lnTo>
                      <a:pt x="1026" y="877"/>
                    </a:lnTo>
                    <a:lnTo>
                      <a:pt x="1025" y="880"/>
                    </a:lnTo>
                    <a:lnTo>
                      <a:pt x="1024" y="884"/>
                    </a:lnTo>
                    <a:lnTo>
                      <a:pt x="1021" y="887"/>
                    </a:lnTo>
                    <a:lnTo>
                      <a:pt x="1019" y="889"/>
                    </a:lnTo>
                    <a:lnTo>
                      <a:pt x="1015" y="891"/>
                    </a:lnTo>
                    <a:lnTo>
                      <a:pt x="1011" y="891"/>
                    </a:lnTo>
                    <a:lnTo>
                      <a:pt x="686" y="895"/>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cs typeface="Arial" panose="020B0604020202020204" pitchFamily="34" charset="0"/>
                </a:endParaRPr>
              </a:p>
            </p:txBody>
          </p:sp>
          <p:sp>
            <p:nvSpPr>
              <p:cNvPr id="25" name="Freeform 128"/>
              <p:cNvSpPr>
                <a:spLocks/>
              </p:cNvSpPr>
              <p:nvPr/>
            </p:nvSpPr>
            <p:spPr bwMode="black">
              <a:xfrm>
                <a:off x="5524" y="4012"/>
                <a:ext cx="55" cy="77"/>
              </a:xfrm>
              <a:custGeom>
                <a:avLst/>
                <a:gdLst/>
                <a:ahLst/>
                <a:cxnLst>
                  <a:cxn ang="0">
                    <a:pos x="297" y="923"/>
                  </a:cxn>
                  <a:cxn ang="0">
                    <a:pos x="194" y="888"/>
                  </a:cxn>
                  <a:cxn ang="0">
                    <a:pos x="115" y="867"/>
                  </a:cxn>
                  <a:cxn ang="0">
                    <a:pos x="79" y="879"/>
                  </a:cxn>
                  <a:cxn ang="0">
                    <a:pos x="54" y="908"/>
                  </a:cxn>
                  <a:cxn ang="0">
                    <a:pos x="57" y="567"/>
                  </a:cxn>
                  <a:cxn ang="0">
                    <a:pos x="112" y="690"/>
                  </a:cxn>
                  <a:cxn ang="0">
                    <a:pos x="188" y="793"/>
                  </a:cxn>
                  <a:cxn ang="0">
                    <a:pos x="248" y="846"/>
                  </a:cxn>
                  <a:cxn ang="0">
                    <a:pos x="315" y="880"/>
                  </a:cxn>
                  <a:cxn ang="0">
                    <a:pos x="383" y="889"/>
                  </a:cxn>
                  <a:cxn ang="0">
                    <a:pos x="443" y="874"/>
                  </a:cxn>
                  <a:cxn ang="0">
                    <a:pos x="506" y="822"/>
                  </a:cxn>
                  <a:cxn ang="0">
                    <a:pos x="539" y="758"/>
                  </a:cxn>
                  <a:cxn ang="0">
                    <a:pos x="540" y="709"/>
                  </a:cxn>
                  <a:cxn ang="0">
                    <a:pos x="525" y="674"/>
                  </a:cxn>
                  <a:cxn ang="0">
                    <a:pos x="462" y="619"/>
                  </a:cxn>
                  <a:cxn ang="0">
                    <a:pos x="314" y="565"/>
                  </a:cxn>
                  <a:cxn ang="0">
                    <a:pos x="147" y="509"/>
                  </a:cxn>
                  <a:cxn ang="0">
                    <a:pos x="76" y="468"/>
                  </a:cxn>
                  <a:cxn ang="0">
                    <a:pos x="36" y="427"/>
                  </a:cxn>
                  <a:cxn ang="0">
                    <a:pos x="11" y="376"/>
                  </a:cxn>
                  <a:cxn ang="0">
                    <a:pos x="1" y="309"/>
                  </a:cxn>
                  <a:cxn ang="0">
                    <a:pos x="7" y="236"/>
                  </a:cxn>
                  <a:cxn ang="0">
                    <a:pos x="33" y="168"/>
                  </a:cxn>
                  <a:cxn ang="0">
                    <a:pos x="76" y="108"/>
                  </a:cxn>
                  <a:cxn ang="0">
                    <a:pos x="131" y="59"/>
                  </a:cxn>
                  <a:cxn ang="0">
                    <a:pos x="194" y="24"/>
                  </a:cxn>
                  <a:cxn ang="0">
                    <a:pos x="261" y="4"/>
                  </a:cxn>
                  <a:cxn ang="0">
                    <a:pos x="340" y="2"/>
                  </a:cxn>
                  <a:cxn ang="0">
                    <a:pos x="411" y="19"/>
                  </a:cxn>
                  <a:cxn ang="0">
                    <a:pos x="486" y="44"/>
                  </a:cxn>
                  <a:cxn ang="0">
                    <a:pos x="530" y="42"/>
                  </a:cxn>
                  <a:cxn ang="0">
                    <a:pos x="585" y="11"/>
                  </a:cxn>
                  <a:cxn ang="0">
                    <a:pos x="616" y="47"/>
                  </a:cxn>
                  <a:cxn ang="0">
                    <a:pos x="616" y="279"/>
                  </a:cxn>
                  <a:cxn ang="0">
                    <a:pos x="609" y="309"/>
                  </a:cxn>
                  <a:cxn ang="0">
                    <a:pos x="587" y="310"/>
                  </a:cxn>
                  <a:cxn ang="0">
                    <a:pos x="570" y="296"/>
                  </a:cxn>
                  <a:cxn ang="0">
                    <a:pos x="532" y="210"/>
                  </a:cxn>
                  <a:cxn ang="0">
                    <a:pos x="473" y="125"/>
                  </a:cxn>
                  <a:cxn ang="0">
                    <a:pos x="422" y="81"/>
                  </a:cxn>
                  <a:cxn ang="0">
                    <a:pos x="358" y="51"/>
                  </a:cxn>
                  <a:cxn ang="0">
                    <a:pos x="284" y="43"/>
                  </a:cxn>
                  <a:cxn ang="0">
                    <a:pos x="228" y="52"/>
                  </a:cxn>
                  <a:cxn ang="0">
                    <a:pos x="186" y="73"/>
                  </a:cxn>
                  <a:cxn ang="0">
                    <a:pos x="143" y="127"/>
                  </a:cxn>
                  <a:cxn ang="0">
                    <a:pos x="128" y="190"/>
                  </a:cxn>
                  <a:cxn ang="0">
                    <a:pos x="140" y="248"/>
                  </a:cxn>
                  <a:cxn ang="0">
                    <a:pos x="192" y="289"/>
                  </a:cxn>
                  <a:cxn ang="0">
                    <a:pos x="329" y="335"/>
                  </a:cxn>
                  <a:cxn ang="0">
                    <a:pos x="508" y="394"/>
                  </a:cxn>
                  <a:cxn ang="0">
                    <a:pos x="584" y="439"/>
                  </a:cxn>
                  <a:cxn ang="0">
                    <a:pos x="630" y="487"/>
                  </a:cxn>
                  <a:cxn ang="0">
                    <a:pos x="661" y="547"/>
                  </a:cxn>
                  <a:cxn ang="0">
                    <a:pos x="673" y="622"/>
                  </a:cxn>
                  <a:cxn ang="0">
                    <a:pos x="665" y="714"/>
                  </a:cxn>
                  <a:cxn ang="0">
                    <a:pos x="633" y="789"/>
                  </a:cxn>
                  <a:cxn ang="0">
                    <a:pos x="586" y="849"/>
                  </a:cxn>
                  <a:cxn ang="0">
                    <a:pos x="528" y="891"/>
                  </a:cxn>
                  <a:cxn ang="0">
                    <a:pos x="467" y="918"/>
                  </a:cxn>
                </a:cxnLst>
                <a:rect l="0" t="0" r="r" b="b"/>
                <a:pathLst>
                  <a:path w="673" h="933">
                    <a:moveTo>
                      <a:pt x="376" y="933"/>
                    </a:moveTo>
                    <a:lnTo>
                      <a:pt x="355" y="933"/>
                    </a:lnTo>
                    <a:lnTo>
                      <a:pt x="335" y="931"/>
                    </a:lnTo>
                    <a:lnTo>
                      <a:pt x="316" y="927"/>
                    </a:lnTo>
                    <a:lnTo>
                      <a:pt x="297" y="923"/>
                    </a:lnTo>
                    <a:lnTo>
                      <a:pt x="278" y="918"/>
                    </a:lnTo>
                    <a:lnTo>
                      <a:pt x="261" y="913"/>
                    </a:lnTo>
                    <a:lnTo>
                      <a:pt x="243" y="907"/>
                    </a:lnTo>
                    <a:lnTo>
                      <a:pt x="226" y="901"/>
                    </a:lnTo>
                    <a:lnTo>
                      <a:pt x="194" y="888"/>
                    </a:lnTo>
                    <a:lnTo>
                      <a:pt x="165" y="878"/>
                    </a:lnTo>
                    <a:lnTo>
                      <a:pt x="151" y="874"/>
                    </a:lnTo>
                    <a:lnTo>
                      <a:pt x="138" y="870"/>
                    </a:lnTo>
                    <a:lnTo>
                      <a:pt x="126" y="868"/>
                    </a:lnTo>
                    <a:lnTo>
                      <a:pt x="115" y="867"/>
                    </a:lnTo>
                    <a:lnTo>
                      <a:pt x="107" y="868"/>
                    </a:lnTo>
                    <a:lnTo>
                      <a:pt x="99" y="870"/>
                    </a:lnTo>
                    <a:lnTo>
                      <a:pt x="93" y="872"/>
                    </a:lnTo>
                    <a:lnTo>
                      <a:pt x="85" y="875"/>
                    </a:lnTo>
                    <a:lnTo>
                      <a:pt x="79" y="879"/>
                    </a:lnTo>
                    <a:lnTo>
                      <a:pt x="74" y="883"/>
                    </a:lnTo>
                    <a:lnTo>
                      <a:pt x="70" y="887"/>
                    </a:lnTo>
                    <a:lnTo>
                      <a:pt x="65" y="891"/>
                    </a:lnTo>
                    <a:lnTo>
                      <a:pt x="58" y="900"/>
                    </a:lnTo>
                    <a:lnTo>
                      <a:pt x="54" y="908"/>
                    </a:lnTo>
                    <a:lnTo>
                      <a:pt x="51" y="913"/>
                    </a:lnTo>
                    <a:lnTo>
                      <a:pt x="50" y="915"/>
                    </a:lnTo>
                    <a:lnTo>
                      <a:pt x="15" y="915"/>
                    </a:lnTo>
                    <a:lnTo>
                      <a:pt x="15" y="567"/>
                    </a:lnTo>
                    <a:lnTo>
                      <a:pt x="57" y="567"/>
                    </a:lnTo>
                    <a:lnTo>
                      <a:pt x="64" y="588"/>
                    </a:lnTo>
                    <a:lnTo>
                      <a:pt x="72" y="611"/>
                    </a:lnTo>
                    <a:lnTo>
                      <a:pt x="83" y="636"/>
                    </a:lnTo>
                    <a:lnTo>
                      <a:pt x="97" y="663"/>
                    </a:lnTo>
                    <a:lnTo>
                      <a:pt x="112" y="690"/>
                    </a:lnTo>
                    <a:lnTo>
                      <a:pt x="128" y="716"/>
                    </a:lnTo>
                    <a:lnTo>
                      <a:pt x="147" y="743"/>
                    </a:lnTo>
                    <a:lnTo>
                      <a:pt x="167" y="768"/>
                    </a:lnTo>
                    <a:lnTo>
                      <a:pt x="177" y="781"/>
                    </a:lnTo>
                    <a:lnTo>
                      <a:pt x="188" y="793"/>
                    </a:lnTo>
                    <a:lnTo>
                      <a:pt x="199" y="804"/>
                    </a:lnTo>
                    <a:lnTo>
                      <a:pt x="211" y="815"/>
                    </a:lnTo>
                    <a:lnTo>
                      <a:pt x="223" y="826"/>
                    </a:lnTo>
                    <a:lnTo>
                      <a:pt x="235" y="837"/>
                    </a:lnTo>
                    <a:lnTo>
                      <a:pt x="248" y="846"/>
                    </a:lnTo>
                    <a:lnTo>
                      <a:pt x="261" y="854"/>
                    </a:lnTo>
                    <a:lnTo>
                      <a:pt x="274" y="862"/>
                    </a:lnTo>
                    <a:lnTo>
                      <a:pt x="287" y="869"/>
                    </a:lnTo>
                    <a:lnTo>
                      <a:pt x="301" y="875"/>
                    </a:lnTo>
                    <a:lnTo>
                      <a:pt x="315" y="880"/>
                    </a:lnTo>
                    <a:lnTo>
                      <a:pt x="329" y="884"/>
                    </a:lnTo>
                    <a:lnTo>
                      <a:pt x="344" y="887"/>
                    </a:lnTo>
                    <a:lnTo>
                      <a:pt x="358" y="889"/>
                    </a:lnTo>
                    <a:lnTo>
                      <a:pt x="374" y="890"/>
                    </a:lnTo>
                    <a:lnTo>
                      <a:pt x="383" y="889"/>
                    </a:lnTo>
                    <a:lnTo>
                      <a:pt x="392" y="888"/>
                    </a:lnTo>
                    <a:lnTo>
                      <a:pt x="401" y="887"/>
                    </a:lnTo>
                    <a:lnTo>
                      <a:pt x="410" y="885"/>
                    </a:lnTo>
                    <a:lnTo>
                      <a:pt x="427" y="881"/>
                    </a:lnTo>
                    <a:lnTo>
                      <a:pt x="443" y="874"/>
                    </a:lnTo>
                    <a:lnTo>
                      <a:pt x="458" y="866"/>
                    </a:lnTo>
                    <a:lnTo>
                      <a:pt x="471" y="857"/>
                    </a:lnTo>
                    <a:lnTo>
                      <a:pt x="484" y="846"/>
                    </a:lnTo>
                    <a:lnTo>
                      <a:pt x="496" y="834"/>
                    </a:lnTo>
                    <a:lnTo>
                      <a:pt x="506" y="822"/>
                    </a:lnTo>
                    <a:lnTo>
                      <a:pt x="516" y="810"/>
                    </a:lnTo>
                    <a:lnTo>
                      <a:pt x="524" y="797"/>
                    </a:lnTo>
                    <a:lnTo>
                      <a:pt x="530" y="784"/>
                    </a:lnTo>
                    <a:lnTo>
                      <a:pt x="535" y="770"/>
                    </a:lnTo>
                    <a:lnTo>
                      <a:pt x="539" y="758"/>
                    </a:lnTo>
                    <a:lnTo>
                      <a:pt x="542" y="745"/>
                    </a:lnTo>
                    <a:lnTo>
                      <a:pt x="542" y="733"/>
                    </a:lnTo>
                    <a:lnTo>
                      <a:pt x="542" y="725"/>
                    </a:lnTo>
                    <a:lnTo>
                      <a:pt x="541" y="716"/>
                    </a:lnTo>
                    <a:lnTo>
                      <a:pt x="540" y="709"/>
                    </a:lnTo>
                    <a:lnTo>
                      <a:pt x="538" y="701"/>
                    </a:lnTo>
                    <a:lnTo>
                      <a:pt x="535" y="694"/>
                    </a:lnTo>
                    <a:lnTo>
                      <a:pt x="533" y="687"/>
                    </a:lnTo>
                    <a:lnTo>
                      <a:pt x="529" y="680"/>
                    </a:lnTo>
                    <a:lnTo>
                      <a:pt x="525" y="674"/>
                    </a:lnTo>
                    <a:lnTo>
                      <a:pt x="516" y="660"/>
                    </a:lnTo>
                    <a:lnTo>
                      <a:pt x="505" y="649"/>
                    </a:lnTo>
                    <a:lnTo>
                      <a:pt x="492" y="639"/>
                    </a:lnTo>
                    <a:lnTo>
                      <a:pt x="478" y="629"/>
                    </a:lnTo>
                    <a:lnTo>
                      <a:pt x="462" y="619"/>
                    </a:lnTo>
                    <a:lnTo>
                      <a:pt x="444" y="611"/>
                    </a:lnTo>
                    <a:lnTo>
                      <a:pt x="426" y="603"/>
                    </a:lnTo>
                    <a:lnTo>
                      <a:pt x="406" y="595"/>
                    </a:lnTo>
                    <a:lnTo>
                      <a:pt x="361" y="580"/>
                    </a:lnTo>
                    <a:lnTo>
                      <a:pt x="314" y="565"/>
                    </a:lnTo>
                    <a:lnTo>
                      <a:pt x="276" y="554"/>
                    </a:lnTo>
                    <a:lnTo>
                      <a:pt x="239" y="543"/>
                    </a:lnTo>
                    <a:lnTo>
                      <a:pt x="206" y="532"/>
                    </a:lnTo>
                    <a:lnTo>
                      <a:pt x="175" y="520"/>
                    </a:lnTo>
                    <a:lnTo>
                      <a:pt x="147" y="509"/>
                    </a:lnTo>
                    <a:lnTo>
                      <a:pt x="121" y="496"/>
                    </a:lnTo>
                    <a:lnTo>
                      <a:pt x="109" y="490"/>
                    </a:lnTo>
                    <a:lnTo>
                      <a:pt x="98" y="482"/>
                    </a:lnTo>
                    <a:lnTo>
                      <a:pt x="87" y="475"/>
                    </a:lnTo>
                    <a:lnTo>
                      <a:pt x="76" y="468"/>
                    </a:lnTo>
                    <a:lnTo>
                      <a:pt x="67" y="461"/>
                    </a:lnTo>
                    <a:lnTo>
                      <a:pt x="58" y="453"/>
                    </a:lnTo>
                    <a:lnTo>
                      <a:pt x="50" y="445"/>
                    </a:lnTo>
                    <a:lnTo>
                      <a:pt x="43" y="436"/>
                    </a:lnTo>
                    <a:lnTo>
                      <a:pt x="36" y="427"/>
                    </a:lnTo>
                    <a:lnTo>
                      <a:pt x="30" y="418"/>
                    </a:lnTo>
                    <a:lnTo>
                      <a:pt x="24" y="408"/>
                    </a:lnTo>
                    <a:lnTo>
                      <a:pt x="19" y="398"/>
                    </a:lnTo>
                    <a:lnTo>
                      <a:pt x="15" y="387"/>
                    </a:lnTo>
                    <a:lnTo>
                      <a:pt x="11" y="376"/>
                    </a:lnTo>
                    <a:lnTo>
                      <a:pt x="8" y="364"/>
                    </a:lnTo>
                    <a:lnTo>
                      <a:pt x="5" y="352"/>
                    </a:lnTo>
                    <a:lnTo>
                      <a:pt x="3" y="338"/>
                    </a:lnTo>
                    <a:lnTo>
                      <a:pt x="1" y="325"/>
                    </a:lnTo>
                    <a:lnTo>
                      <a:pt x="1" y="309"/>
                    </a:lnTo>
                    <a:lnTo>
                      <a:pt x="0" y="294"/>
                    </a:lnTo>
                    <a:lnTo>
                      <a:pt x="1" y="279"/>
                    </a:lnTo>
                    <a:lnTo>
                      <a:pt x="2" y="265"/>
                    </a:lnTo>
                    <a:lnTo>
                      <a:pt x="4" y="250"/>
                    </a:lnTo>
                    <a:lnTo>
                      <a:pt x="7" y="236"/>
                    </a:lnTo>
                    <a:lnTo>
                      <a:pt x="11" y="222"/>
                    </a:lnTo>
                    <a:lnTo>
                      <a:pt x="16" y="208"/>
                    </a:lnTo>
                    <a:lnTo>
                      <a:pt x="21" y="195"/>
                    </a:lnTo>
                    <a:lnTo>
                      <a:pt x="27" y="181"/>
                    </a:lnTo>
                    <a:lnTo>
                      <a:pt x="33" y="168"/>
                    </a:lnTo>
                    <a:lnTo>
                      <a:pt x="41" y="156"/>
                    </a:lnTo>
                    <a:lnTo>
                      <a:pt x="49" y="144"/>
                    </a:lnTo>
                    <a:lnTo>
                      <a:pt x="57" y="131"/>
                    </a:lnTo>
                    <a:lnTo>
                      <a:pt x="66" y="119"/>
                    </a:lnTo>
                    <a:lnTo>
                      <a:pt x="76" y="108"/>
                    </a:lnTo>
                    <a:lnTo>
                      <a:pt x="87" y="97"/>
                    </a:lnTo>
                    <a:lnTo>
                      <a:pt x="97" y="87"/>
                    </a:lnTo>
                    <a:lnTo>
                      <a:pt x="108" y="77"/>
                    </a:lnTo>
                    <a:lnTo>
                      <a:pt x="119" y="68"/>
                    </a:lnTo>
                    <a:lnTo>
                      <a:pt x="131" y="59"/>
                    </a:lnTo>
                    <a:lnTo>
                      <a:pt x="143" y="51"/>
                    </a:lnTo>
                    <a:lnTo>
                      <a:pt x="155" y="43"/>
                    </a:lnTo>
                    <a:lnTo>
                      <a:pt x="168" y="36"/>
                    </a:lnTo>
                    <a:lnTo>
                      <a:pt x="180" y="30"/>
                    </a:lnTo>
                    <a:lnTo>
                      <a:pt x="194" y="24"/>
                    </a:lnTo>
                    <a:lnTo>
                      <a:pt x="207" y="18"/>
                    </a:lnTo>
                    <a:lnTo>
                      <a:pt x="220" y="14"/>
                    </a:lnTo>
                    <a:lnTo>
                      <a:pt x="233" y="10"/>
                    </a:lnTo>
                    <a:lnTo>
                      <a:pt x="247" y="6"/>
                    </a:lnTo>
                    <a:lnTo>
                      <a:pt x="261" y="4"/>
                    </a:lnTo>
                    <a:lnTo>
                      <a:pt x="274" y="2"/>
                    </a:lnTo>
                    <a:lnTo>
                      <a:pt x="288" y="1"/>
                    </a:lnTo>
                    <a:lnTo>
                      <a:pt x="301" y="0"/>
                    </a:lnTo>
                    <a:lnTo>
                      <a:pt x="321" y="1"/>
                    </a:lnTo>
                    <a:lnTo>
                      <a:pt x="340" y="2"/>
                    </a:lnTo>
                    <a:lnTo>
                      <a:pt x="356" y="5"/>
                    </a:lnTo>
                    <a:lnTo>
                      <a:pt x="372" y="8"/>
                    </a:lnTo>
                    <a:lnTo>
                      <a:pt x="386" y="11"/>
                    </a:lnTo>
                    <a:lnTo>
                      <a:pt x="399" y="15"/>
                    </a:lnTo>
                    <a:lnTo>
                      <a:pt x="411" y="19"/>
                    </a:lnTo>
                    <a:lnTo>
                      <a:pt x="422" y="23"/>
                    </a:lnTo>
                    <a:lnTo>
                      <a:pt x="444" y="32"/>
                    </a:lnTo>
                    <a:lnTo>
                      <a:pt x="464" y="39"/>
                    </a:lnTo>
                    <a:lnTo>
                      <a:pt x="475" y="42"/>
                    </a:lnTo>
                    <a:lnTo>
                      <a:pt x="486" y="44"/>
                    </a:lnTo>
                    <a:lnTo>
                      <a:pt x="497" y="46"/>
                    </a:lnTo>
                    <a:lnTo>
                      <a:pt x="509" y="46"/>
                    </a:lnTo>
                    <a:lnTo>
                      <a:pt x="516" y="46"/>
                    </a:lnTo>
                    <a:lnTo>
                      <a:pt x="523" y="44"/>
                    </a:lnTo>
                    <a:lnTo>
                      <a:pt x="530" y="42"/>
                    </a:lnTo>
                    <a:lnTo>
                      <a:pt x="537" y="40"/>
                    </a:lnTo>
                    <a:lnTo>
                      <a:pt x="551" y="33"/>
                    </a:lnTo>
                    <a:lnTo>
                      <a:pt x="564" y="25"/>
                    </a:lnTo>
                    <a:lnTo>
                      <a:pt x="576" y="17"/>
                    </a:lnTo>
                    <a:lnTo>
                      <a:pt x="585" y="11"/>
                    </a:lnTo>
                    <a:lnTo>
                      <a:pt x="591" y="6"/>
                    </a:lnTo>
                    <a:lnTo>
                      <a:pt x="594" y="4"/>
                    </a:lnTo>
                    <a:lnTo>
                      <a:pt x="616" y="4"/>
                    </a:lnTo>
                    <a:lnTo>
                      <a:pt x="616" y="16"/>
                    </a:lnTo>
                    <a:lnTo>
                      <a:pt x="616" y="47"/>
                    </a:lnTo>
                    <a:lnTo>
                      <a:pt x="616" y="91"/>
                    </a:lnTo>
                    <a:lnTo>
                      <a:pt x="616" y="143"/>
                    </a:lnTo>
                    <a:lnTo>
                      <a:pt x="616" y="196"/>
                    </a:lnTo>
                    <a:lnTo>
                      <a:pt x="616" y="243"/>
                    </a:lnTo>
                    <a:lnTo>
                      <a:pt x="616" y="279"/>
                    </a:lnTo>
                    <a:lnTo>
                      <a:pt x="616" y="298"/>
                    </a:lnTo>
                    <a:lnTo>
                      <a:pt x="615" y="302"/>
                    </a:lnTo>
                    <a:lnTo>
                      <a:pt x="614" y="305"/>
                    </a:lnTo>
                    <a:lnTo>
                      <a:pt x="612" y="307"/>
                    </a:lnTo>
                    <a:lnTo>
                      <a:pt x="609" y="309"/>
                    </a:lnTo>
                    <a:lnTo>
                      <a:pt x="606" y="311"/>
                    </a:lnTo>
                    <a:lnTo>
                      <a:pt x="603" y="312"/>
                    </a:lnTo>
                    <a:lnTo>
                      <a:pt x="599" y="312"/>
                    </a:lnTo>
                    <a:lnTo>
                      <a:pt x="595" y="312"/>
                    </a:lnTo>
                    <a:lnTo>
                      <a:pt x="587" y="310"/>
                    </a:lnTo>
                    <a:lnTo>
                      <a:pt x="579" y="307"/>
                    </a:lnTo>
                    <a:lnTo>
                      <a:pt x="576" y="305"/>
                    </a:lnTo>
                    <a:lnTo>
                      <a:pt x="573" y="302"/>
                    </a:lnTo>
                    <a:lnTo>
                      <a:pt x="571" y="299"/>
                    </a:lnTo>
                    <a:lnTo>
                      <a:pt x="570" y="296"/>
                    </a:lnTo>
                    <a:lnTo>
                      <a:pt x="565" y="283"/>
                    </a:lnTo>
                    <a:lnTo>
                      <a:pt x="559" y="267"/>
                    </a:lnTo>
                    <a:lnTo>
                      <a:pt x="552" y="250"/>
                    </a:lnTo>
                    <a:lnTo>
                      <a:pt x="543" y="230"/>
                    </a:lnTo>
                    <a:lnTo>
                      <a:pt x="532" y="210"/>
                    </a:lnTo>
                    <a:lnTo>
                      <a:pt x="520" y="189"/>
                    </a:lnTo>
                    <a:lnTo>
                      <a:pt x="506" y="167"/>
                    </a:lnTo>
                    <a:lnTo>
                      <a:pt x="491" y="146"/>
                    </a:lnTo>
                    <a:lnTo>
                      <a:pt x="482" y="135"/>
                    </a:lnTo>
                    <a:lnTo>
                      <a:pt x="473" y="125"/>
                    </a:lnTo>
                    <a:lnTo>
                      <a:pt x="464" y="115"/>
                    </a:lnTo>
                    <a:lnTo>
                      <a:pt x="454" y="106"/>
                    </a:lnTo>
                    <a:lnTo>
                      <a:pt x="444" y="97"/>
                    </a:lnTo>
                    <a:lnTo>
                      <a:pt x="433" y="88"/>
                    </a:lnTo>
                    <a:lnTo>
                      <a:pt x="422" y="81"/>
                    </a:lnTo>
                    <a:lnTo>
                      <a:pt x="410" y="73"/>
                    </a:lnTo>
                    <a:lnTo>
                      <a:pt x="398" y="66"/>
                    </a:lnTo>
                    <a:lnTo>
                      <a:pt x="385" y="60"/>
                    </a:lnTo>
                    <a:lnTo>
                      <a:pt x="372" y="55"/>
                    </a:lnTo>
                    <a:lnTo>
                      <a:pt x="358" y="51"/>
                    </a:lnTo>
                    <a:lnTo>
                      <a:pt x="343" y="47"/>
                    </a:lnTo>
                    <a:lnTo>
                      <a:pt x="329" y="45"/>
                    </a:lnTo>
                    <a:lnTo>
                      <a:pt x="314" y="43"/>
                    </a:lnTo>
                    <a:lnTo>
                      <a:pt x="298" y="42"/>
                    </a:lnTo>
                    <a:lnTo>
                      <a:pt x="284" y="43"/>
                    </a:lnTo>
                    <a:lnTo>
                      <a:pt x="272" y="44"/>
                    </a:lnTo>
                    <a:lnTo>
                      <a:pt x="260" y="45"/>
                    </a:lnTo>
                    <a:lnTo>
                      <a:pt x="248" y="47"/>
                    </a:lnTo>
                    <a:lnTo>
                      <a:pt x="238" y="49"/>
                    </a:lnTo>
                    <a:lnTo>
                      <a:pt x="228" y="52"/>
                    </a:lnTo>
                    <a:lnTo>
                      <a:pt x="218" y="56"/>
                    </a:lnTo>
                    <a:lnTo>
                      <a:pt x="209" y="60"/>
                    </a:lnTo>
                    <a:lnTo>
                      <a:pt x="201" y="64"/>
                    </a:lnTo>
                    <a:lnTo>
                      <a:pt x="193" y="68"/>
                    </a:lnTo>
                    <a:lnTo>
                      <a:pt x="186" y="73"/>
                    </a:lnTo>
                    <a:lnTo>
                      <a:pt x="180" y="78"/>
                    </a:lnTo>
                    <a:lnTo>
                      <a:pt x="168" y="89"/>
                    </a:lnTo>
                    <a:lnTo>
                      <a:pt x="158" y="101"/>
                    </a:lnTo>
                    <a:lnTo>
                      <a:pt x="150" y="114"/>
                    </a:lnTo>
                    <a:lnTo>
                      <a:pt x="143" y="127"/>
                    </a:lnTo>
                    <a:lnTo>
                      <a:pt x="138" y="141"/>
                    </a:lnTo>
                    <a:lnTo>
                      <a:pt x="134" y="154"/>
                    </a:lnTo>
                    <a:lnTo>
                      <a:pt x="131" y="167"/>
                    </a:lnTo>
                    <a:lnTo>
                      <a:pt x="129" y="179"/>
                    </a:lnTo>
                    <a:lnTo>
                      <a:pt x="128" y="190"/>
                    </a:lnTo>
                    <a:lnTo>
                      <a:pt x="128" y="201"/>
                    </a:lnTo>
                    <a:lnTo>
                      <a:pt x="128" y="214"/>
                    </a:lnTo>
                    <a:lnTo>
                      <a:pt x="131" y="226"/>
                    </a:lnTo>
                    <a:lnTo>
                      <a:pt x="135" y="237"/>
                    </a:lnTo>
                    <a:lnTo>
                      <a:pt x="140" y="248"/>
                    </a:lnTo>
                    <a:lnTo>
                      <a:pt x="147" y="257"/>
                    </a:lnTo>
                    <a:lnTo>
                      <a:pt x="156" y="266"/>
                    </a:lnTo>
                    <a:lnTo>
                      <a:pt x="166" y="274"/>
                    </a:lnTo>
                    <a:lnTo>
                      <a:pt x="178" y="282"/>
                    </a:lnTo>
                    <a:lnTo>
                      <a:pt x="192" y="289"/>
                    </a:lnTo>
                    <a:lnTo>
                      <a:pt x="207" y="296"/>
                    </a:lnTo>
                    <a:lnTo>
                      <a:pt x="223" y="303"/>
                    </a:lnTo>
                    <a:lnTo>
                      <a:pt x="241" y="309"/>
                    </a:lnTo>
                    <a:lnTo>
                      <a:pt x="282" y="323"/>
                    </a:lnTo>
                    <a:lnTo>
                      <a:pt x="329" y="335"/>
                    </a:lnTo>
                    <a:lnTo>
                      <a:pt x="370" y="347"/>
                    </a:lnTo>
                    <a:lnTo>
                      <a:pt x="408" y="358"/>
                    </a:lnTo>
                    <a:lnTo>
                      <a:pt x="444" y="369"/>
                    </a:lnTo>
                    <a:lnTo>
                      <a:pt x="477" y="381"/>
                    </a:lnTo>
                    <a:lnTo>
                      <a:pt x="508" y="394"/>
                    </a:lnTo>
                    <a:lnTo>
                      <a:pt x="536" y="408"/>
                    </a:lnTo>
                    <a:lnTo>
                      <a:pt x="549" y="415"/>
                    </a:lnTo>
                    <a:lnTo>
                      <a:pt x="561" y="423"/>
                    </a:lnTo>
                    <a:lnTo>
                      <a:pt x="573" y="431"/>
                    </a:lnTo>
                    <a:lnTo>
                      <a:pt x="584" y="439"/>
                    </a:lnTo>
                    <a:lnTo>
                      <a:pt x="595" y="448"/>
                    </a:lnTo>
                    <a:lnTo>
                      <a:pt x="605" y="457"/>
                    </a:lnTo>
                    <a:lnTo>
                      <a:pt x="614" y="466"/>
                    </a:lnTo>
                    <a:lnTo>
                      <a:pt x="622" y="476"/>
                    </a:lnTo>
                    <a:lnTo>
                      <a:pt x="630" y="487"/>
                    </a:lnTo>
                    <a:lnTo>
                      <a:pt x="638" y="498"/>
                    </a:lnTo>
                    <a:lnTo>
                      <a:pt x="645" y="510"/>
                    </a:lnTo>
                    <a:lnTo>
                      <a:pt x="651" y="522"/>
                    </a:lnTo>
                    <a:lnTo>
                      <a:pt x="656" y="534"/>
                    </a:lnTo>
                    <a:lnTo>
                      <a:pt x="661" y="547"/>
                    </a:lnTo>
                    <a:lnTo>
                      <a:pt x="665" y="561"/>
                    </a:lnTo>
                    <a:lnTo>
                      <a:pt x="668" y="575"/>
                    </a:lnTo>
                    <a:lnTo>
                      <a:pt x="670" y="590"/>
                    </a:lnTo>
                    <a:lnTo>
                      <a:pt x="672" y="605"/>
                    </a:lnTo>
                    <a:lnTo>
                      <a:pt x="673" y="622"/>
                    </a:lnTo>
                    <a:lnTo>
                      <a:pt x="673" y="639"/>
                    </a:lnTo>
                    <a:lnTo>
                      <a:pt x="673" y="658"/>
                    </a:lnTo>
                    <a:lnTo>
                      <a:pt x="671" y="678"/>
                    </a:lnTo>
                    <a:lnTo>
                      <a:pt x="669" y="696"/>
                    </a:lnTo>
                    <a:lnTo>
                      <a:pt x="665" y="714"/>
                    </a:lnTo>
                    <a:lnTo>
                      <a:pt x="661" y="730"/>
                    </a:lnTo>
                    <a:lnTo>
                      <a:pt x="655" y="746"/>
                    </a:lnTo>
                    <a:lnTo>
                      <a:pt x="649" y="761"/>
                    </a:lnTo>
                    <a:lnTo>
                      <a:pt x="642" y="776"/>
                    </a:lnTo>
                    <a:lnTo>
                      <a:pt x="633" y="789"/>
                    </a:lnTo>
                    <a:lnTo>
                      <a:pt x="625" y="802"/>
                    </a:lnTo>
                    <a:lnTo>
                      <a:pt x="616" y="815"/>
                    </a:lnTo>
                    <a:lnTo>
                      <a:pt x="607" y="826"/>
                    </a:lnTo>
                    <a:lnTo>
                      <a:pt x="597" y="838"/>
                    </a:lnTo>
                    <a:lnTo>
                      <a:pt x="586" y="849"/>
                    </a:lnTo>
                    <a:lnTo>
                      <a:pt x="575" y="858"/>
                    </a:lnTo>
                    <a:lnTo>
                      <a:pt x="564" y="867"/>
                    </a:lnTo>
                    <a:lnTo>
                      <a:pt x="552" y="876"/>
                    </a:lnTo>
                    <a:lnTo>
                      <a:pt x="541" y="884"/>
                    </a:lnTo>
                    <a:lnTo>
                      <a:pt x="528" y="891"/>
                    </a:lnTo>
                    <a:lnTo>
                      <a:pt x="516" y="897"/>
                    </a:lnTo>
                    <a:lnTo>
                      <a:pt x="504" y="903"/>
                    </a:lnTo>
                    <a:lnTo>
                      <a:pt x="492" y="909"/>
                    </a:lnTo>
                    <a:lnTo>
                      <a:pt x="479" y="914"/>
                    </a:lnTo>
                    <a:lnTo>
                      <a:pt x="467" y="918"/>
                    </a:lnTo>
                    <a:lnTo>
                      <a:pt x="443" y="925"/>
                    </a:lnTo>
                    <a:lnTo>
                      <a:pt x="419" y="930"/>
                    </a:lnTo>
                    <a:lnTo>
                      <a:pt x="397" y="933"/>
                    </a:lnTo>
                    <a:lnTo>
                      <a:pt x="376" y="933"/>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cs typeface="Arial" panose="020B0604020202020204" pitchFamily="34" charset="0"/>
                </a:endParaRPr>
              </a:p>
            </p:txBody>
          </p:sp>
          <p:sp>
            <p:nvSpPr>
              <p:cNvPr id="26" name="Freeform 129"/>
              <p:cNvSpPr>
                <a:spLocks/>
              </p:cNvSpPr>
              <p:nvPr/>
            </p:nvSpPr>
            <p:spPr bwMode="black">
              <a:xfrm>
                <a:off x="5582" y="3988"/>
                <a:ext cx="51" cy="101"/>
              </a:xfrm>
              <a:custGeom>
                <a:avLst/>
                <a:gdLst/>
                <a:ahLst/>
                <a:cxnLst>
                  <a:cxn ang="0">
                    <a:pos x="346" y="1238"/>
                  </a:cxn>
                  <a:cxn ang="0">
                    <a:pos x="289" y="1225"/>
                  </a:cxn>
                  <a:cxn ang="0">
                    <a:pos x="255" y="1211"/>
                  </a:cxn>
                  <a:cxn ang="0">
                    <a:pos x="222" y="1192"/>
                  </a:cxn>
                  <a:cxn ang="0">
                    <a:pos x="191" y="1166"/>
                  </a:cxn>
                  <a:cxn ang="0">
                    <a:pos x="165" y="1134"/>
                  </a:cxn>
                  <a:cxn ang="0">
                    <a:pos x="144" y="1095"/>
                  </a:cxn>
                  <a:cxn ang="0">
                    <a:pos x="128" y="1049"/>
                  </a:cxn>
                  <a:cxn ang="0">
                    <a:pos x="120" y="995"/>
                  </a:cxn>
                  <a:cxn ang="0">
                    <a:pos x="130" y="364"/>
                  </a:cxn>
                  <a:cxn ang="0">
                    <a:pos x="12" y="313"/>
                  </a:cxn>
                  <a:cxn ang="0">
                    <a:pos x="50" y="305"/>
                  </a:cxn>
                  <a:cxn ang="0">
                    <a:pos x="89" y="289"/>
                  </a:cxn>
                  <a:cxn ang="0">
                    <a:pos x="127" y="265"/>
                  </a:cxn>
                  <a:cxn ang="0">
                    <a:pos x="164" y="236"/>
                  </a:cxn>
                  <a:cxn ang="0">
                    <a:pos x="200" y="203"/>
                  </a:cxn>
                  <a:cxn ang="0">
                    <a:pos x="231" y="166"/>
                  </a:cxn>
                  <a:cxn ang="0">
                    <a:pos x="258" y="128"/>
                  </a:cxn>
                  <a:cxn ang="0">
                    <a:pos x="279" y="87"/>
                  </a:cxn>
                  <a:cxn ang="0">
                    <a:pos x="294" y="49"/>
                  </a:cxn>
                  <a:cxn ang="0">
                    <a:pos x="301" y="12"/>
                  </a:cxn>
                  <a:cxn ang="0">
                    <a:pos x="360" y="313"/>
                  </a:cxn>
                  <a:cxn ang="0">
                    <a:pos x="360" y="364"/>
                  </a:cxn>
                  <a:cxn ang="0">
                    <a:pos x="361" y="1079"/>
                  </a:cxn>
                  <a:cxn ang="0">
                    <a:pos x="366" y="1120"/>
                  </a:cxn>
                  <a:cxn ang="0">
                    <a:pos x="377" y="1150"/>
                  </a:cxn>
                  <a:cxn ang="0">
                    <a:pos x="393" y="1168"/>
                  </a:cxn>
                  <a:cxn ang="0">
                    <a:pos x="416" y="1177"/>
                  </a:cxn>
                  <a:cxn ang="0">
                    <a:pos x="444" y="1178"/>
                  </a:cxn>
                  <a:cxn ang="0">
                    <a:pos x="469" y="1171"/>
                  </a:cxn>
                  <a:cxn ang="0">
                    <a:pos x="491" y="1158"/>
                  </a:cxn>
                  <a:cxn ang="0">
                    <a:pos x="509" y="1138"/>
                  </a:cxn>
                  <a:cxn ang="0">
                    <a:pos x="528" y="1103"/>
                  </a:cxn>
                  <a:cxn ang="0">
                    <a:pos x="547" y="1042"/>
                  </a:cxn>
                  <a:cxn ang="0">
                    <a:pos x="557" y="975"/>
                  </a:cxn>
                  <a:cxn ang="0">
                    <a:pos x="561" y="911"/>
                  </a:cxn>
                  <a:cxn ang="0">
                    <a:pos x="611" y="951"/>
                  </a:cxn>
                  <a:cxn ang="0">
                    <a:pos x="606" y="1006"/>
                  </a:cxn>
                  <a:cxn ang="0">
                    <a:pos x="597" y="1055"/>
                  </a:cxn>
                  <a:cxn ang="0">
                    <a:pos x="583" y="1098"/>
                  </a:cxn>
                  <a:cxn ang="0">
                    <a:pos x="566" y="1137"/>
                  </a:cxn>
                  <a:cxn ang="0">
                    <a:pos x="545" y="1169"/>
                  </a:cxn>
                  <a:cxn ang="0">
                    <a:pos x="521" y="1195"/>
                  </a:cxn>
                  <a:cxn ang="0">
                    <a:pos x="493" y="1215"/>
                  </a:cxn>
                  <a:cxn ang="0">
                    <a:pos x="461" y="1229"/>
                  </a:cxn>
                  <a:cxn ang="0">
                    <a:pos x="427" y="1238"/>
                  </a:cxn>
                  <a:cxn ang="0">
                    <a:pos x="389" y="1241"/>
                  </a:cxn>
                </a:cxnLst>
                <a:rect l="0" t="0" r="r" b="b"/>
                <a:pathLst>
                  <a:path w="612" h="1241">
                    <a:moveTo>
                      <a:pt x="389" y="1241"/>
                    </a:moveTo>
                    <a:lnTo>
                      <a:pt x="368" y="1240"/>
                    </a:lnTo>
                    <a:lnTo>
                      <a:pt x="346" y="1238"/>
                    </a:lnTo>
                    <a:lnTo>
                      <a:pt x="323" y="1234"/>
                    </a:lnTo>
                    <a:lnTo>
                      <a:pt x="300" y="1228"/>
                    </a:lnTo>
                    <a:lnTo>
                      <a:pt x="289" y="1225"/>
                    </a:lnTo>
                    <a:lnTo>
                      <a:pt x="277" y="1221"/>
                    </a:lnTo>
                    <a:lnTo>
                      <a:pt x="266" y="1216"/>
                    </a:lnTo>
                    <a:lnTo>
                      <a:pt x="255" y="1211"/>
                    </a:lnTo>
                    <a:lnTo>
                      <a:pt x="243" y="1205"/>
                    </a:lnTo>
                    <a:lnTo>
                      <a:pt x="233" y="1199"/>
                    </a:lnTo>
                    <a:lnTo>
                      <a:pt x="222" y="1192"/>
                    </a:lnTo>
                    <a:lnTo>
                      <a:pt x="212" y="1184"/>
                    </a:lnTo>
                    <a:lnTo>
                      <a:pt x="202" y="1176"/>
                    </a:lnTo>
                    <a:lnTo>
                      <a:pt x="191" y="1166"/>
                    </a:lnTo>
                    <a:lnTo>
                      <a:pt x="182" y="1157"/>
                    </a:lnTo>
                    <a:lnTo>
                      <a:pt x="173" y="1146"/>
                    </a:lnTo>
                    <a:lnTo>
                      <a:pt x="165" y="1134"/>
                    </a:lnTo>
                    <a:lnTo>
                      <a:pt x="157" y="1122"/>
                    </a:lnTo>
                    <a:lnTo>
                      <a:pt x="150" y="1109"/>
                    </a:lnTo>
                    <a:lnTo>
                      <a:pt x="144" y="1095"/>
                    </a:lnTo>
                    <a:lnTo>
                      <a:pt x="138" y="1081"/>
                    </a:lnTo>
                    <a:lnTo>
                      <a:pt x="133" y="1066"/>
                    </a:lnTo>
                    <a:lnTo>
                      <a:pt x="128" y="1049"/>
                    </a:lnTo>
                    <a:lnTo>
                      <a:pt x="125" y="1032"/>
                    </a:lnTo>
                    <a:lnTo>
                      <a:pt x="122" y="1014"/>
                    </a:lnTo>
                    <a:lnTo>
                      <a:pt x="120" y="995"/>
                    </a:lnTo>
                    <a:lnTo>
                      <a:pt x="119" y="975"/>
                    </a:lnTo>
                    <a:lnTo>
                      <a:pt x="119" y="953"/>
                    </a:lnTo>
                    <a:lnTo>
                      <a:pt x="130" y="364"/>
                    </a:lnTo>
                    <a:lnTo>
                      <a:pt x="0" y="364"/>
                    </a:lnTo>
                    <a:lnTo>
                      <a:pt x="0" y="313"/>
                    </a:lnTo>
                    <a:lnTo>
                      <a:pt x="12" y="313"/>
                    </a:lnTo>
                    <a:lnTo>
                      <a:pt x="25" y="311"/>
                    </a:lnTo>
                    <a:lnTo>
                      <a:pt x="38" y="309"/>
                    </a:lnTo>
                    <a:lnTo>
                      <a:pt x="50" y="305"/>
                    </a:lnTo>
                    <a:lnTo>
                      <a:pt x="63" y="300"/>
                    </a:lnTo>
                    <a:lnTo>
                      <a:pt x="76" y="295"/>
                    </a:lnTo>
                    <a:lnTo>
                      <a:pt x="89" y="289"/>
                    </a:lnTo>
                    <a:lnTo>
                      <a:pt x="102" y="282"/>
                    </a:lnTo>
                    <a:lnTo>
                      <a:pt x="115" y="274"/>
                    </a:lnTo>
                    <a:lnTo>
                      <a:pt x="127" y="265"/>
                    </a:lnTo>
                    <a:lnTo>
                      <a:pt x="140" y="256"/>
                    </a:lnTo>
                    <a:lnTo>
                      <a:pt x="152" y="246"/>
                    </a:lnTo>
                    <a:lnTo>
                      <a:pt x="164" y="236"/>
                    </a:lnTo>
                    <a:lnTo>
                      <a:pt x="176" y="225"/>
                    </a:lnTo>
                    <a:lnTo>
                      <a:pt x="188" y="214"/>
                    </a:lnTo>
                    <a:lnTo>
                      <a:pt x="200" y="203"/>
                    </a:lnTo>
                    <a:lnTo>
                      <a:pt x="211" y="191"/>
                    </a:lnTo>
                    <a:lnTo>
                      <a:pt x="221" y="179"/>
                    </a:lnTo>
                    <a:lnTo>
                      <a:pt x="231" y="166"/>
                    </a:lnTo>
                    <a:lnTo>
                      <a:pt x="241" y="153"/>
                    </a:lnTo>
                    <a:lnTo>
                      <a:pt x="250" y="141"/>
                    </a:lnTo>
                    <a:lnTo>
                      <a:pt x="258" y="128"/>
                    </a:lnTo>
                    <a:lnTo>
                      <a:pt x="266" y="114"/>
                    </a:lnTo>
                    <a:lnTo>
                      <a:pt x="273" y="101"/>
                    </a:lnTo>
                    <a:lnTo>
                      <a:pt x="279" y="87"/>
                    </a:lnTo>
                    <a:lnTo>
                      <a:pt x="285" y="74"/>
                    </a:lnTo>
                    <a:lnTo>
                      <a:pt x="290" y="61"/>
                    </a:lnTo>
                    <a:lnTo>
                      <a:pt x="294" y="49"/>
                    </a:lnTo>
                    <a:lnTo>
                      <a:pt x="297" y="36"/>
                    </a:lnTo>
                    <a:lnTo>
                      <a:pt x="300" y="24"/>
                    </a:lnTo>
                    <a:lnTo>
                      <a:pt x="301" y="12"/>
                    </a:lnTo>
                    <a:lnTo>
                      <a:pt x="302" y="0"/>
                    </a:lnTo>
                    <a:lnTo>
                      <a:pt x="360" y="0"/>
                    </a:lnTo>
                    <a:lnTo>
                      <a:pt x="360" y="313"/>
                    </a:lnTo>
                    <a:lnTo>
                      <a:pt x="561" y="313"/>
                    </a:lnTo>
                    <a:lnTo>
                      <a:pt x="561" y="364"/>
                    </a:lnTo>
                    <a:lnTo>
                      <a:pt x="360" y="364"/>
                    </a:lnTo>
                    <a:lnTo>
                      <a:pt x="360" y="1044"/>
                    </a:lnTo>
                    <a:lnTo>
                      <a:pt x="360" y="1062"/>
                    </a:lnTo>
                    <a:lnTo>
                      <a:pt x="361" y="1079"/>
                    </a:lnTo>
                    <a:lnTo>
                      <a:pt x="362" y="1094"/>
                    </a:lnTo>
                    <a:lnTo>
                      <a:pt x="364" y="1108"/>
                    </a:lnTo>
                    <a:lnTo>
                      <a:pt x="366" y="1120"/>
                    </a:lnTo>
                    <a:lnTo>
                      <a:pt x="369" y="1131"/>
                    </a:lnTo>
                    <a:lnTo>
                      <a:pt x="373" y="1142"/>
                    </a:lnTo>
                    <a:lnTo>
                      <a:pt x="377" y="1150"/>
                    </a:lnTo>
                    <a:lnTo>
                      <a:pt x="382" y="1157"/>
                    </a:lnTo>
                    <a:lnTo>
                      <a:pt x="387" y="1163"/>
                    </a:lnTo>
                    <a:lnTo>
                      <a:pt x="393" y="1168"/>
                    </a:lnTo>
                    <a:lnTo>
                      <a:pt x="400" y="1172"/>
                    </a:lnTo>
                    <a:lnTo>
                      <a:pt x="408" y="1175"/>
                    </a:lnTo>
                    <a:lnTo>
                      <a:pt x="416" y="1177"/>
                    </a:lnTo>
                    <a:lnTo>
                      <a:pt x="425" y="1178"/>
                    </a:lnTo>
                    <a:lnTo>
                      <a:pt x="435" y="1178"/>
                    </a:lnTo>
                    <a:lnTo>
                      <a:pt x="444" y="1178"/>
                    </a:lnTo>
                    <a:lnTo>
                      <a:pt x="453" y="1177"/>
                    </a:lnTo>
                    <a:lnTo>
                      <a:pt x="461" y="1174"/>
                    </a:lnTo>
                    <a:lnTo>
                      <a:pt x="469" y="1171"/>
                    </a:lnTo>
                    <a:lnTo>
                      <a:pt x="477" y="1168"/>
                    </a:lnTo>
                    <a:lnTo>
                      <a:pt x="484" y="1163"/>
                    </a:lnTo>
                    <a:lnTo>
                      <a:pt x="491" y="1158"/>
                    </a:lnTo>
                    <a:lnTo>
                      <a:pt x="497" y="1152"/>
                    </a:lnTo>
                    <a:lnTo>
                      <a:pt x="503" y="1145"/>
                    </a:lnTo>
                    <a:lnTo>
                      <a:pt x="509" y="1138"/>
                    </a:lnTo>
                    <a:lnTo>
                      <a:pt x="514" y="1129"/>
                    </a:lnTo>
                    <a:lnTo>
                      <a:pt x="519" y="1121"/>
                    </a:lnTo>
                    <a:lnTo>
                      <a:pt x="528" y="1103"/>
                    </a:lnTo>
                    <a:lnTo>
                      <a:pt x="535" y="1084"/>
                    </a:lnTo>
                    <a:lnTo>
                      <a:pt x="542" y="1063"/>
                    </a:lnTo>
                    <a:lnTo>
                      <a:pt x="547" y="1042"/>
                    </a:lnTo>
                    <a:lnTo>
                      <a:pt x="552" y="1020"/>
                    </a:lnTo>
                    <a:lnTo>
                      <a:pt x="555" y="998"/>
                    </a:lnTo>
                    <a:lnTo>
                      <a:pt x="557" y="975"/>
                    </a:lnTo>
                    <a:lnTo>
                      <a:pt x="559" y="952"/>
                    </a:lnTo>
                    <a:lnTo>
                      <a:pt x="560" y="931"/>
                    </a:lnTo>
                    <a:lnTo>
                      <a:pt x="561" y="911"/>
                    </a:lnTo>
                    <a:lnTo>
                      <a:pt x="612" y="911"/>
                    </a:lnTo>
                    <a:lnTo>
                      <a:pt x="612" y="931"/>
                    </a:lnTo>
                    <a:lnTo>
                      <a:pt x="611" y="951"/>
                    </a:lnTo>
                    <a:lnTo>
                      <a:pt x="610" y="971"/>
                    </a:lnTo>
                    <a:lnTo>
                      <a:pt x="608" y="989"/>
                    </a:lnTo>
                    <a:lnTo>
                      <a:pt x="606" y="1006"/>
                    </a:lnTo>
                    <a:lnTo>
                      <a:pt x="603" y="1023"/>
                    </a:lnTo>
                    <a:lnTo>
                      <a:pt x="600" y="1040"/>
                    </a:lnTo>
                    <a:lnTo>
                      <a:pt x="597" y="1055"/>
                    </a:lnTo>
                    <a:lnTo>
                      <a:pt x="593" y="1070"/>
                    </a:lnTo>
                    <a:lnTo>
                      <a:pt x="588" y="1085"/>
                    </a:lnTo>
                    <a:lnTo>
                      <a:pt x="583" y="1098"/>
                    </a:lnTo>
                    <a:lnTo>
                      <a:pt x="578" y="1112"/>
                    </a:lnTo>
                    <a:lnTo>
                      <a:pt x="572" y="1124"/>
                    </a:lnTo>
                    <a:lnTo>
                      <a:pt x="566" y="1137"/>
                    </a:lnTo>
                    <a:lnTo>
                      <a:pt x="560" y="1148"/>
                    </a:lnTo>
                    <a:lnTo>
                      <a:pt x="553" y="1159"/>
                    </a:lnTo>
                    <a:lnTo>
                      <a:pt x="545" y="1169"/>
                    </a:lnTo>
                    <a:lnTo>
                      <a:pt x="538" y="1178"/>
                    </a:lnTo>
                    <a:lnTo>
                      <a:pt x="529" y="1187"/>
                    </a:lnTo>
                    <a:lnTo>
                      <a:pt x="521" y="1195"/>
                    </a:lnTo>
                    <a:lnTo>
                      <a:pt x="512" y="1202"/>
                    </a:lnTo>
                    <a:lnTo>
                      <a:pt x="503" y="1209"/>
                    </a:lnTo>
                    <a:lnTo>
                      <a:pt x="493" y="1215"/>
                    </a:lnTo>
                    <a:lnTo>
                      <a:pt x="483" y="1220"/>
                    </a:lnTo>
                    <a:lnTo>
                      <a:pt x="472" y="1225"/>
                    </a:lnTo>
                    <a:lnTo>
                      <a:pt x="461" y="1229"/>
                    </a:lnTo>
                    <a:lnTo>
                      <a:pt x="450" y="1233"/>
                    </a:lnTo>
                    <a:lnTo>
                      <a:pt x="438" y="1236"/>
                    </a:lnTo>
                    <a:lnTo>
                      <a:pt x="427" y="1238"/>
                    </a:lnTo>
                    <a:lnTo>
                      <a:pt x="415" y="1240"/>
                    </a:lnTo>
                    <a:lnTo>
                      <a:pt x="402" y="1240"/>
                    </a:lnTo>
                    <a:lnTo>
                      <a:pt x="389" y="1241"/>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cs typeface="Arial" panose="020B0604020202020204" pitchFamily="34" charset="0"/>
                </a:endParaRPr>
              </a:p>
            </p:txBody>
          </p:sp>
          <p:sp>
            <p:nvSpPr>
              <p:cNvPr id="27" name="Freeform 130"/>
              <p:cNvSpPr>
                <a:spLocks noEditPoints="1"/>
              </p:cNvSpPr>
              <p:nvPr/>
            </p:nvSpPr>
            <p:spPr bwMode="black">
              <a:xfrm>
                <a:off x="5282" y="3977"/>
                <a:ext cx="148" cy="110"/>
              </a:xfrm>
              <a:custGeom>
                <a:avLst/>
                <a:gdLst/>
                <a:ahLst/>
                <a:cxnLst>
                  <a:cxn ang="0">
                    <a:pos x="1109" y="279"/>
                  </a:cxn>
                  <a:cxn ang="0">
                    <a:pos x="1046" y="188"/>
                  </a:cxn>
                  <a:cxn ang="0">
                    <a:pos x="964" y="124"/>
                  </a:cxn>
                  <a:cxn ang="0">
                    <a:pos x="787" y="59"/>
                  </a:cxn>
                  <a:cxn ang="0">
                    <a:pos x="755" y="67"/>
                  </a:cxn>
                  <a:cxn ang="0">
                    <a:pos x="753" y="1183"/>
                  </a:cxn>
                  <a:cxn ang="0">
                    <a:pos x="777" y="1230"/>
                  </a:cxn>
                  <a:cxn ang="0">
                    <a:pos x="874" y="1266"/>
                  </a:cxn>
                  <a:cxn ang="0">
                    <a:pos x="953" y="1277"/>
                  </a:cxn>
                  <a:cxn ang="0">
                    <a:pos x="951" y="1336"/>
                  </a:cxn>
                  <a:cxn ang="0">
                    <a:pos x="556" y="1339"/>
                  </a:cxn>
                  <a:cxn ang="0">
                    <a:pos x="281" y="1328"/>
                  </a:cxn>
                  <a:cxn ang="0">
                    <a:pos x="287" y="1272"/>
                  </a:cxn>
                  <a:cxn ang="0">
                    <a:pos x="392" y="1259"/>
                  </a:cxn>
                  <a:cxn ang="0">
                    <a:pos x="466" y="1212"/>
                  </a:cxn>
                  <a:cxn ang="0">
                    <a:pos x="478" y="1168"/>
                  </a:cxn>
                  <a:cxn ang="0">
                    <a:pos x="470" y="62"/>
                  </a:cxn>
                  <a:cxn ang="0">
                    <a:pos x="412" y="65"/>
                  </a:cxn>
                  <a:cxn ang="0">
                    <a:pos x="313" y="109"/>
                  </a:cxn>
                  <a:cxn ang="0">
                    <a:pos x="213" y="183"/>
                  </a:cxn>
                  <a:cxn ang="0">
                    <a:pos x="128" y="282"/>
                  </a:cxn>
                  <a:cxn ang="0">
                    <a:pos x="70" y="400"/>
                  </a:cxn>
                  <a:cxn ang="0">
                    <a:pos x="45" y="472"/>
                  </a:cxn>
                  <a:cxn ang="0">
                    <a:pos x="12" y="474"/>
                  </a:cxn>
                  <a:cxn ang="0">
                    <a:pos x="0" y="371"/>
                  </a:cxn>
                  <a:cxn ang="0">
                    <a:pos x="1197" y="0"/>
                  </a:cxn>
                  <a:cxn ang="0">
                    <a:pos x="1197" y="355"/>
                  </a:cxn>
                  <a:cxn ang="0">
                    <a:pos x="1181" y="401"/>
                  </a:cxn>
                  <a:cxn ang="0">
                    <a:pos x="1148" y="393"/>
                  </a:cxn>
                  <a:cxn ang="0">
                    <a:pos x="1649" y="707"/>
                  </a:cxn>
                  <a:cxn ang="0">
                    <a:pos x="1600" y="665"/>
                  </a:cxn>
                  <a:cxn ang="0">
                    <a:pos x="1587" y="593"/>
                  </a:cxn>
                  <a:cxn ang="0">
                    <a:pos x="1615" y="533"/>
                  </a:cxn>
                  <a:cxn ang="0">
                    <a:pos x="1678" y="487"/>
                  </a:cxn>
                  <a:cxn ang="0">
                    <a:pos x="1663" y="463"/>
                  </a:cxn>
                  <a:cxn ang="0">
                    <a:pos x="1589" y="467"/>
                  </a:cxn>
                  <a:cxn ang="0">
                    <a:pos x="1524" y="525"/>
                  </a:cxn>
                  <a:cxn ang="0">
                    <a:pos x="1476" y="646"/>
                  </a:cxn>
                  <a:cxn ang="0">
                    <a:pos x="1444" y="902"/>
                  </a:cxn>
                  <a:cxn ang="0">
                    <a:pos x="1450" y="1265"/>
                  </a:cxn>
                  <a:cxn ang="0">
                    <a:pos x="1549" y="1291"/>
                  </a:cxn>
                  <a:cxn ang="0">
                    <a:pos x="1581" y="1307"/>
                  </a:cxn>
                  <a:cxn ang="0">
                    <a:pos x="1577" y="1335"/>
                  </a:cxn>
                  <a:cxn ang="0">
                    <a:pos x="1080" y="1335"/>
                  </a:cxn>
                  <a:cxn ang="0">
                    <a:pos x="1076" y="1307"/>
                  </a:cxn>
                  <a:cxn ang="0">
                    <a:pos x="1108" y="1291"/>
                  </a:cxn>
                  <a:cxn ang="0">
                    <a:pos x="1185" y="1273"/>
                  </a:cxn>
                  <a:cxn ang="0">
                    <a:pos x="1214" y="554"/>
                  </a:cxn>
                  <a:cxn ang="0">
                    <a:pos x="1185" y="508"/>
                  </a:cxn>
                  <a:cxn ang="0">
                    <a:pos x="1111" y="494"/>
                  </a:cxn>
                  <a:cxn ang="0">
                    <a:pos x="1095" y="474"/>
                  </a:cxn>
                  <a:cxn ang="0">
                    <a:pos x="1103" y="448"/>
                  </a:cxn>
                  <a:cxn ang="0">
                    <a:pos x="1453" y="546"/>
                  </a:cxn>
                  <a:cxn ang="0">
                    <a:pos x="1526" y="443"/>
                  </a:cxn>
                  <a:cxn ang="0">
                    <a:pos x="1612" y="412"/>
                  </a:cxn>
                  <a:cxn ang="0">
                    <a:pos x="1744" y="441"/>
                  </a:cxn>
                  <a:cxn ang="0">
                    <a:pos x="1799" y="533"/>
                  </a:cxn>
                  <a:cxn ang="0">
                    <a:pos x="1794" y="644"/>
                  </a:cxn>
                  <a:cxn ang="0">
                    <a:pos x="1739" y="703"/>
                  </a:cxn>
                </a:cxnLst>
                <a:rect l="0" t="0" r="r" b="b"/>
                <a:pathLst>
                  <a:path w="1803" h="1339">
                    <a:moveTo>
                      <a:pt x="1141" y="379"/>
                    </a:moveTo>
                    <a:lnTo>
                      <a:pt x="1137" y="361"/>
                    </a:lnTo>
                    <a:lnTo>
                      <a:pt x="1133" y="343"/>
                    </a:lnTo>
                    <a:lnTo>
                      <a:pt x="1128" y="326"/>
                    </a:lnTo>
                    <a:lnTo>
                      <a:pt x="1122" y="310"/>
                    </a:lnTo>
                    <a:lnTo>
                      <a:pt x="1116" y="294"/>
                    </a:lnTo>
                    <a:lnTo>
                      <a:pt x="1109" y="279"/>
                    </a:lnTo>
                    <a:lnTo>
                      <a:pt x="1102" y="264"/>
                    </a:lnTo>
                    <a:lnTo>
                      <a:pt x="1094" y="251"/>
                    </a:lnTo>
                    <a:lnTo>
                      <a:pt x="1085" y="237"/>
                    </a:lnTo>
                    <a:lnTo>
                      <a:pt x="1076" y="223"/>
                    </a:lnTo>
                    <a:lnTo>
                      <a:pt x="1066" y="211"/>
                    </a:lnTo>
                    <a:lnTo>
                      <a:pt x="1056" y="200"/>
                    </a:lnTo>
                    <a:lnTo>
                      <a:pt x="1046" y="188"/>
                    </a:lnTo>
                    <a:lnTo>
                      <a:pt x="1035" y="178"/>
                    </a:lnTo>
                    <a:lnTo>
                      <a:pt x="1024" y="168"/>
                    </a:lnTo>
                    <a:lnTo>
                      <a:pt x="1012" y="158"/>
                    </a:lnTo>
                    <a:lnTo>
                      <a:pt x="1001" y="149"/>
                    </a:lnTo>
                    <a:lnTo>
                      <a:pt x="989" y="140"/>
                    </a:lnTo>
                    <a:lnTo>
                      <a:pt x="976" y="132"/>
                    </a:lnTo>
                    <a:lnTo>
                      <a:pt x="964" y="124"/>
                    </a:lnTo>
                    <a:lnTo>
                      <a:pt x="938" y="110"/>
                    </a:lnTo>
                    <a:lnTo>
                      <a:pt x="912" y="98"/>
                    </a:lnTo>
                    <a:lnTo>
                      <a:pt x="885" y="87"/>
                    </a:lnTo>
                    <a:lnTo>
                      <a:pt x="858" y="77"/>
                    </a:lnTo>
                    <a:lnTo>
                      <a:pt x="831" y="69"/>
                    </a:lnTo>
                    <a:lnTo>
                      <a:pt x="803" y="62"/>
                    </a:lnTo>
                    <a:lnTo>
                      <a:pt x="787" y="59"/>
                    </a:lnTo>
                    <a:lnTo>
                      <a:pt x="775" y="58"/>
                    </a:lnTo>
                    <a:lnTo>
                      <a:pt x="770" y="58"/>
                    </a:lnTo>
                    <a:lnTo>
                      <a:pt x="765" y="59"/>
                    </a:lnTo>
                    <a:lnTo>
                      <a:pt x="762" y="60"/>
                    </a:lnTo>
                    <a:lnTo>
                      <a:pt x="759" y="62"/>
                    </a:lnTo>
                    <a:lnTo>
                      <a:pt x="757" y="64"/>
                    </a:lnTo>
                    <a:lnTo>
                      <a:pt x="755" y="67"/>
                    </a:lnTo>
                    <a:lnTo>
                      <a:pt x="754" y="71"/>
                    </a:lnTo>
                    <a:lnTo>
                      <a:pt x="753" y="75"/>
                    </a:lnTo>
                    <a:lnTo>
                      <a:pt x="752" y="84"/>
                    </a:lnTo>
                    <a:lnTo>
                      <a:pt x="752" y="96"/>
                    </a:lnTo>
                    <a:lnTo>
                      <a:pt x="752" y="1168"/>
                    </a:lnTo>
                    <a:lnTo>
                      <a:pt x="752" y="1176"/>
                    </a:lnTo>
                    <a:lnTo>
                      <a:pt x="753" y="1183"/>
                    </a:lnTo>
                    <a:lnTo>
                      <a:pt x="755" y="1190"/>
                    </a:lnTo>
                    <a:lnTo>
                      <a:pt x="756" y="1197"/>
                    </a:lnTo>
                    <a:lnTo>
                      <a:pt x="759" y="1203"/>
                    </a:lnTo>
                    <a:lnTo>
                      <a:pt x="762" y="1209"/>
                    </a:lnTo>
                    <a:lnTo>
                      <a:pt x="765" y="1215"/>
                    </a:lnTo>
                    <a:lnTo>
                      <a:pt x="769" y="1220"/>
                    </a:lnTo>
                    <a:lnTo>
                      <a:pt x="777" y="1230"/>
                    </a:lnTo>
                    <a:lnTo>
                      <a:pt x="787" y="1238"/>
                    </a:lnTo>
                    <a:lnTo>
                      <a:pt x="799" y="1245"/>
                    </a:lnTo>
                    <a:lnTo>
                      <a:pt x="813" y="1251"/>
                    </a:lnTo>
                    <a:lnTo>
                      <a:pt x="827" y="1256"/>
                    </a:lnTo>
                    <a:lnTo>
                      <a:pt x="842" y="1260"/>
                    </a:lnTo>
                    <a:lnTo>
                      <a:pt x="858" y="1264"/>
                    </a:lnTo>
                    <a:lnTo>
                      <a:pt x="874" y="1266"/>
                    </a:lnTo>
                    <a:lnTo>
                      <a:pt x="892" y="1268"/>
                    </a:lnTo>
                    <a:lnTo>
                      <a:pt x="909" y="1270"/>
                    </a:lnTo>
                    <a:lnTo>
                      <a:pt x="927" y="1271"/>
                    </a:lnTo>
                    <a:lnTo>
                      <a:pt x="945" y="1271"/>
                    </a:lnTo>
                    <a:lnTo>
                      <a:pt x="948" y="1272"/>
                    </a:lnTo>
                    <a:lnTo>
                      <a:pt x="951" y="1274"/>
                    </a:lnTo>
                    <a:lnTo>
                      <a:pt x="953" y="1277"/>
                    </a:lnTo>
                    <a:lnTo>
                      <a:pt x="955" y="1282"/>
                    </a:lnTo>
                    <a:lnTo>
                      <a:pt x="957" y="1293"/>
                    </a:lnTo>
                    <a:lnTo>
                      <a:pt x="958" y="1305"/>
                    </a:lnTo>
                    <a:lnTo>
                      <a:pt x="957" y="1318"/>
                    </a:lnTo>
                    <a:lnTo>
                      <a:pt x="955" y="1328"/>
                    </a:lnTo>
                    <a:lnTo>
                      <a:pt x="953" y="1333"/>
                    </a:lnTo>
                    <a:lnTo>
                      <a:pt x="951" y="1336"/>
                    </a:lnTo>
                    <a:lnTo>
                      <a:pt x="948" y="1338"/>
                    </a:lnTo>
                    <a:lnTo>
                      <a:pt x="945" y="1339"/>
                    </a:lnTo>
                    <a:lnTo>
                      <a:pt x="875" y="1339"/>
                    </a:lnTo>
                    <a:lnTo>
                      <a:pt x="800" y="1339"/>
                    </a:lnTo>
                    <a:lnTo>
                      <a:pt x="722" y="1339"/>
                    </a:lnTo>
                    <a:lnTo>
                      <a:pt x="640" y="1339"/>
                    </a:lnTo>
                    <a:lnTo>
                      <a:pt x="556" y="1339"/>
                    </a:lnTo>
                    <a:lnTo>
                      <a:pt x="468" y="1339"/>
                    </a:lnTo>
                    <a:lnTo>
                      <a:pt x="380" y="1339"/>
                    </a:lnTo>
                    <a:lnTo>
                      <a:pt x="290" y="1339"/>
                    </a:lnTo>
                    <a:lnTo>
                      <a:pt x="287" y="1338"/>
                    </a:lnTo>
                    <a:lnTo>
                      <a:pt x="284" y="1336"/>
                    </a:lnTo>
                    <a:lnTo>
                      <a:pt x="282" y="1333"/>
                    </a:lnTo>
                    <a:lnTo>
                      <a:pt x="281" y="1328"/>
                    </a:lnTo>
                    <a:lnTo>
                      <a:pt x="278" y="1318"/>
                    </a:lnTo>
                    <a:lnTo>
                      <a:pt x="278" y="1305"/>
                    </a:lnTo>
                    <a:lnTo>
                      <a:pt x="278" y="1293"/>
                    </a:lnTo>
                    <a:lnTo>
                      <a:pt x="281" y="1282"/>
                    </a:lnTo>
                    <a:lnTo>
                      <a:pt x="282" y="1277"/>
                    </a:lnTo>
                    <a:lnTo>
                      <a:pt x="284" y="1274"/>
                    </a:lnTo>
                    <a:lnTo>
                      <a:pt x="287" y="1272"/>
                    </a:lnTo>
                    <a:lnTo>
                      <a:pt x="290" y="1271"/>
                    </a:lnTo>
                    <a:lnTo>
                      <a:pt x="308" y="1271"/>
                    </a:lnTo>
                    <a:lnTo>
                      <a:pt x="326" y="1270"/>
                    </a:lnTo>
                    <a:lnTo>
                      <a:pt x="343" y="1267"/>
                    </a:lnTo>
                    <a:lnTo>
                      <a:pt x="360" y="1265"/>
                    </a:lnTo>
                    <a:lnTo>
                      <a:pt x="377" y="1262"/>
                    </a:lnTo>
                    <a:lnTo>
                      <a:pt x="392" y="1259"/>
                    </a:lnTo>
                    <a:lnTo>
                      <a:pt x="407" y="1254"/>
                    </a:lnTo>
                    <a:lnTo>
                      <a:pt x="421" y="1249"/>
                    </a:lnTo>
                    <a:lnTo>
                      <a:pt x="433" y="1242"/>
                    </a:lnTo>
                    <a:lnTo>
                      <a:pt x="444" y="1235"/>
                    </a:lnTo>
                    <a:lnTo>
                      <a:pt x="454" y="1226"/>
                    </a:lnTo>
                    <a:lnTo>
                      <a:pt x="463" y="1217"/>
                    </a:lnTo>
                    <a:lnTo>
                      <a:pt x="466" y="1212"/>
                    </a:lnTo>
                    <a:lnTo>
                      <a:pt x="469" y="1207"/>
                    </a:lnTo>
                    <a:lnTo>
                      <a:pt x="472" y="1201"/>
                    </a:lnTo>
                    <a:lnTo>
                      <a:pt x="474" y="1195"/>
                    </a:lnTo>
                    <a:lnTo>
                      <a:pt x="476" y="1189"/>
                    </a:lnTo>
                    <a:lnTo>
                      <a:pt x="477" y="1182"/>
                    </a:lnTo>
                    <a:lnTo>
                      <a:pt x="478" y="1175"/>
                    </a:lnTo>
                    <a:lnTo>
                      <a:pt x="478" y="1168"/>
                    </a:lnTo>
                    <a:lnTo>
                      <a:pt x="478" y="96"/>
                    </a:lnTo>
                    <a:lnTo>
                      <a:pt x="478" y="84"/>
                    </a:lnTo>
                    <a:lnTo>
                      <a:pt x="477" y="75"/>
                    </a:lnTo>
                    <a:lnTo>
                      <a:pt x="476" y="71"/>
                    </a:lnTo>
                    <a:lnTo>
                      <a:pt x="475" y="67"/>
                    </a:lnTo>
                    <a:lnTo>
                      <a:pt x="473" y="64"/>
                    </a:lnTo>
                    <a:lnTo>
                      <a:pt x="470" y="62"/>
                    </a:lnTo>
                    <a:lnTo>
                      <a:pt x="468" y="60"/>
                    </a:lnTo>
                    <a:lnTo>
                      <a:pt x="464" y="59"/>
                    </a:lnTo>
                    <a:lnTo>
                      <a:pt x="460" y="58"/>
                    </a:lnTo>
                    <a:lnTo>
                      <a:pt x="455" y="58"/>
                    </a:lnTo>
                    <a:lnTo>
                      <a:pt x="442" y="59"/>
                    </a:lnTo>
                    <a:lnTo>
                      <a:pt x="425" y="62"/>
                    </a:lnTo>
                    <a:lnTo>
                      <a:pt x="412" y="65"/>
                    </a:lnTo>
                    <a:lnTo>
                      <a:pt x="398" y="70"/>
                    </a:lnTo>
                    <a:lnTo>
                      <a:pt x="385" y="75"/>
                    </a:lnTo>
                    <a:lnTo>
                      <a:pt x="370" y="80"/>
                    </a:lnTo>
                    <a:lnTo>
                      <a:pt x="356" y="87"/>
                    </a:lnTo>
                    <a:lnTo>
                      <a:pt x="342" y="94"/>
                    </a:lnTo>
                    <a:lnTo>
                      <a:pt x="328" y="101"/>
                    </a:lnTo>
                    <a:lnTo>
                      <a:pt x="313" y="109"/>
                    </a:lnTo>
                    <a:lnTo>
                      <a:pt x="299" y="118"/>
                    </a:lnTo>
                    <a:lnTo>
                      <a:pt x="284" y="128"/>
                    </a:lnTo>
                    <a:lnTo>
                      <a:pt x="270" y="138"/>
                    </a:lnTo>
                    <a:lnTo>
                      <a:pt x="255" y="148"/>
                    </a:lnTo>
                    <a:lnTo>
                      <a:pt x="241" y="159"/>
                    </a:lnTo>
                    <a:lnTo>
                      <a:pt x="227" y="171"/>
                    </a:lnTo>
                    <a:lnTo>
                      <a:pt x="213" y="183"/>
                    </a:lnTo>
                    <a:lnTo>
                      <a:pt x="200" y="196"/>
                    </a:lnTo>
                    <a:lnTo>
                      <a:pt x="187" y="209"/>
                    </a:lnTo>
                    <a:lnTo>
                      <a:pt x="174" y="222"/>
                    </a:lnTo>
                    <a:lnTo>
                      <a:pt x="162" y="237"/>
                    </a:lnTo>
                    <a:lnTo>
                      <a:pt x="150" y="252"/>
                    </a:lnTo>
                    <a:lnTo>
                      <a:pt x="139" y="267"/>
                    </a:lnTo>
                    <a:lnTo>
                      <a:pt x="128" y="282"/>
                    </a:lnTo>
                    <a:lnTo>
                      <a:pt x="118" y="298"/>
                    </a:lnTo>
                    <a:lnTo>
                      <a:pt x="108" y="314"/>
                    </a:lnTo>
                    <a:lnTo>
                      <a:pt x="99" y="330"/>
                    </a:lnTo>
                    <a:lnTo>
                      <a:pt x="91" y="347"/>
                    </a:lnTo>
                    <a:lnTo>
                      <a:pt x="83" y="364"/>
                    </a:lnTo>
                    <a:lnTo>
                      <a:pt x="76" y="382"/>
                    </a:lnTo>
                    <a:lnTo>
                      <a:pt x="70" y="400"/>
                    </a:lnTo>
                    <a:lnTo>
                      <a:pt x="65" y="418"/>
                    </a:lnTo>
                    <a:lnTo>
                      <a:pt x="60" y="437"/>
                    </a:lnTo>
                    <a:lnTo>
                      <a:pt x="57" y="455"/>
                    </a:lnTo>
                    <a:lnTo>
                      <a:pt x="55" y="460"/>
                    </a:lnTo>
                    <a:lnTo>
                      <a:pt x="52" y="465"/>
                    </a:lnTo>
                    <a:lnTo>
                      <a:pt x="49" y="469"/>
                    </a:lnTo>
                    <a:lnTo>
                      <a:pt x="45" y="472"/>
                    </a:lnTo>
                    <a:lnTo>
                      <a:pt x="41" y="474"/>
                    </a:lnTo>
                    <a:lnTo>
                      <a:pt x="36" y="476"/>
                    </a:lnTo>
                    <a:lnTo>
                      <a:pt x="31" y="477"/>
                    </a:lnTo>
                    <a:lnTo>
                      <a:pt x="26" y="477"/>
                    </a:lnTo>
                    <a:lnTo>
                      <a:pt x="21" y="477"/>
                    </a:lnTo>
                    <a:lnTo>
                      <a:pt x="16" y="476"/>
                    </a:lnTo>
                    <a:lnTo>
                      <a:pt x="12" y="474"/>
                    </a:lnTo>
                    <a:lnTo>
                      <a:pt x="8" y="472"/>
                    </a:lnTo>
                    <a:lnTo>
                      <a:pt x="4" y="469"/>
                    </a:lnTo>
                    <a:lnTo>
                      <a:pt x="2" y="465"/>
                    </a:lnTo>
                    <a:lnTo>
                      <a:pt x="0" y="460"/>
                    </a:lnTo>
                    <a:lnTo>
                      <a:pt x="0" y="455"/>
                    </a:lnTo>
                    <a:lnTo>
                      <a:pt x="0" y="427"/>
                    </a:lnTo>
                    <a:lnTo>
                      <a:pt x="0" y="371"/>
                    </a:lnTo>
                    <a:lnTo>
                      <a:pt x="0" y="298"/>
                    </a:lnTo>
                    <a:lnTo>
                      <a:pt x="0" y="216"/>
                    </a:lnTo>
                    <a:lnTo>
                      <a:pt x="0" y="137"/>
                    </a:lnTo>
                    <a:lnTo>
                      <a:pt x="0" y="68"/>
                    </a:lnTo>
                    <a:lnTo>
                      <a:pt x="0" y="18"/>
                    </a:lnTo>
                    <a:lnTo>
                      <a:pt x="0" y="0"/>
                    </a:lnTo>
                    <a:lnTo>
                      <a:pt x="1197" y="0"/>
                    </a:lnTo>
                    <a:lnTo>
                      <a:pt x="1197" y="15"/>
                    </a:lnTo>
                    <a:lnTo>
                      <a:pt x="1197" y="56"/>
                    </a:lnTo>
                    <a:lnTo>
                      <a:pt x="1197" y="113"/>
                    </a:lnTo>
                    <a:lnTo>
                      <a:pt x="1197" y="179"/>
                    </a:lnTo>
                    <a:lnTo>
                      <a:pt x="1197" y="247"/>
                    </a:lnTo>
                    <a:lnTo>
                      <a:pt x="1197" y="308"/>
                    </a:lnTo>
                    <a:lnTo>
                      <a:pt x="1197" y="355"/>
                    </a:lnTo>
                    <a:lnTo>
                      <a:pt x="1197" y="379"/>
                    </a:lnTo>
                    <a:lnTo>
                      <a:pt x="1197" y="384"/>
                    </a:lnTo>
                    <a:lnTo>
                      <a:pt x="1195" y="389"/>
                    </a:lnTo>
                    <a:lnTo>
                      <a:pt x="1192" y="393"/>
                    </a:lnTo>
                    <a:lnTo>
                      <a:pt x="1189" y="396"/>
                    </a:lnTo>
                    <a:lnTo>
                      <a:pt x="1185" y="398"/>
                    </a:lnTo>
                    <a:lnTo>
                      <a:pt x="1181" y="401"/>
                    </a:lnTo>
                    <a:lnTo>
                      <a:pt x="1176" y="402"/>
                    </a:lnTo>
                    <a:lnTo>
                      <a:pt x="1171" y="402"/>
                    </a:lnTo>
                    <a:lnTo>
                      <a:pt x="1166" y="402"/>
                    </a:lnTo>
                    <a:lnTo>
                      <a:pt x="1161" y="401"/>
                    </a:lnTo>
                    <a:lnTo>
                      <a:pt x="1156" y="398"/>
                    </a:lnTo>
                    <a:lnTo>
                      <a:pt x="1152" y="396"/>
                    </a:lnTo>
                    <a:lnTo>
                      <a:pt x="1148" y="393"/>
                    </a:lnTo>
                    <a:lnTo>
                      <a:pt x="1145" y="389"/>
                    </a:lnTo>
                    <a:lnTo>
                      <a:pt x="1142" y="384"/>
                    </a:lnTo>
                    <a:lnTo>
                      <a:pt x="1141" y="379"/>
                    </a:lnTo>
                    <a:close/>
                    <a:moveTo>
                      <a:pt x="1681" y="713"/>
                    </a:moveTo>
                    <a:lnTo>
                      <a:pt x="1669" y="712"/>
                    </a:lnTo>
                    <a:lnTo>
                      <a:pt x="1659" y="710"/>
                    </a:lnTo>
                    <a:lnTo>
                      <a:pt x="1649" y="707"/>
                    </a:lnTo>
                    <a:lnTo>
                      <a:pt x="1639" y="704"/>
                    </a:lnTo>
                    <a:lnTo>
                      <a:pt x="1630" y="699"/>
                    </a:lnTo>
                    <a:lnTo>
                      <a:pt x="1623" y="694"/>
                    </a:lnTo>
                    <a:lnTo>
                      <a:pt x="1616" y="688"/>
                    </a:lnTo>
                    <a:lnTo>
                      <a:pt x="1610" y="681"/>
                    </a:lnTo>
                    <a:lnTo>
                      <a:pt x="1604" y="673"/>
                    </a:lnTo>
                    <a:lnTo>
                      <a:pt x="1600" y="665"/>
                    </a:lnTo>
                    <a:lnTo>
                      <a:pt x="1596" y="656"/>
                    </a:lnTo>
                    <a:lnTo>
                      <a:pt x="1592" y="646"/>
                    </a:lnTo>
                    <a:lnTo>
                      <a:pt x="1590" y="636"/>
                    </a:lnTo>
                    <a:lnTo>
                      <a:pt x="1588" y="625"/>
                    </a:lnTo>
                    <a:lnTo>
                      <a:pt x="1587" y="613"/>
                    </a:lnTo>
                    <a:lnTo>
                      <a:pt x="1586" y="601"/>
                    </a:lnTo>
                    <a:lnTo>
                      <a:pt x="1587" y="593"/>
                    </a:lnTo>
                    <a:lnTo>
                      <a:pt x="1587" y="586"/>
                    </a:lnTo>
                    <a:lnTo>
                      <a:pt x="1589" y="579"/>
                    </a:lnTo>
                    <a:lnTo>
                      <a:pt x="1590" y="572"/>
                    </a:lnTo>
                    <a:lnTo>
                      <a:pt x="1595" y="560"/>
                    </a:lnTo>
                    <a:lnTo>
                      <a:pt x="1601" y="550"/>
                    </a:lnTo>
                    <a:lnTo>
                      <a:pt x="1608" y="541"/>
                    </a:lnTo>
                    <a:lnTo>
                      <a:pt x="1615" y="533"/>
                    </a:lnTo>
                    <a:lnTo>
                      <a:pt x="1624" y="526"/>
                    </a:lnTo>
                    <a:lnTo>
                      <a:pt x="1632" y="521"/>
                    </a:lnTo>
                    <a:lnTo>
                      <a:pt x="1650" y="510"/>
                    </a:lnTo>
                    <a:lnTo>
                      <a:pt x="1665" y="501"/>
                    </a:lnTo>
                    <a:lnTo>
                      <a:pt x="1670" y="497"/>
                    </a:lnTo>
                    <a:lnTo>
                      <a:pt x="1675" y="492"/>
                    </a:lnTo>
                    <a:lnTo>
                      <a:pt x="1678" y="487"/>
                    </a:lnTo>
                    <a:lnTo>
                      <a:pt x="1679" y="481"/>
                    </a:lnTo>
                    <a:lnTo>
                      <a:pt x="1679" y="477"/>
                    </a:lnTo>
                    <a:lnTo>
                      <a:pt x="1678" y="474"/>
                    </a:lnTo>
                    <a:lnTo>
                      <a:pt x="1676" y="471"/>
                    </a:lnTo>
                    <a:lnTo>
                      <a:pt x="1675" y="469"/>
                    </a:lnTo>
                    <a:lnTo>
                      <a:pt x="1670" y="465"/>
                    </a:lnTo>
                    <a:lnTo>
                      <a:pt x="1663" y="463"/>
                    </a:lnTo>
                    <a:lnTo>
                      <a:pt x="1655" y="461"/>
                    </a:lnTo>
                    <a:lnTo>
                      <a:pt x="1646" y="461"/>
                    </a:lnTo>
                    <a:lnTo>
                      <a:pt x="1635" y="461"/>
                    </a:lnTo>
                    <a:lnTo>
                      <a:pt x="1625" y="461"/>
                    </a:lnTo>
                    <a:lnTo>
                      <a:pt x="1613" y="462"/>
                    </a:lnTo>
                    <a:lnTo>
                      <a:pt x="1601" y="464"/>
                    </a:lnTo>
                    <a:lnTo>
                      <a:pt x="1589" y="467"/>
                    </a:lnTo>
                    <a:lnTo>
                      <a:pt x="1579" y="472"/>
                    </a:lnTo>
                    <a:lnTo>
                      <a:pt x="1568" y="478"/>
                    </a:lnTo>
                    <a:lnTo>
                      <a:pt x="1559" y="486"/>
                    </a:lnTo>
                    <a:lnTo>
                      <a:pt x="1549" y="494"/>
                    </a:lnTo>
                    <a:lnTo>
                      <a:pt x="1541" y="503"/>
                    </a:lnTo>
                    <a:lnTo>
                      <a:pt x="1532" y="514"/>
                    </a:lnTo>
                    <a:lnTo>
                      <a:pt x="1524" y="525"/>
                    </a:lnTo>
                    <a:lnTo>
                      <a:pt x="1517" y="538"/>
                    </a:lnTo>
                    <a:lnTo>
                      <a:pt x="1510" y="551"/>
                    </a:lnTo>
                    <a:lnTo>
                      <a:pt x="1503" y="565"/>
                    </a:lnTo>
                    <a:lnTo>
                      <a:pt x="1497" y="581"/>
                    </a:lnTo>
                    <a:lnTo>
                      <a:pt x="1491" y="596"/>
                    </a:lnTo>
                    <a:lnTo>
                      <a:pt x="1485" y="612"/>
                    </a:lnTo>
                    <a:lnTo>
                      <a:pt x="1476" y="646"/>
                    </a:lnTo>
                    <a:lnTo>
                      <a:pt x="1467" y="681"/>
                    </a:lnTo>
                    <a:lnTo>
                      <a:pt x="1460" y="717"/>
                    </a:lnTo>
                    <a:lnTo>
                      <a:pt x="1455" y="756"/>
                    </a:lnTo>
                    <a:lnTo>
                      <a:pt x="1450" y="793"/>
                    </a:lnTo>
                    <a:lnTo>
                      <a:pt x="1447" y="830"/>
                    </a:lnTo>
                    <a:lnTo>
                      <a:pt x="1445" y="867"/>
                    </a:lnTo>
                    <a:lnTo>
                      <a:pt x="1444" y="902"/>
                    </a:lnTo>
                    <a:lnTo>
                      <a:pt x="1436" y="1234"/>
                    </a:lnTo>
                    <a:lnTo>
                      <a:pt x="1436" y="1239"/>
                    </a:lnTo>
                    <a:lnTo>
                      <a:pt x="1437" y="1243"/>
                    </a:lnTo>
                    <a:lnTo>
                      <a:pt x="1438" y="1247"/>
                    </a:lnTo>
                    <a:lnTo>
                      <a:pt x="1440" y="1251"/>
                    </a:lnTo>
                    <a:lnTo>
                      <a:pt x="1444" y="1259"/>
                    </a:lnTo>
                    <a:lnTo>
                      <a:pt x="1450" y="1265"/>
                    </a:lnTo>
                    <a:lnTo>
                      <a:pt x="1457" y="1271"/>
                    </a:lnTo>
                    <a:lnTo>
                      <a:pt x="1466" y="1276"/>
                    </a:lnTo>
                    <a:lnTo>
                      <a:pt x="1475" y="1280"/>
                    </a:lnTo>
                    <a:lnTo>
                      <a:pt x="1485" y="1283"/>
                    </a:lnTo>
                    <a:lnTo>
                      <a:pt x="1507" y="1287"/>
                    </a:lnTo>
                    <a:lnTo>
                      <a:pt x="1529" y="1290"/>
                    </a:lnTo>
                    <a:lnTo>
                      <a:pt x="1549" y="1291"/>
                    </a:lnTo>
                    <a:lnTo>
                      <a:pt x="1566" y="1291"/>
                    </a:lnTo>
                    <a:lnTo>
                      <a:pt x="1570" y="1292"/>
                    </a:lnTo>
                    <a:lnTo>
                      <a:pt x="1573" y="1293"/>
                    </a:lnTo>
                    <a:lnTo>
                      <a:pt x="1575" y="1296"/>
                    </a:lnTo>
                    <a:lnTo>
                      <a:pt x="1578" y="1299"/>
                    </a:lnTo>
                    <a:lnTo>
                      <a:pt x="1579" y="1302"/>
                    </a:lnTo>
                    <a:lnTo>
                      <a:pt x="1581" y="1307"/>
                    </a:lnTo>
                    <a:lnTo>
                      <a:pt x="1582" y="1311"/>
                    </a:lnTo>
                    <a:lnTo>
                      <a:pt x="1583" y="1315"/>
                    </a:lnTo>
                    <a:lnTo>
                      <a:pt x="1583" y="1320"/>
                    </a:lnTo>
                    <a:lnTo>
                      <a:pt x="1582" y="1324"/>
                    </a:lnTo>
                    <a:lnTo>
                      <a:pt x="1581" y="1328"/>
                    </a:lnTo>
                    <a:lnTo>
                      <a:pt x="1580" y="1332"/>
                    </a:lnTo>
                    <a:lnTo>
                      <a:pt x="1577" y="1335"/>
                    </a:lnTo>
                    <a:lnTo>
                      <a:pt x="1574" y="1337"/>
                    </a:lnTo>
                    <a:lnTo>
                      <a:pt x="1571" y="1339"/>
                    </a:lnTo>
                    <a:lnTo>
                      <a:pt x="1566" y="1339"/>
                    </a:lnTo>
                    <a:lnTo>
                      <a:pt x="1091" y="1339"/>
                    </a:lnTo>
                    <a:lnTo>
                      <a:pt x="1086" y="1339"/>
                    </a:lnTo>
                    <a:lnTo>
                      <a:pt x="1083" y="1337"/>
                    </a:lnTo>
                    <a:lnTo>
                      <a:pt x="1080" y="1335"/>
                    </a:lnTo>
                    <a:lnTo>
                      <a:pt x="1077" y="1332"/>
                    </a:lnTo>
                    <a:lnTo>
                      <a:pt x="1076" y="1328"/>
                    </a:lnTo>
                    <a:lnTo>
                      <a:pt x="1075" y="1324"/>
                    </a:lnTo>
                    <a:lnTo>
                      <a:pt x="1074" y="1320"/>
                    </a:lnTo>
                    <a:lnTo>
                      <a:pt x="1074" y="1315"/>
                    </a:lnTo>
                    <a:lnTo>
                      <a:pt x="1075" y="1311"/>
                    </a:lnTo>
                    <a:lnTo>
                      <a:pt x="1076" y="1307"/>
                    </a:lnTo>
                    <a:lnTo>
                      <a:pt x="1077" y="1302"/>
                    </a:lnTo>
                    <a:lnTo>
                      <a:pt x="1079" y="1299"/>
                    </a:lnTo>
                    <a:lnTo>
                      <a:pt x="1081" y="1296"/>
                    </a:lnTo>
                    <a:lnTo>
                      <a:pt x="1084" y="1293"/>
                    </a:lnTo>
                    <a:lnTo>
                      <a:pt x="1087" y="1292"/>
                    </a:lnTo>
                    <a:lnTo>
                      <a:pt x="1091" y="1291"/>
                    </a:lnTo>
                    <a:lnTo>
                      <a:pt x="1108" y="1291"/>
                    </a:lnTo>
                    <a:lnTo>
                      <a:pt x="1127" y="1289"/>
                    </a:lnTo>
                    <a:lnTo>
                      <a:pt x="1137" y="1288"/>
                    </a:lnTo>
                    <a:lnTo>
                      <a:pt x="1148" y="1286"/>
                    </a:lnTo>
                    <a:lnTo>
                      <a:pt x="1158" y="1284"/>
                    </a:lnTo>
                    <a:lnTo>
                      <a:pt x="1167" y="1281"/>
                    </a:lnTo>
                    <a:lnTo>
                      <a:pt x="1177" y="1278"/>
                    </a:lnTo>
                    <a:lnTo>
                      <a:pt x="1185" y="1273"/>
                    </a:lnTo>
                    <a:lnTo>
                      <a:pt x="1193" y="1268"/>
                    </a:lnTo>
                    <a:lnTo>
                      <a:pt x="1200" y="1262"/>
                    </a:lnTo>
                    <a:lnTo>
                      <a:pt x="1206" y="1255"/>
                    </a:lnTo>
                    <a:lnTo>
                      <a:pt x="1210" y="1248"/>
                    </a:lnTo>
                    <a:lnTo>
                      <a:pt x="1213" y="1239"/>
                    </a:lnTo>
                    <a:lnTo>
                      <a:pt x="1214" y="1230"/>
                    </a:lnTo>
                    <a:lnTo>
                      <a:pt x="1214" y="554"/>
                    </a:lnTo>
                    <a:lnTo>
                      <a:pt x="1213" y="545"/>
                    </a:lnTo>
                    <a:lnTo>
                      <a:pt x="1211" y="536"/>
                    </a:lnTo>
                    <a:lnTo>
                      <a:pt x="1208" y="529"/>
                    </a:lnTo>
                    <a:lnTo>
                      <a:pt x="1203" y="522"/>
                    </a:lnTo>
                    <a:lnTo>
                      <a:pt x="1198" y="517"/>
                    </a:lnTo>
                    <a:lnTo>
                      <a:pt x="1192" y="512"/>
                    </a:lnTo>
                    <a:lnTo>
                      <a:pt x="1185" y="508"/>
                    </a:lnTo>
                    <a:lnTo>
                      <a:pt x="1178" y="504"/>
                    </a:lnTo>
                    <a:lnTo>
                      <a:pt x="1170" y="501"/>
                    </a:lnTo>
                    <a:lnTo>
                      <a:pt x="1161" y="499"/>
                    </a:lnTo>
                    <a:lnTo>
                      <a:pt x="1153" y="497"/>
                    </a:lnTo>
                    <a:lnTo>
                      <a:pt x="1144" y="496"/>
                    </a:lnTo>
                    <a:lnTo>
                      <a:pt x="1127" y="494"/>
                    </a:lnTo>
                    <a:lnTo>
                      <a:pt x="1111" y="494"/>
                    </a:lnTo>
                    <a:lnTo>
                      <a:pt x="1108" y="493"/>
                    </a:lnTo>
                    <a:lnTo>
                      <a:pt x="1105" y="492"/>
                    </a:lnTo>
                    <a:lnTo>
                      <a:pt x="1102" y="489"/>
                    </a:lnTo>
                    <a:lnTo>
                      <a:pt x="1100" y="486"/>
                    </a:lnTo>
                    <a:lnTo>
                      <a:pt x="1098" y="483"/>
                    </a:lnTo>
                    <a:lnTo>
                      <a:pt x="1096" y="479"/>
                    </a:lnTo>
                    <a:lnTo>
                      <a:pt x="1095" y="474"/>
                    </a:lnTo>
                    <a:lnTo>
                      <a:pt x="1095" y="470"/>
                    </a:lnTo>
                    <a:lnTo>
                      <a:pt x="1095" y="466"/>
                    </a:lnTo>
                    <a:lnTo>
                      <a:pt x="1095" y="461"/>
                    </a:lnTo>
                    <a:lnTo>
                      <a:pt x="1096" y="457"/>
                    </a:lnTo>
                    <a:lnTo>
                      <a:pt x="1098" y="454"/>
                    </a:lnTo>
                    <a:lnTo>
                      <a:pt x="1100" y="451"/>
                    </a:lnTo>
                    <a:lnTo>
                      <a:pt x="1103" y="448"/>
                    </a:lnTo>
                    <a:lnTo>
                      <a:pt x="1107" y="447"/>
                    </a:lnTo>
                    <a:lnTo>
                      <a:pt x="1111" y="446"/>
                    </a:lnTo>
                    <a:lnTo>
                      <a:pt x="1433" y="446"/>
                    </a:lnTo>
                    <a:lnTo>
                      <a:pt x="1433" y="606"/>
                    </a:lnTo>
                    <a:lnTo>
                      <a:pt x="1439" y="586"/>
                    </a:lnTo>
                    <a:lnTo>
                      <a:pt x="1446" y="565"/>
                    </a:lnTo>
                    <a:lnTo>
                      <a:pt x="1453" y="546"/>
                    </a:lnTo>
                    <a:lnTo>
                      <a:pt x="1461" y="528"/>
                    </a:lnTo>
                    <a:lnTo>
                      <a:pt x="1469" y="511"/>
                    </a:lnTo>
                    <a:lnTo>
                      <a:pt x="1479" y="495"/>
                    </a:lnTo>
                    <a:lnTo>
                      <a:pt x="1489" y="480"/>
                    </a:lnTo>
                    <a:lnTo>
                      <a:pt x="1500" y="467"/>
                    </a:lnTo>
                    <a:lnTo>
                      <a:pt x="1512" y="454"/>
                    </a:lnTo>
                    <a:lnTo>
                      <a:pt x="1526" y="443"/>
                    </a:lnTo>
                    <a:lnTo>
                      <a:pt x="1540" y="434"/>
                    </a:lnTo>
                    <a:lnTo>
                      <a:pt x="1556" y="426"/>
                    </a:lnTo>
                    <a:lnTo>
                      <a:pt x="1565" y="423"/>
                    </a:lnTo>
                    <a:lnTo>
                      <a:pt x="1573" y="420"/>
                    </a:lnTo>
                    <a:lnTo>
                      <a:pt x="1582" y="417"/>
                    </a:lnTo>
                    <a:lnTo>
                      <a:pt x="1592" y="415"/>
                    </a:lnTo>
                    <a:lnTo>
                      <a:pt x="1612" y="412"/>
                    </a:lnTo>
                    <a:lnTo>
                      <a:pt x="1634" y="411"/>
                    </a:lnTo>
                    <a:lnTo>
                      <a:pt x="1658" y="412"/>
                    </a:lnTo>
                    <a:lnTo>
                      <a:pt x="1678" y="415"/>
                    </a:lnTo>
                    <a:lnTo>
                      <a:pt x="1697" y="419"/>
                    </a:lnTo>
                    <a:lnTo>
                      <a:pt x="1715" y="425"/>
                    </a:lnTo>
                    <a:lnTo>
                      <a:pt x="1730" y="433"/>
                    </a:lnTo>
                    <a:lnTo>
                      <a:pt x="1744" y="441"/>
                    </a:lnTo>
                    <a:lnTo>
                      <a:pt x="1756" y="451"/>
                    </a:lnTo>
                    <a:lnTo>
                      <a:pt x="1767" y="462"/>
                    </a:lnTo>
                    <a:lnTo>
                      <a:pt x="1776" y="475"/>
                    </a:lnTo>
                    <a:lnTo>
                      <a:pt x="1783" y="488"/>
                    </a:lnTo>
                    <a:lnTo>
                      <a:pt x="1790" y="502"/>
                    </a:lnTo>
                    <a:lnTo>
                      <a:pt x="1795" y="517"/>
                    </a:lnTo>
                    <a:lnTo>
                      <a:pt x="1799" y="533"/>
                    </a:lnTo>
                    <a:lnTo>
                      <a:pt x="1801" y="549"/>
                    </a:lnTo>
                    <a:lnTo>
                      <a:pt x="1803" y="566"/>
                    </a:lnTo>
                    <a:lnTo>
                      <a:pt x="1803" y="584"/>
                    </a:lnTo>
                    <a:lnTo>
                      <a:pt x="1803" y="601"/>
                    </a:lnTo>
                    <a:lnTo>
                      <a:pt x="1801" y="617"/>
                    </a:lnTo>
                    <a:lnTo>
                      <a:pt x="1798" y="631"/>
                    </a:lnTo>
                    <a:lnTo>
                      <a:pt x="1794" y="644"/>
                    </a:lnTo>
                    <a:lnTo>
                      <a:pt x="1789" y="656"/>
                    </a:lnTo>
                    <a:lnTo>
                      <a:pt x="1782" y="667"/>
                    </a:lnTo>
                    <a:lnTo>
                      <a:pt x="1775" y="676"/>
                    </a:lnTo>
                    <a:lnTo>
                      <a:pt x="1767" y="684"/>
                    </a:lnTo>
                    <a:lnTo>
                      <a:pt x="1759" y="691"/>
                    </a:lnTo>
                    <a:lnTo>
                      <a:pt x="1749" y="698"/>
                    </a:lnTo>
                    <a:lnTo>
                      <a:pt x="1739" y="703"/>
                    </a:lnTo>
                    <a:lnTo>
                      <a:pt x="1728" y="707"/>
                    </a:lnTo>
                    <a:lnTo>
                      <a:pt x="1717" y="710"/>
                    </a:lnTo>
                    <a:lnTo>
                      <a:pt x="1705" y="712"/>
                    </a:lnTo>
                    <a:lnTo>
                      <a:pt x="1693" y="713"/>
                    </a:lnTo>
                    <a:lnTo>
                      <a:pt x="1681" y="713"/>
                    </a:lnTo>
                    <a:close/>
                  </a:path>
                </a:pathLst>
              </a:custGeom>
              <a:solidFill>
                <a:srgbClr val="006A53"/>
              </a:solidFill>
              <a:ln w="9525">
                <a:noFill/>
                <a:round/>
                <a:headEnd/>
                <a:tailEnd/>
              </a:ln>
            </p:spPr>
            <p:txBody>
              <a:bodyP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cs typeface="Arial" panose="020B0604020202020204" pitchFamily="34" charset="0"/>
                </a:endParaRPr>
              </a:p>
            </p:txBody>
          </p:sp>
        </p:grpSp>
        <p:sp>
          <p:nvSpPr>
            <p:cNvPr id="10" name="Text Box 259">
              <a:hlinkClick r:id="rId3"/>
            </p:cNvPr>
            <p:cNvSpPr txBox="1">
              <a:spLocks noChangeArrowheads="1"/>
            </p:cNvSpPr>
            <p:nvPr userDrawn="1"/>
          </p:nvSpPr>
          <p:spPr bwMode="auto">
            <a:xfrm>
              <a:off x="6126163" y="6526213"/>
              <a:ext cx="2874962" cy="248145"/>
            </a:xfrm>
            <a:prstGeom prst="rect">
              <a:avLst/>
            </a:prstGeom>
            <a:noFill/>
            <a:ln w="12700">
              <a:noFill/>
              <a:miter lim="800000"/>
              <a:headEnd/>
              <a:tailEnd/>
            </a:ln>
            <a:effectLst/>
          </p:spPr>
          <p:txBody>
            <a:bodyPr lIns="0">
              <a:spAutoFit/>
            </a:bodyPr>
            <a:lstStyle/>
            <a:p>
              <a:pPr algn="r" fontAlgn="auto">
                <a:lnSpc>
                  <a:spcPct val="125000"/>
                </a:lnSpc>
                <a:spcBef>
                  <a:spcPts val="0"/>
                </a:spcBef>
                <a:spcAft>
                  <a:spcPts val="0"/>
                </a:spcAft>
                <a:buClrTx/>
                <a:buFontTx/>
                <a:buNone/>
                <a:defRPr/>
              </a:pPr>
              <a:r>
                <a:rPr lang="en-US" sz="900" dirty="0">
                  <a:solidFill>
                    <a:srgbClr val="000000"/>
                  </a:solidFill>
                  <a:latin typeface="Arial" panose="020B0604020202020204" pitchFamily="34" charset="0"/>
                  <a:cs typeface="Arial" panose="020B0604020202020204" pitchFamily="34" charset="0"/>
                </a:rPr>
                <a:t>northerntrust.com</a:t>
              </a:r>
              <a:endParaRPr lang="en-US" sz="900" dirty="0">
                <a:solidFill>
                  <a:srgbClr val="000000"/>
                </a:solidFill>
                <a:latin typeface="Symbol" pitchFamily="18" charset="2"/>
                <a:cs typeface="Arial" panose="020B0604020202020204" pitchFamily="34" charset="0"/>
              </a:endParaRPr>
            </a:p>
          </p:txBody>
        </p:sp>
      </p:grpSp>
    </p:spTree>
    <p:extLst>
      <p:ext uri="{BB962C8B-B14F-4D97-AF65-F5344CB8AC3E}">
        <p14:creationId xmlns:p14="http://schemas.microsoft.com/office/powerpoint/2010/main" val="1454085300"/>
      </p:ext>
    </p:extLst>
  </p:cSld>
  <p:clrMapOvr>
    <a:masterClrMapping/>
  </p:clrMapOvr>
  <p:transition>
    <p:fade/>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2_Title and Content w/body Intr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32688" y="64008"/>
            <a:ext cx="8046720" cy="603504"/>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rgbClr val="FFFFFF"/>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12" name="Content Placeholder 11"/>
          <p:cNvSpPr>
            <a:spLocks noGrp="1"/>
          </p:cNvSpPr>
          <p:nvPr>
            <p:ph sz="quarter" idx="11"/>
          </p:nvPr>
        </p:nvSpPr>
        <p:spPr>
          <a:xfrm>
            <a:off x="928688" y="1756799"/>
            <a:ext cx="7639050" cy="4312213"/>
          </a:xfrm>
          <a:prstGeom prst="rect">
            <a:avLst/>
          </a:prstGeom>
        </p:spPr>
        <p:txBody>
          <a:bodyPr lIns="0" tIns="0" rIns="0" bIns="0"/>
          <a:lstStyle>
            <a:lvl1pPr marL="0" indent="0">
              <a:buClr>
                <a:schemeClr val="bg1"/>
              </a:buClr>
              <a:buSzPct val="25000"/>
              <a:buFont typeface="Arial" pitchFamily="34" charset="0"/>
              <a:buChar char="•"/>
              <a:defRPr b="1">
                <a:latin typeface="Arial" panose="020B0604020202020204" pitchFamily="34" charset="0"/>
                <a:cs typeface="Arial" panose="020B0604020202020204" pitchFamily="34" charset="0"/>
              </a:defRPr>
            </a:lvl1pPr>
            <a:lvl2pPr marL="176213" indent="-173038">
              <a:spcAft>
                <a:spcPts val="600"/>
              </a:spcAft>
              <a:buClr>
                <a:srgbClr val="007A45"/>
              </a:buClr>
              <a:buSzPct val="70000"/>
              <a:buFont typeface="Wingdings" pitchFamily="2" charset="2"/>
              <a:buChar char="n"/>
              <a:defRPr sz="1400">
                <a:latin typeface="Arial" panose="020B0604020202020204" pitchFamily="34" charset="0"/>
                <a:cs typeface="Arial" panose="020B0604020202020204" pitchFamily="34" charset="0"/>
              </a:defRPr>
            </a:lvl2pPr>
            <a:lvl3pPr marL="404813" indent="-168275">
              <a:spcAft>
                <a:spcPts val="600"/>
              </a:spcAft>
              <a:buClr>
                <a:srgbClr val="D67E52"/>
              </a:buClr>
              <a:buSzPct val="75000"/>
              <a:buFont typeface="Wingdings" pitchFamily="2" charset="2"/>
              <a:buChar char="u"/>
              <a:defRPr>
                <a:latin typeface="Arial" panose="020B0604020202020204" pitchFamily="34" charset="0"/>
                <a:cs typeface="Arial" panose="020B0604020202020204" pitchFamily="34" charset="0"/>
              </a:defRPr>
            </a:lvl3pPr>
            <a:lvl4pPr marL="623888" indent="-228600">
              <a:lnSpc>
                <a:spcPct val="100000"/>
              </a:lnSpc>
              <a:spcBef>
                <a:spcPts val="0"/>
              </a:spcBef>
              <a:spcAft>
                <a:spcPts val="600"/>
              </a:spcAft>
              <a:buClr>
                <a:srgbClr val="6A9BBC"/>
              </a:buClr>
              <a:buSzPct val="125000"/>
              <a:buFont typeface="Webdings" pitchFamily="18" charset="2"/>
              <a:buChar char=""/>
              <a:defRPr sz="1200">
                <a:latin typeface="Arial" panose="020B0604020202020204" pitchFamily="34" charset="0"/>
                <a:cs typeface="Arial" panose="020B0604020202020204" pitchFamily="34" charset="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9"/>
          <p:cNvSpPr>
            <a:spLocks noGrp="1"/>
          </p:cNvSpPr>
          <p:nvPr>
            <p:ph type="body" sz="quarter" idx="13"/>
          </p:nvPr>
        </p:nvSpPr>
        <p:spPr>
          <a:xfrm>
            <a:off x="928688" y="922339"/>
            <a:ext cx="7646512" cy="546461"/>
          </a:xfrm>
          <a:prstGeom prst="rect">
            <a:avLst/>
          </a:prstGeom>
        </p:spPr>
        <p:txBody>
          <a:bodyPr lIns="0" tIns="0" rIns="0" bIns="0"/>
          <a:lstStyle>
            <a:lvl1pPr marL="0" indent="0">
              <a:buNone/>
              <a:defRPr sz="1600" b="1" i="1">
                <a:solidFill>
                  <a:schemeClr val="tx2"/>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4249652093"/>
      </p:ext>
    </p:extLst>
  </p:cSld>
  <p:clrMapOvr>
    <a:masterClrMapping/>
  </p:clrMapOvr>
  <p:transition>
    <p:fad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Arial" panose="020B0604020202020204" pitchFamily="34" charset="0"/>
                <a:cs typeface="Arial" panose="020B0604020202020204" pitchFamily="34" charset="0"/>
              </a:defRPr>
            </a:lvl1pPr>
          </a:lstStyle>
          <a:p>
            <a:pPr eaLnBrk="1" fontAlgn="auto" hangingPunct="1">
              <a:spcBef>
                <a:spcPts val="0"/>
              </a:spcBef>
              <a:spcAft>
                <a:spcPts val="0"/>
              </a:spcAft>
              <a:buClrTx/>
              <a:buFontTx/>
              <a:buNone/>
            </a:pPr>
            <a:fld id="{6B4E3A28-DFE5-4300-8C3A-62C097C7A937}" type="datetimeFigureOut">
              <a:rPr lang="en-US" sz="1800" smtClean="0">
                <a:solidFill>
                  <a:srgbClr val="000000"/>
                </a:solidFill>
              </a:rPr>
              <a:pPr eaLnBrk="1" fontAlgn="auto" hangingPunct="1">
                <a:spcBef>
                  <a:spcPts val="0"/>
                </a:spcBef>
                <a:spcAft>
                  <a:spcPts val="0"/>
                </a:spcAft>
                <a:buClrTx/>
                <a:buFontTx/>
                <a:buNone/>
              </a:pPr>
              <a:t>10/11/2019</a:t>
            </a:fld>
            <a:endParaRPr lang="en-US" sz="1800" dirty="0">
              <a:solidFill>
                <a:srgbClr val="000000"/>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panose="020B0604020202020204" pitchFamily="34" charset="0"/>
                <a:cs typeface="Arial" panose="020B0604020202020204" pitchFamily="34" charset="0"/>
              </a:defRPr>
            </a:lvl1pPr>
          </a:lstStyle>
          <a:p>
            <a:pPr eaLnBrk="1" fontAlgn="auto" hangingPunct="1">
              <a:spcBef>
                <a:spcPts val="0"/>
              </a:spcBef>
              <a:spcAft>
                <a:spcPts val="0"/>
              </a:spcAft>
              <a:buClrTx/>
              <a:buFontTx/>
              <a:buNone/>
            </a:pPr>
            <a:endParaRPr lang="en-US" sz="1800" dirty="0">
              <a:solidFill>
                <a:srgbClr val="000000"/>
              </a:solidFill>
            </a:endParaRPr>
          </a:p>
        </p:txBody>
      </p:sp>
    </p:spTree>
    <p:extLst>
      <p:ext uri="{BB962C8B-B14F-4D97-AF65-F5344CB8AC3E}">
        <p14:creationId xmlns:p14="http://schemas.microsoft.com/office/powerpoint/2010/main" val="181208386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2_Blank">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941388" y="1636712"/>
            <a:ext cx="6917271" cy="4293715"/>
          </a:xfrm>
          <a:prstGeom prst="rect">
            <a:avLst/>
          </a:prstGeom>
          <a:noFill/>
          <a:ln w="9525" algn="ctr">
            <a:noFill/>
            <a:miter lim="800000"/>
            <a:headEnd/>
            <a:tailEnd/>
          </a:ln>
        </p:spPr>
        <p:txBody>
          <a:bodyPr/>
          <a:lstStyle>
            <a:lvl1pPr algn="l" rtl="0" eaLnBrk="0" fontAlgn="base" hangingPunct="0">
              <a:lnSpc>
                <a:spcPct val="95000"/>
              </a:lnSpc>
              <a:spcBef>
                <a:spcPct val="70000"/>
              </a:spcBef>
              <a:spcAft>
                <a:spcPct val="0"/>
              </a:spcAft>
              <a:defRPr lang="en-US" sz="1600" smtClean="0">
                <a:solidFill>
                  <a:srgbClr val="000000"/>
                </a:solidFill>
                <a:latin typeface="Arial" pitchFamily="34" charset="0"/>
                <a:ea typeface="+mn-ea"/>
                <a:cs typeface="Arial" pitchFamily="34" charset="0"/>
              </a:defRPr>
            </a:lvl1pPr>
            <a:lvl2pPr algn="l" rtl="0" eaLnBrk="0" fontAlgn="base" hangingPunct="0">
              <a:lnSpc>
                <a:spcPct val="95000"/>
              </a:lnSpc>
              <a:spcBef>
                <a:spcPct val="70000"/>
              </a:spcBef>
              <a:spcAft>
                <a:spcPct val="0"/>
              </a:spcAft>
              <a:defRPr lang="en-US" sz="1400" smtClean="0">
                <a:solidFill>
                  <a:srgbClr val="000000"/>
                </a:solidFill>
                <a:latin typeface="Arial" pitchFamily="34" charset="0"/>
                <a:ea typeface="+mn-ea"/>
                <a:cs typeface="Arial" pitchFamily="34" charset="0"/>
              </a:defRPr>
            </a:lvl2pPr>
            <a:lvl3pPr algn="l" rtl="0" eaLnBrk="0" fontAlgn="base" hangingPunct="0">
              <a:lnSpc>
                <a:spcPct val="95000"/>
              </a:lnSpc>
              <a:spcBef>
                <a:spcPct val="70000"/>
              </a:spcBef>
              <a:spcAft>
                <a:spcPct val="0"/>
              </a:spcAft>
              <a:defRPr lang="en-US" sz="1300" smtClean="0">
                <a:solidFill>
                  <a:srgbClr val="000000"/>
                </a:solidFill>
                <a:latin typeface="Arial" pitchFamily="34" charset="0"/>
                <a:ea typeface="+mn-ea"/>
                <a:cs typeface="Arial" pitchFamily="34" charset="0"/>
              </a:defRPr>
            </a:lvl3pPr>
            <a:lvl4pPr algn="l" rtl="0" eaLnBrk="0" fontAlgn="base" hangingPunct="0">
              <a:lnSpc>
                <a:spcPct val="95000"/>
              </a:lnSpc>
              <a:spcBef>
                <a:spcPct val="70000"/>
              </a:spcBef>
              <a:spcAft>
                <a:spcPct val="0"/>
              </a:spcAft>
              <a:defRPr lang="en-US" smtClean="0">
                <a:solidFill>
                  <a:srgbClr val="000000"/>
                </a:solidFill>
                <a:latin typeface="+mn-lt"/>
                <a:ea typeface="+mn-ea"/>
                <a:cs typeface="+mn-cs"/>
              </a:defRPr>
            </a:lvl4pPr>
            <a:lvl5pPr algn="l" rtl="0" eaLnBrk="0" fontAlgn="base" hangingPunct="0">
              <a:lnSpc>
                <a:spcPct val="95000"/>
              </a:lnSpc>
              <a:spcBef>
                <a:spcPct val="70000"/>
              </a:spcBef>
              <a:spcAft>
                <a:spcPct val="0"/>
              </a:spcAft>
              <a:defRPr lang="en-US" smtClean="0">
                <a:solidFill>
                  <a:srgbClr val="000000"/>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p:txBody>
      </p:sp>
      <p:sp>
        <p:nvSpPr>
          <p:cNvPr id="6" name="Rectangle 6"/>
          <p:cNvSpPr>
            <a:spLocks noGrp="1" noChangeArrowheads="1"/>
          </p:cNvSpPr>
          <p:nvPr>
            <p:ph type="title"/>
          </p:nvPr>
        </p:nvSpPr>
        <p:spPr bwMode="auto">
          <a:xfrm>
            <a:off x="884238" y="85105"/>
            <a:ext cx="8070850" cy="476250"/>
          </a:xfrm>
          <a:prstGeom prst="rect">
            <a:avLst/>
          </a:prstGeom>
          <a:noFill/>
          <a:ln w="12700" algn="ctr">
            <a:noFill/>
            <a:miter lim="800000"/>
            <a:headEnd/>
            <a:tailEnd/>
          </a:ln>
        </p:spPr>
        <p:txBody>
          <a:bodyPr/>
          <a:lstStyle>
            <a:lvl1pPr>
              <a:defRPr>
                <a:latin typeface="Arial" panose="020B0604020202020204" pitchFamily="34" charset="0"/>
                <a:cs typeface="Arial" pitchFamily="34" charset="0"/>
              </a:defRPr>
            </a:lvl1pPr>
          </a:lstStyle>
          <a:p>
            <a:pPr lvl="0"/>
            <a:r>
              <a:rPr lang="en-US" dirty="0"/>
              <a:t>Click to edit Master title style</a:t>
            </a:r>
          </a:p>
        </p:txBody>
      </p:sp>
    </p:spTree>
    <p:extLst>
      <p:ext uri="{BB962C8B-B14F-4D97-AF65-F5344CB8AC3E}">
        <p14:creationId xmlns:p14="http://schemas.microsoft.com/office/powerpoint/2010/main" val="2416410620"/>
      </p:ext>
    </p:extLst>
  </p:cSld>
  <p:clrMapOvr>
    <a:masterClrMapping/>
  </p:clrMapOvr>
  <p:transition>
    <p:fade/>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5" name="Rectangle 240"/>
          <p:cNvSpPr>
            <a:spLocks noGrp="1" noChangeArrowheads="1"/>
          </p:cNvSpPr>
          <p:nvPr>
            <p:ph type="title"/>
          </p:nvPr>
        </p:nvSpPr>
        <p:spPr bwMode="auto">
          <a:xfrm>
            <a:off x="349348" y="113122"/>
            <a:ext cx="8496300" cy="680311"/>
          </a:xfrm>
          <a:prstGeom prst="rect">
            <a:avLst/>
          </a:prstGeom>
          <a:noFill/>
          <a:ln w="9525">
            <a:noFill/>
            <a:miter lim="800000"/>
            <a:headEnd/>
            <a:tailEnd/>
          </a:ln>
        </p:spPr>
        <p:txBody>
          <a:bodyPr vert="horz" wrap="square" lIns="0" tIns="0" rIns="0" bIns="0" numCol="1" anchor="b" anchorCtr="0" compatLnSpc="1">
            <a:prstTxWarp prst="textNoShape">
              <a:avLst/>
            </a:prstTxWarp>
            <a:noAutofit/>
          </a:bodyPr>
          <a:lstStyle>
            <a:lvl1pPr>
              <a:defRPr>
                <a:latin typeface="Arial" panose="020B0604020202020204" pitchFamily="34" charset="0"/>
                <a:cs typeface="Arial" panose="020B0604020202020204" pitchFamily="34" charset="0"/>
              </a:defRPr>
            </a:lvl1pPr>
          </a:lstStyle>
          <a:p>
            <a:pPr lvl="0"/>
            <a:r>
              <a:rPr lang="en-US" dirty="0"/>
              <a:t>Click to edit Master title style</a:t>
            </a:r>
          </a:p>
        </p:txBody>
      </p:sp>
      <p:sp>
        <p:nvSpPr>
          <p:cNvPr id="8" name="Text Placeholder 12"/>
          <p:cNvSpPr>
            <a:spLocks noGrp="1"/>
          </p:cNvSpPr>
          <p:nvPr>
            <p:ph type="body" sz="quarter" idx="12" hasCustomPrompt="1"/>
          </p:nvPr>
        </p:nvSpPr>
        <p:spPr>
          <a:xfrm>
            <a:off x="349346" y="994400"/>
            <a:ext cx="8177213" cy="246221"/>
          </a:xfrm>
          <a:prstGeom prst="rect">
            <a:avLst/>
          </a:prstGeom>
        </p:spPr>
        <p:txBody>
          <a:bodyPr/>
          <a:lstStyle>
            <a:lvl1pPr marL="0" indent="0">
              <a:buFontTx/>
              <a:buNone/>
              <a:defRPr sz="1600">
                <a:latin typeface="Arial" panose="020B0604020202020204" pitchFamily="34" charset="0"/>
                <a:cs typeface="Arial" panose="020B0604020202020204" pitchFamily="34" charset="0"/>
              </a:defRPr>
            </a:lvl1pPr>
            <a:lvl2pPr marL="233362" indent="0">
              <a:buFontTx/>
              <a:buNone/>
              <a:defRPr/>
            </a:lvl2pPr>
            <a:lvl3pPr marL="468312" indent="0">
              <a:buFontTx/>
              <a:buNone/>
              <a:defRPr/>
            </a:lvl3pPr>
            <a:lvl4pPr marL="690562" indent="0">
              <a:buFontTx/>
              <a:buNone/>
              <a:defRPr/>
            </a:lvl4pPr>
            <a:lvl5pPr marL="919162" indent="0">
              <a:buFontTx/>
              <a:buNone/>
              <a:defRPr/>
            </a:lvl5pPr>
          </a:lstStyle>
          <a:p>
            <a:pPr lvl="0"/>
            <a:r>
              <a:rPr lang="en-US" dirty="0"/>
              <a:t>Subtitle</a:t>
            </a:r>
          </a:p>
        </p:txBody>
      </p:sp>
      <p:sp>
        <p:nvSpPr>
          <p:cNvPr id="9" name="Text Placeholder 10"/>
          <p:cNvSpPr>
            <a:spLocks noGrp="1"/>
          </p:cNvSpPr>
          <p:nvPr>
            <p:ph type="body" sz="quarter" idx="11" hasCustomPrompt="1"/>
          </p:nvPr>
        </p:nvSpPr>
        <p:spPr>
          <a:xfrm>
            <a:off x="349346" y="6200629"/>
            <a:ext cx="8120062" cy="246221"/>
          </a:xfrm>
          <a:prstGeom prst="rect">
            <a:avLst/>
          </a:prstGeom>
        </p:spPr>
        <p:txBody>
          <a:bodyPr anchor="b" anchorCtr="0"/>
          <a:lstStyle>
            <a:lvl1pPr marL="0" indent="0">
              <a:spcBef>
                <a:spcPts val="0"/>
              </a:spcBef>
              <a:buFontTx/>
              <a:buNone/>
              <a:defRPr sz="800">
                <a:latin typeface="Arial" panose="020B0604020202020204" pitchFamily="34" charset="0"/>
                <a:cs typeface="Arial" panose="020B0604020202020204" pitchFamily="34" charset="0"/>
              </a:defRPr>
            </a:lvl1pPr>
            <a:lvl2pPr marL="233362" indent="0">
              <a:buFontTx/>
              <a:buNone/>
              <a:defRPr sz="800">
                <a:latin typeface="+mn-lt"/>
              </a:defRPr>
            </a:lvl2pPr>
            <a:lvl3pPr marL="468312" indent="0">
              <a:buFontTx/>
              <a:buNone/>
              <a:defRPr sz="800">
                <a:latin typeface="+mn-lt"/>
              </a:defRPr>
            </a:lvl3pPr>
            <a:lvl4pPr marL="690562" indent="0">
              <a:buFontTx/>
              <a:buNone/>
              <a:defRPr sz="800">
                <a:latin typeface="+mn-lt"/>
              </a:defRPr>
            </a:lvl4pPr>
            <a:lvl5pPr marL="919162" indent="0">
              <a:buFontTx/>
              <a:buNone/>
              <a:defRPr sz="800">
                <a:latin typeface="+mn-lt"/>
              </a:defRPr>
            </a:lvl5pPr>
          </a:lstStyle>
          <a:p>
            <a:pPr lvl="0"/>
            <a:r>
              <a:rPr lang="en-US" dirty="0"/>
              <a:t>Footnote</a:t>
            </a:r>
          </a:p>
          <a:p>
            <a:pPr lvl="0"/>
            <a:r>
              <a:rPr lang="en-US" dirty="0"/>
              <a:t>Source:</a:t>
            </a:r>
          </a:p>
        </p:txBody>
      </p:sp>
    </p:spTree>
    <p:extLst>
      <p:ext uri="{BB962C8B-B14F-4D97-AF65-F5344CB8AC3E}">
        <p14:creationId xmlns:p14="http://schemas.microsoft.com/office/powerpoint/2010/main" val="3540206934"/>
      </p:ext>
    </p:extLst>
  </p:cSld>
  <p:clrMapOvr>
    <a:masterClrMapping/>
  </p:clrMapOvr>
  <p:transition>
    <p:wipe dir="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cSld name="Divider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58774" y="2274416"/>
            <a:ext cx="8493125" cy="1232367"/>
          </a:xfrm>
          <a:prstGeom prst="rect">
            <a:avLst/>
          </a:prstGeom>
        </p:spPr>
        <p:txBody>
          <a:bodyPr>
            <a:normAutofit/>
          </a:bodyPr>
          <a:lstStyle>
            <a:lvl1pPr algn="ctr">
              <a:defRPr lang="en-US" sz="2400" kern="1200" dirty="0">
                <a:solidFill>
                  <a:schemeClr val="tx1"/>
                </a:solidFill>
                <a:latin typeface="ChunkFive" pitchFamily="2" charset="0"/>
                <a:ea typeface="ChunkFive" pitchFamily="2" charset="0"/>
                <a:cs typeface="Arial" panose="020B0604020202020204" pitchFamily="34" charset="0"/>
              </a:defRPr>
            </a:lvl1pPr>
          </a:lstStyle>
          <a:p>
            <a:r>
              <a:rPr lang="en-US" dirty="0"/>
              <a:t>Divider Title</a:t>
            </a:r>
          </a:p>
        </p:txBody>
      </p:sp>
    </p:spTree>
    <p:extLst>
      <p:ext uri="{BB962C8B-B14F-4D97-AF65-F5344CB8AC3E}">
        <p14:creationId xmlns:p14="http://schemas.microsoft.com/office/powerpoint/2010/main" val="3569427642"/>
      </p:ext>
    </p:extLst>
  </p:cSld>
  <p:clrMapOvr>
    <a:masterClrMapping/>
  </p:clrMapOvr>
  <p:transition>
    <p:wipe dir="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3" name="Text Placeholder 2"/>
          <p:cNvSpPr>
            <a:spLocks noGrp="1"/>
          </p:cNvSpPr>
          <p:nvPr>
            <p:ph idx="1"/>
          </p:nvPr>
        </p:nvSpPr>
        <p:spPr>
          <a:xfrm>
            <a:off x="347472" y="1143184"/>
            <a:ext cx="8458200" cy="4685437"/>
          </a:xfrm>
          <a:prstGeom prst="rect">
            <a:avLst/>
          </a:prstGeom>
          <a:solidFill>
            <a:schemeClr val="bg1"/>
          </a:solidFill>
        </p:spPr>
        <p:txBody>
          <a:bodyPr lIns="0" tIns="41025" rIns="82048" bIns="41025"/>
          <a:lstStyle>
            <a:lvl1pPr>
              <a:defRPr lang="en-US" dirty="0" smtClean="0">
                <a:solidFill>
                  <a:schemeClr val="tx1"/>
                </a:solidFill>
              </a:defRPr>
            </a:lvl1pPr>
            <a:lvl2pPr>
              <a:defRPr lang="en-US" sz="1100" dirty="0" smtClean="0">
                <a:solidFill>
                  <a:schemeClr val="tx1"/>
                </a:solidFill>
              </a:defRPr>
            </a:lvl2pPr>
            <a:lvl3pPr>
              <a:defRPr lang="en-US" sz="1100" dirty="0" smtClean="0">
                <a:solidFill>
                  <a:schemeClr val="tx1"/>
                </a:solidFill>
              </a:defRPr>
            </a:lvl3pPr>
            <a:lvl4pPr>
              <a:defRPr lang="en-US" sz="1100" dirty="0" smtClean="0">
                <a:solidFill>
                  <a:schemeClr val="tx1"/>
                </a:solidFill>
              </a:defRPr>
            </a:lvl4pPr>
            <a:lvl5pPr>
              <a:defRPr lang="en-US" sz="1100" dirty="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6"/>
          <p:cNvSpPr>
            <a:spLocks noGrp="1"/>
          </p:cNvSpPr>
          <p:nvPr>
            <p:ph sz="quarter" idx="21" hasCustomPrompt="1"/>
          </p:nvPr>
        </p:nvSpPr>
        <p:spPr>
          <a:xfrm>
            <a:off x="347472" y="5932953"/>
            <a:ext cx="8458200" cy="313765"/>
          </a:xfrm>
          <a:prstGeom prst="rect">
            <a:avLst/>
          </a:prstGeom>
        </p:spPr>
        <p:txBody>
          <a:bodyPr lIns="0" tIns="41025" rIns="0" bIns="41025" anchor="b"/>
          <a:lstStyle>
            <a:lvl1pPr marL="82048" indent="-164098">
              <a:spcAft>
                <a:spcPts val="90"/>
              </a:spcAft>
              <a:buFont typeface="+mj-lt"/>
              <a:buAutoNum type="arabicPeriod"/>
              <a:defRPr sz="700" baseline="0">
                <a:solidFill>
                  <a:schemeClr val="tx1">
                    <a:lumMod val="85000"/>
                    <a:lumOff val="15000"/>
                  </a:schemeClr>
                </a:solidFill>
              </a:defRPr>
            </a:lvl1pPr>
          </a:lstStyle>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r>
              <a:rPr lang="en-US" dirty="0" err="1" smtClean="0"/>
              <a:t>sapien</a:t>
            </a:r>
            <a:endParaRPr lang="en-US" dirty="0" smtClean="0"/>
          </a:p>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r>
              <a:rPr lang="en-US" dirty="0" err="1" smtClean="0"/>
              <a:t>sapien</a:t>
            </a:r>
            <a:endParaRPr lang="en-US" dirty="0" smtClean="0"/>
          </a:p>
        </p:txBody>
      </p:sp>
      <p:sp>
        <p:nvSpPr>
          <p:cNvPr id="9" name="Title Placeholder 1"/>
          <p:cNvSpPr>
            <a:spLocks noGrp="1"/>
          </p:cNvSpPr>
          <p:nvPr>
            <p:ph type="title" hasCustomPrompt="1"/>
          </p:nvPr>
        </p:nvSpPr>
        <p:spPr>
          <a:xfrm>
            <a:off x="347472" y="730682"/>
            <a:ext cx="8458200" cy="390525"/>
          </a:xfrm>
          <a:prstGeom prst="rect">
            <a:avLst/>
          </a:prstGeom>
        </p:spPr>
        <p:txBody>
          <a:bodyPr vert="horz" wrap="square" lIns="0" tIns="0" rIns="0" bIns="0" rtlCol="0" anchor="b" anchorCtr="0">
            <a:noAutofit/>
          </a:bodyPr>
          <a:lstStyle>
            <a:lvl1pPr>
              <a:lnSpc>
                <a:spcPct val="95000"/>
              </a:lnSpc>
              <a:defRPr sz="1300" b="1" baseline="0">
                <a:solidFill>
                  <a:schemeClr val="tx2"/>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67716163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Text Placeholder 4"/>
          <p:cNvSpPr>
            <a:spLocks noGrp="1"/>
          </p:cNvSpPr>
          <p:nvPr>
            <p:ph type="body" sz="quarter" idx="19"/>
          </p:nvPr>
        </p:nvSpPr>
        <p:spPr>
          <a:xfrm>
            <a:off x="347472" y="1534821"/>
            <a:ext cx="8458200" cy="4114639"/>
          </a:xfrm>
          <a:prstGeom prst="rect">
            <a:avLst/>
          </a:prstGeom>
          <a:solidFill>
            <a:schemeClr val="bg1"/>
          </a:solidFill>
        </p:spPr>
        <p:txBody>
          <a:bodyPr lIns="0" tIns="41025" rIns="82048" bIns="41025"/>
          <a:lstStyle>
            <a:lvl1pPr>
              <a:defRPr>
                <a:solidFill>
                  <a:schemeClr val="tx1"/>
                </a:solidFill>
              </a:defRPr>
            </a:lvl1pPr>
            <a:lvl2pPr>
              <a:defRPr sz="1100">
                <a:solidFill>
                  <a:schemeClr val="tx1"/>
                </a:solidFill>
              </a:defRPr>
            </a:lvl2pPr>
            <a:lvl3pPr>
              <a:defRPr sz="1100">
                <a:solidFill>
                  <a:schemeClr val="tx1"/>
                </a:solidFill>
              </a:defRPr>
            </a:lvl3pPr>
            <a:lvl4pPr>
              <a:defRPr sz="1100">
                <a:solidFill>
                  <a:schemeClr val="tx1"/>
                </a:solidFill>
              </a:defRPr>
            </a:lvl4pPr>
            <a:lvl5pPr>
              <a:defRPr sz="11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4"/>
          <p:cNvSpPr>
            <a:spLocks noGrp="1"/>
          </p:cNvSpPr>
          <p:nvPr>
            <p:ph type="body" sz="quarter" idx="20" hasCustomPrompt="1"/>
          </p:nvPr>
        </p:nvSpPr>
        <p:spPr>
          <a:xfrm>
            <a:off x="347472" y="1143184"/>
            <a:ext cx="8458200" cy="331556"/>
          </a:xfrm>
          <a:prstGeom prst="rect">
            <a:avLst/>
          </a:prstGeom>
        </p:spPr>
        <p:txBody>
          <a:bodyPr lIns="0" tIns="41025" rIns="82048" bIns="41025"/>
          <a:lstStyle>
            <a:lvl1pPr marL="0" indent="0">
              <a:buNone/>
              <a:defRPr sz="1300" baseline="0">
                <a:solidFill>
                  <a:schemeClr val="accent6"/>
                </a:solidFill>
              </a:defRPr>
            </a:lvl1pPr>
          </a:lstStyle>
          <a:p>
            <a:pPr lvl="0"/>
            <a:r>
              <a:rPr lang="en-US" dirty="0" smtClean="0"/>
              <a:t>Click to edit subtitle</a:t>
            </a:r>
            <a:endParaRPr lang="en-US" dirty="0"/>
          </a:p>
        </p:txBody>
      </p:sp>
      <p:sp>
        <p:nvSpPr>
          <p:cNvPr id="6" name="Content Placeholder 6"/>
          <p:cNvSpPr>
            <a:spLocks noGrp="1"/>
          </p:cNvSpPr>
          <p:nvPr>
            <p:ph sz="quarter" idx="21" hasCustomPrompt="1"/>
          </p:nvPr>
        </p:nvSpPr>
        <p:spPr>
          <a:xfrm>
            <a:off x="347472" y="5932953"/>
            <a:ext cx="8458200" cy="313765"/>
          </a:xfrm>
          <a:prstGeom prst="rect">
            <a:avLst/>
          </a:prstGeom>
        </p:spPr>
        <p:txBody>
          <a:bodyPr lIns="0" tIns="41025" rIns="0" bIns="41025" anchor="b"/>
          <a:lstStyle>
            <a:lvl1pPr marL="82048" indent="-164098">
              <a:spcAft>
                <a:spcPts val="90"/>
              </a:spcAft>
              <a:buFont typeface="+mj-lt"/>
              <a:buAutoNum type="arabicPeriod"/>
              <a:defRPr sz="700" baseline="0">
                <a:solidFill>
                  <a:schemeClr val="tx1">
                    <a:lumMod val="85000"/>
                    <a:lumOff val="15000"/>
                  </a:schemeClr>
                </a:solidFill>
              </a:defRPr>
            </a:lvl1pPr>
          </a:lstStyle>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r>
              <a:rPr lang="en-US" dirty="0" err="1" smtClean="0"/>
              <a:t>sapien</a:t>
            </a:r>
            <a:endParaRPr lang="en-US" dirty="0" smtClean="0"/>
          </a:p>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r>
              <a:rPr lang="en-US" dirty="0" err="1" smtClean="0"/>
              <a:t>sapien</a:t>
            </a:r>
            <a:endParaRPr lang="en-US" dirty="0" smtClean="0"/>
          </a:p>
        </p:txBody>
      </p:sp>
      <p:sp>
        <p:nvSpPr>
          <p:cNvPr id="7" name="Title Placeholder 1"/>
          <p:cNvSpPr>
            <a:spLocks noGrp="1"/>
          </p:cNvSpPr>
          <p:nvPr>
            <p:ph type="title" hasCustomPrompt="1"/>
          </p:nvPr>
        </p:nvSpPr>
        <p:spPr>
          <a:xfrm>
            <a:off x="347472" y="730682"/>
            <a:ext cx="8458200" cy="390525"/>
          </a:xfrm>
          <a:prstGeom prst="rect">
            <a:avLst/>
          </a:prstGeom>
        </p:spPr>
        <p:txBody>
          <a:bodyPr vert="horz" wrap="square" lIns="0" tIns="0" rIns="0" bIns="0" rtlCol="0" anchor="b" anchorCtr="0">
            <a:noAutofit/>
          </a:bodyPr>
          <a:lstStyle>
            <a:lvl1pPr>
              <a:lnSpc>
                <a:spcPct val="95000"/>
              </a:lnSpc>
              <a:defRPr sz="1300" b="1" baseline="0">
                <a:solidFill>
                  <a:schemeClr val="tx2"/>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04091753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6" name="Picture Placeholder 5"/>
          <p:cNvSpPr>
            <a:spLocks noGrp="1"/>
          </p:cNvSpPr>
          <p:nvPr>
            <p:ph type="pic" sz="quarter" idx="21"/>
          </p:nvPr>
        </p:nvSpPr>
        <p:spPr>
          <a:xfrm>
            <a:off x="347472" y="1534821"/>
            <a:ext cx="8458200" cy="4213830"/>
          </a:xfrm>
          <a:prstGeom prst="rect">
            <a:avLst/>
          </a:prstGeom>
          <a:solidFill>
            <a:schemeClr val="accent2">
              <a:lumMod val="20000"/>
              <a:lumOff val="80000"/>
            </a:schemeClr>
          </a:solidFill>
        </p:spPr>
        <p:txBody>
          <a:bodyPr lIns="82048" tIns="41025" rIns="82048" bIns="41025"/>
          <a:lstStyle>
            <a:lvl1pPr marL="0" indent="0" algn="ctr">
              <a:buNone/>
              <a:defRPr sz="1100" b="1" baseline="0"/>
            </a:lvl1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FULL IMAGE PLACEHOLDER</a:t>
            </a:r>
          </a:p>
          <a:p>
            <a:r>
              <a:rPr lang="en-US" dirty="0" smtClean="0"/>
              <a:t>Resize image to cover box</a:t>
            </a:r>
            <a:endParaRPr lang="en-US" dirty="0"/>
          </a:p>
        </p:txBody>
      </p:sp>
      <p:sp>
        <p:nvSpPr>
          <p:cNvPr id="9" name="Text Placeholder 4"/>
          <p:cNvSpPr>
            <a:spLocks noGrp="1"/>
          </p:cNvSpPr>
          <p:nvPr>
            <p:ph type="body" sz="quarter" idx="20" hasCustomPrompt="1"/>
          </p:nvPr>
        </p:nvSpPr>
        <p:spPr>
          <a:xfrm>
            <a:off x="347472" y="1143184"/>
            <a:ext cx="8458200" cy="331556"/>
          </a:xfrm>
          <a:prstGeom prst="rect">
            <a:avLst/>
          </a:prstGeom>
        </p:spPr>
        <p:txBody>
          <a:bodyPr lIns="0" tIns="41025" rIns="82048" bIns="41025"/>
          <a:lstStyle>
            <a:lvl1pPr marL="0" indent="0">
              <a:buNone/>
              <a:defRPr sz="1300" baseline="0">
                <a:solidFill>
                  <a:schemeClr val="accent6"/>
                </a:solidFill>
              </a:defRPr>
            </a:lvl1pPr>
          </a:lstStyle>
          <a:p>
            <a:pPr lvl="0"/>
            <a:r>
              <a:rPr lang="en-US" dirty="0" smtClean="0"/>
              <a:t>Click to edit subtitle</a:t>
            </a:r>
            <a:endParaRPr lang="en-US" dirty="0"/>
          </a:p>
        </p:txBody>
      </p:sp>
      <p:sp>
        <p:nvSpPr>
          <p:cNvPr id="10" name="Content Placeholder 6"/>
          <p:cNvSpPr>
            <a:spLocks noGrp="1"/>
          </p:cNvSpPr>
          <p:nvPr>
            <p:ph sz="quarter" idx="22" hasCustomPrompt="1"/>
          </p:nvPr>
        </p:nvSpPr>
        <p:spPr>
          <a:xfrm>
            <a:off x="347472" y="5932953"/>
            <a:ext cx="8458200" cy="313765"/>
          </a:xfrm>
          <a:prstGeom prst="rect">
            <a:avLst/>
          </a:prstGeom>
        </p:spPr>
        <p:txBody>
          <a:bodyPr lIns="0" tIns="41025" rIns="0" bIns="41025" anchor="b"/>
          <a:lstStyle>
            <a:lvl1pPr marL="82048" indent="-164098">
              <a:spcAft>
                <a:spcPts val="90"/>
              </a:spcAft>
              <a:buFont typeface="+mj-lt"/>
              <a:buAutoNum type="arabicPeriod"/>
              <a:defRPr sz="700" baseline="0">
                <a:solidFill>
                  <a:schemeClr val="tx1">
                    <a:lumMod val="85000"/>
                    <a:lumOff val="15000"/>
                  </a:schemeClr>
                </a:solidFill>
              </a:defRPr>
            </a:lvl1pPr>
          </a:lstStyle>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r>
              <a:rPr lang="en-US" dirty="0" err="1" smtClean="0"/>
              <a:t>sapien</a:t>
            </a:r>
            <a:endParaRPr lang="en-US" dirty="0" smtClean="0"/>
          </a:p>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r>
              <a:rPr lang="en-US" dirty="0" err="1" smtClean="0"/>
              <a:t>sapien</a:t>
            </a:r>
            <a:endParaRPr lang="en-US" dirty="0" smtClean="0"/>
          </a:p>
        </p:txBody>
      </p:sp>
      <p:sp>
        <p:nvSpPr>
          <p:cNvPr id="11" name="Title Placeholder 1"/>
          <p:cNvSpPr>
            <a:spLocks noGrp="1"/>
          </p:cNvSpPr>
          <p:nvPr>
            <p:ph type="title" hasCustomPrompt="1"/>
          </p:nvPr>
        </p:nvSpPr>
        <p:spPr>
          <a:xfrm>
            <a:off x="347472" y="730682"/>
            <a:ext cx="8458200" cy="390525"/>
          </a:xfrm>
          <a:prstGeom prst="rect">
            <a:avLst/>
          </a:prstGeom>
        </p:spPr>
        <p:txBody>
          <a:bodyPr vert="horz" wrap="square" lIns="0" tIns="0" rIns="0" bIns="0" rtlCol="0" anchor="b" anchorCtr="0">
            <a:noAutofit/>
          </a:bodyPr>
          <a:lstStyle>
            <a:lvl1pPr>
              <a:lnSpc>
                <a:spcPct val="95000"/>
              </a:lnSpc>
              <a:defRPr sz="1300" b="1" baseline="0">
                <a:solidFill>
                  <a:schemeClr val="tx2"/>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17953634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47471" y="1534822"/>
            <a:ext cx="4069080" cy="4220074"/>
          </a:xfrm>
          <a:prstGeom prst="rect">
            <a:avLst/>
          </a:prstGeom>
          <a:solidFill>
            <a:schemeClr val="bg1"/>
          </a:solidFill>
        </p:spPr>
        <p:txBody>
          <a:bodyPr lIns="0" tIns="41025" rIns="82048" bIns="41025"/>
          <a:lstStyle>
            <a:lvl1pPr>
              <a:defRPr lang="en-US" dirty="0" smtClean="0">
                <a:solidFill>
                  <a:schemeClr val="tx1"/>
                </a:solidFill>
              </a:defRPr>
            </a:lvl1pPr>
            <a:lvl2pPr>
              <a:defRPr lang="en-US" sz="1100" dirty="0" smtClean="0">
                <a:solidFill>
                  <a:schemeClr val="tx1"/>
                </a:solidFill>
              </a:defRPr>
            </a:lvl2pPr>
            <a:lvl3pPr>
              <a:defRPr lang="en-US" sz="1100" dirty="0" smtClean="0">
                <a:solidFill>
                  <a:schemeClr val="tx1"/>
                </a:solidFill>
              </a:defRPr>
            </a:lvl3pPr>
            <a:lvl4pPr>
              <a:defRPr lang="en-US" sz="1100" dirty="0" smtClean="0">
                <a:solidFill>
                  <a:schemeClr val="tx1"/>
                </a:solidFill>
              </a:defRPr>
            </a:lvl4pPr>
            <a:lvl5pPr>
              <a:defRPr lang="en-US" sz="1100" dirty="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8"/>
          <p:cNvSpPr>
            <a:spLocks noGrp="1"/>
          </p:cNvSpPr>
          <p:nvPr>
            <p:ph sz="quarter" idx="14"/>
          </p:nvPr>
        </p:nvSpPr>
        <p:spPr>
          <a:xfrm>
            <a:off x="4735900" y="1534822"/>
            <a:ext cx="4069772" cy="4220074"/>
          </a:xfrm>
          <a:prstGeom prst="rect">
            <a:avLst/>
          </a:prstGeom>
          <a:solidFill>
            <a:schemeClr val="bg1"/>
          </a:solidFill>
        </p:spPr>
        <p:txBody>
          <a:bodyPr lIns="0" tIns="41025" rIns="82048" bIns="41025"/>
          <a:lstStyle>
            <a:lvl1pPr>
              <a:defRPr lang="en-US" dirty="0" smtClean="0">
                <a:solidFill>
                  <a:schemeClr val="tx1"/>
                </a:solidFill>
              </a:defRPr>
            </a:lvl1pPr>
            <a:lvl2pPr>
              <a:defRPr lang="en-US" sz="1100" dirty="0" smtClean="0">
                <a:solidFill>
                  <a:schemeClr val="tx1"/>
                </a:solidFill>
              </a:defRPr>
            </a:lvl2pPr>
            <a:lvl3pPr>
              <a:defRPr lang="en-US" sz="1100" dirty="0" smtClean="0">
                <a:solidFill>
                  <a:schemeClr val="tx1"/>
                </a:solidFill>
              </a:defRPr>
            </a:lvl3pPr>
            <a:lvl4pPr>
              <a:defRPr lang="en-US" sz="1100" dirty="0" smtClean="0">
                <a:solidFill>
                  <a:schemeClr val="tx1"/>
                </a:solidFill>
              </a:defRPr>
            </a:lvl4pPr>
            <a:lvl5pPr>
              <a:defRPr lang="en-US" sz="1100" dirty="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6"/>
          <p:cNvSpPr>
            <a:spLocks noGrp="1"/>
          </p:cNvSpPr>
          <p:nvPr>
            <p:ph sz="quarter" idx="21" hasCustomPrompt="1"/>
          </p:nvPr>
        </p:nvSpPr>
        <p:spPr>
          <a:xfrm>
            <a:off x="347472" y="5932953"/>
            <a:ext cx="8458200" cy="313765"/>
          </a:xfrm>
          <a:prstGeom prst="rect">
            <a:avLst/>
          </a:prstGeom>
        </p:spPr>
        <p:txBody>
          <a:bodyPr lIns="0" tIns="41025" rIns="0" bIns="41025" anchor="b"/>
          <a:lstStyle>
            <a:lvl1pPr marL="82048" indent="-164098">
              <a:spcAft>
                <a:spcPts val="90"/>
              </a:spcAft>
              <a:buFont typeface="+mj-lt"/>
              <a:buAutoNum type="arabicPeriod"/>
              <a:defRPr sz="700" baseline="0">
                <a:solidFill>
                  <a:schemeClr val="tx1">
                    <a:lumMod val="85000"/>
                    <a:lumOff val="15000"/>
                  </a:schemeClr>
                </a:solidFill>
              </a:defRPr>
            </a:lvl1pPr>
          </a:lstStyle>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r>
              <a:rPr lang="en-US" dirty="0" err="1" smtClean="0"/>
              <a:t>sapien</a:t>
            </a:r>
            <a:endParaRPr lang="en-US" dirty="0" smtClean="0"/>
          </a:p>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r>
              <a:rPr lang="en-US" dirty="0" err="1" smtClean="0"/>
              <a:t>sapien</a:t>
            </a:r>
            <a:endParaRPr lang="en-US" dirty="0" smtClean="0"/>
          </a:p>
        </p:txBody>
      </p:sp>
      <p:sp>
        <p:nvSpPr>
          <p:cNvPr id="17" name="Text Placeholder 4"/>
          <p:cNvSpPr>
            <a:spLocks noGrp="1"/>
          </p:cNvSpPr>
          <p:nvPr>
            <p:ph type="body" sz="quarter" idx="20" hasCustomPrompt="1"/>
          </p:nvPr>
        </p:nvSpPr>
        <p:spPr>
          <a:xfrm>
            <a:off x="347472" y="1143184"/>
            <a:ext cx="8458200" cy="331556"/>
          </a:xfrm>
          <a:prstGeom prst="rect">
            <a:avLst/>
          </a:prstGeom>
        </p:spPr>
        <p:txBody>
          <a:bodyPr lIns="0" tIns="41025" rIns="82048" bIns="41025"/>
          <a:lstStyle>
            <a:lvl1pPr marL="0" indent="0">
              <a:buNone/>
              <a:defRPr sz="1300" baseline="0">
                <a:solidFill>
                  <a:schemeClr val="accent6"/>
                </a:solidFill>
              </a:defRPr>
            </a:lvl1pPr>
          </a:lstStyle>
          <a:p>
            <a:pPr lvl="0"/>
            <a:r>
              <a:rPr lang="en-US" dirty="0" smtClean="0"/>
              <a:t>Click to edit subtitle</a:t>
            </a:r>
            <a:endParaRPr lang="en-US" dirty="0"/>
          </a:p>
        </p:txBody>
      </p:sp>
      <p:sp>
        <p:nvSpPr>
          <p:cNvPr id="18" name="Content Placeholder 6"/>
          <p:cNvSpPr>
            <a:spLocks noGrp="1"/>
          </p:cNvSpPr>
          <p:nvPr>
            <p:ph sz="quarter" idx="21" hasCustomPrompt="1"/>
          </p:nvPr>
        </p:nvSpPr>
        <p:spPr>
          <a:xfrm>
            <a:off x="347472" y="5932953"/>
            <a:ext cx="8458200" cy="313765"/>
          </a:xfrm>
          <a:prstGeom prst="rect">
            <a:avLst/>
          </a:prstGeom>
        </p:spPr>
        <p:txBody>
          <a:bodyPr lIns="0" tIns="41025" rIns="0" bIns="41025" anchor="b"/>
          <a:lstStyle>
            <a:lvl1pPr marL="82048" indent="-164098">
              <a:spcAft>
                <a:spcPts val="90"/>
              </a:spcAft>
              <a:buFont typeface="+mj-lt"/>
              <a:buAutoNum type="arabicPeriod"/>
              <a:defRPr sz="700" baseline="0">
                <a:solidFill>
                  <a:schemeClr val="tx1">
                    <a:lumMod val="85000"/>
                    <a:lumOff val="15000"/>
                  </a:schemeClr>
                </a:solidFill>
              </a:defRPr>
            </a:lvl1pPr>
          </a:lstStyle>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r>
              <a:rPr lang="en-US" dirty="0" err="1" smtClean="0"/>
              <a:t>sapien</a:t>
            </a:r>
            <a:endParaRPr lang="en-US" dirty="0" smtClean="0"/>
          </a:p>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r>
              <a:rPr lang="en-US" dirty="0" err="1" smtClean="0"/>
              <a:t>sapien</a:t>
            </a:r>
            <a:endParaRPr lang="en-US" dirty="0" smtClean="0"/>
          </a:p>
        </p:txBody>
      </p:sp>
      <p:sp>
        <p:nvSpPr>
          <p:cNvPr id="19" name="Title Placeholder 1"/>
          <p:cNvSpPr>
            <a:spLocks noGrp="1"/>
          </p:cNvSpPr>
          <p:nvPr>
            <p:ph type="title" hasCustomPrompt="1"/>
          </p:nvPr>
        </p:nvSpPr>
        <p:spPr>
          <a:xfrm>
            <a:off x="347472" y="730682"/>
            <a:ext cx="8458200" cy="390525"/>
          </a:xfrm>
          <a:prstGeom prst="rect">
            <a:avLst/>
          </a:prstGeom>
        </p:spPr>
        <p:txBody>
          <a:bodyPr vert="horz" wrap="square" lIns="0" tIns="0" rIns="0" bIns="0" rtlCol="0" anchor="b" anchorCtr="0">
            <a:noAutofit/>
          </a:bodyPr>
          <a:lstStyle>
            <a:lvl1pPr>
              <a:lnSpc>
                <a:spcPct val="95000"/>
              </a:lnSpc>
              <a:defRPr sz="1300" b="1" baseline="0">
                <a:solidFill>
                  <a:schemeClr val="tx2"/>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465967169"/>
      </p:ext>
    </p:extLst>
  </p:cSld>
  <p:clrMapOvr>
    <a:masterClrMapping/>
  </p:clrMapOvr>
  <p:timing>
    <p:tnLst>
      <p:par>
        <p:cT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47472" y="1547212"/>
            <a:ext cx="8458200" cy="1174307"/>
          </a:xfrm>
          <a:prstGeom prst="rect">
            <a:avLst/>
          </a:prstGeom>
          <a:solidFill>
            <a:schemeClr val="bg1"/>
          </a:solidFill>
        </p:spPr>
        <p:txBody>
          <a:bodyPr lIns="0" tIns="41025" rIns="82048" bIns="41025"/>
          <a:lstStyle>
            <a:lvl1pPr>
              <a:defRPr lang="en-US" dirty="0" smtClean="0">
                <a:solidFill>
                  <a:schemeClr val="tx1"/>
                </a:solidFill>
              </a:defRPr>
            </a:lvl1pPr>
            <a:lvl2pPr>
              <a:defRPr lang="en-US" sz="1100" dirty="0" smtClean="0">
                <a:solidFill>
                  <a:schemeClr val="tx1"/>
                </a:solidFill>
              </a:defRPr>
            </a:lvl2pPr>
            <a:lvl3pPr>
              <a:defRPr lang="en-US" sz="1100" dirty="0" smtClean="0">
                <a:solidFill>
                  <a:schemeClr val="tx1"/>
                </a:solidFill>
              </a:defRPr>
            </a:lvl3pPr>
            <a:lvl4pPr>
              <a:defRPr lang="en-US" sz="1100" dirty="0" smtClean="0">
                <a:solidFill>
                  <a:schemeClr val="tx1"/>
                </a:solidFill>
              </a:defRPr>
            </a:lvl4pPr>
            <a:lvl5pPr>
              <a:defRPr lang="en-US" sz="1100" dirty="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6"/>
          <p:cNvSpPr>
            <a:spLocks noGrp="1"/>
          </p:cNvSpPr>
          <p:nvPr>
            <p:ph type="body" sz="quarter" idx="19" hasCustomPrompt="1"/>
          </p:nvPr>
        </p:nvSpPr>
        <p:spPr>
          <a:xfrm>
            <a:off x="347472" y="1289576"/>
            <a:ext cx="8458200" cy="245615"/>
          </a:xfrm>
          <a:prstGeom prst="rect">
            <a:avLst/>
          </a:prstGeom>
        </p:spPr>
        <p:txBody>
          <a:bodyPr lIns="0" tIns="41025" rIns="82048" bIns="41025" anchor="b"/>
          <a:lstStyle>
            <a:lvl1pPr marL="0" indent="0">
              <a:buNone/>
              <a:defRPr sz="1100" b="1">
                <a:solidFill>
                  <a:schemeClr val="tx1"/>
                </a:solidFill>
                <a:latin typeface="+mn-lt"/>
              </a:defRPr>
            </a:lvl1pPr>
          </a:lstStyle>
          <a:p>
            <a:pPr lvl="0"/>
            <a:r>
              <a:rPr lang="en-US" dirty="0" smtClean="0"/>
              <a:t>CLICK TO EDIT MASTER TEXT STYLES</a:t>
            </a:r>
          </a:p>
        </p:txBody>
      </p:sp>
      <p:sp>
        <p:nvSpPr>
          <p:cNvPr id="16" name="Content Placeholder 8"/>
          <p:cNvSpPr>
            <a:spLocks noGrp="1"/>
          </p:cNvSpPr>
          <p:nvPr>
            <p:ph sz="quarter" idx="20"/>
          </p:nvPr>
        </p:nvSpPr>
        <p:spPr>
          <a:xfrm>
            <a:off x="347472" y="3037168"/>
            <a:ext cx="8458200" cy="1174307"/>
          </a:xfrm>
          <a:prstGeom prst="rect">
            <a:avLst/>
          </a:prstGeom>
          <a:solidFill>
            <a:schemeClr val="bg1"/>
          </a:solidFill>
        </p:spPr>
        <p:txBody>
          <a:bodyPr lIns="0" tIns="41025" rIns="82048" bIns="41025"/>
          <a:lstStyle>
            <a:lvl1pPr>
              <a:defRPr lang="en-US" dirty="0" smtClean="0">
                <a:solidFill>
                  <a:schemeClr val="tx1"/>
                </a:solidFill>
              </a:defRPr>
            </a:lvl1pPr>
            <a:lvl2pPr>
              <a:defRPr lang="en-US" sz="1100" dirty="0" smtClean="0">
                <a:solidFill>
                  <a:schemeClr val="tx1"/>
                </a:solidFill>
              </a:defRPr>
            </a:lvl2pPr>
            <a:lvl3pPr>
              <a:defRPr lang="en-US" sz="1100" dirty="0" smtClean="0">
                <a:solidFill>
                  <a:schemeClr val="tx1"/>
                </a:solidFill>
              </a:defRPr>
            </a:lvl3pPr>
            <a:lvl4pPr>
              <a:defRPr lang="en-US" sz="1100" dirty="0" smtClean="0">
                <a:solidFill>
                  <a:schemeClr val="tx1"/>
                </a:solidFill>
              </a:defRPr>
            </a:lvl4pPr>
            <a:lvl5pPr>
              <a:defRPr lang="en-US" sz="1100" dirty="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Text Placeholder 6"/>
          <p:cNvSpPr>
            <a:spLocks noGrp="1"/>
          </p:cNvSpPr>
          <p:nvPr>
            <p:ph type="body" sz="quarter" idx="21" hasCustomPrompt="1"/>
          </p:nvPr>
        </p:nvSpPr>
        <p:spPr>
          <a:xfrm>
            <a:off x="347472" y="2790702"/>
            <a:ext cx="8458200" cy="245615"/>
          </a:xfrm>
          <a:prstGeom prst="rect">
            <a:avLst/>
          </a:prstGeom>
        </p:spPr>
        <p:txBody>
          <a:bodyPr lIns="0" tIns="41025" rIns="82048" bIns="41025" anchor="b"/>
          <a:lstStyle>
            <a:lvl1pPr marL="0" indent="0">
              <a:buNone/>
              <a:defRPr sz="1100" b="1">
                <a:solidFill>
                  <a:schemeClr val="tx1"/>
                </a:solidFill>
                <a:latin typeface="+mn-lt"/>
              </a:defRPr>
            </a:lvl1pPr>
          </a:lstStyle>
          <a:p>
            <a:pPr lvl="0"/>
            <a:r>
              <a:rPr lang="en-US" dirty="0" smtClean="0"/>
              <a:t>CLICK TO EDIT MASTER TEXT STYLES</a:t>
            </a:r>
          </a:p>
        </p:txBody>
      </p:sp>
      <p:sp>
        <p:nvSpPr>
          <p:cNvPr id="18" name="Content Placeholder 8"/>
          <p:cNvSpPr>
            <a:spLocks noGrp="1"/>
          </p:cNvSpPr>
          <p:nvPr>
            <p:ph sz="quarter" idx="22"/>
          </p:nvPr>
        </p:nvSpPr>
        <p:spPr>
          <a:xfrm>
            <a:off x="347472" y="4537204"/>
            <a:ext cx="8458200" cy="1174307"/>
          </a:xfrm>
          <a:prstGeom prst="rect">
            <a:avLst/>
          </a:prstGeom>
          <a:solidFill>
            <a:schemeClr val="bg1"/>
          </a:solidFill>
        </p:spPr>
        <p:txBody>
          <a:bodyPr lIns="0" tIns="41025" rIns="82048" bIns="41025"/>
          <a:lstStyle>
            <a:lvl1pPr>
              <a:defRPr lang="en-US" dirty="0" smtClean="0">
                <a:solidFill>
                  <a:schemeClr val="tx1"/>
                </a:solidFill>
              </a:defRPr>
            </a:lvl1pPr>
            <a:lvl2pPr>
              <a:defRPr lang="en-US" sz="1100" dirty="0" smtClean="0">
                <a:solidFill>
                  <a:schemeClr val="tx1"/>
                </a:solidFill>
              </a:defRPr>
            </a:lvl2pPr>
            <a:lvl3pPr>
              <a:defRPr lang="en-US" sz="1100" dirty="0" smtClean="0">
                <a:solidFill>
                  <a:schemeClr val="tx1"/>
                </a:solidFill>
              </a:defRPr>
            </a:lvl3pPr>
            <a:lvl4pPr>
              <a:defRPr lang="en-US" sz="1100" dirty="0" smtClean="0">
                <a:solidFill>
                  <a:schemeClr val="tx1"/>
                </a:solidFill>
              </a:defRPr>
            </a:lvl4pPr>
            <a:lvl5pPr>
              <a:defRPr lang="en-US" sz="1100" dirty="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Text Placeholder 6"/>
          <p:cNvSpPr>
            <a:spLocks noGrp="1"/>
          </p:cNvSpPr>
          <p:nvPr>
            <p:ph type="body" sz="quarter" idx="23" hasCustomPrompt="1"/>
          </p:nvPr>
        </p:nvSpPr>
        <p:spPr>
          <a:xfrm>
            <a:off x="347472" y="4289823"/>
            <a:ext cx="8458200" cy="245615"/>
          </a:xfrm>
          <a:prstGeom prst="rect">
            <a:avLst/>
          </a:prstGeom>
        </p:spPr>
        <p:txBody>
          <a:bodyPr lIns="0" tIns="41025" rIns="82048" bIns="41025" anchor="b"/>
          <a:lstStyle>
            <a:lvl1pPr marL="0" indent="0">
              <a:buNone/>
              <a:defRPr sz="1100" b="1">
                <a:solidFill>
                  <a:schemeClr val="tx1"/>
                </a:solidFill>
                <a:latin typeface="+mn-lt"/>
              </a:defRPr>
            </a:lvl1pPr>
          </a:lstStyle>
          <a:p>
            <a:pPr lvl="0"/>
            <a:r>
              <a:rPr lang="en-US" dirty="0" smtClean="0"/>
              <a:t>CLICK TO EDIT MASTER TEXT STYLES</a:t>
            </a:r>
          </a:p>
        </p:txBody>
      </p:sp>
      <p:sp>
        <p:nvSpPr>
          <p:cNvPr id="13" name="Content Placeholder 6"/>
          <p:cNvSpPr>
            <a:spLocks noGrp="1"/>
          </p:cNvSpPr>
          <p:nvPr>
            <p:ph sz="quarter" idx="25" hasCustomPrompt="1"/>
          </p:nvPr>
        </p:nvSpPr>
        <p:spPr>
          <a:xfrm>
            <a:off x="347472" y="5932953"/>
            <a:ext cx="8458200" cy="313765"/>
          </a:xfrm>
          <a:prstGeom prst="rect">
            <a:avLst/>
          </a:prstGeom>
        </p:spPr>
        <p:txBody>
          <a:bodyPr lIns="0" tIns="41025" rIns="0" bIns="41025" anchor="b"/>
          <a:lstStyle>
            <a:lvl1pPr marL="82048" indent="-164098">
              <a:spcAft>
                <a:spcPts val="90"/>
              </a:spcAft>
              <a:buFont typeface="+mj-lt"/>
              <a:buAutoNum type="arabicPeriod"/>
              <a:defRPr sz="700" baseline="0">
                <a:solidFill>
                  <a:schemeClr val="tx1">
                    <a:lumMod val="85000"/>
                    <a:lumOff val="15000"/>
                  </a:schemeClr>
                </a:solidFill>
              </a:defRPr>
            </a:lvl1pPr>
          </a:lstStyle>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r>
              <a:rPr lang="en-US" dirty="0" err="1" smtClean="0"/>
              <a:t>sapien</a:t>
            </a:r>
            <a:endParaRPr lang="en-US" dirty="0" smtClean="0"/>
          </a:p>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r>
              <a:rPr lang="en-US" dirty="0" err="1" smtClean="0"/>
              <a:t>sapien</a:t>
            </a:r>
            <a:endParaRPr lang="en-US" dirty="0" smtClean="0"/>
          </a:p>
        </p:txBody>
      </p:sp>
      <p:sp>
        <p:nvSpPr>
          <p:cNvPr id="14" name="Title Placeholder 1"/>
          <p:cNvSpPr>
            <a:spLocks noGrp="1"/>
          </p:cNvSpPr>
          <p:nvPr>
            <p:ph type="title" hasCustomPrompt="1"/>
          </p:nvPr>
        </p:nvSpPr>
        <p:spPr>
          <a:xfrm>
            <a:off x="347472" y="730682"/>
            <a:ext cx="8458200" cy="390525"/>
          </a:xfrm>
          <a:prstGeom prst="rect">
            <a:avLst/>
          </a:prstGeom>
        </p:spPr>
        <p:txBody>
          <a:bodyPr vert="horz" wrap="square" lIns="0" tIns="0" rIns="0" bIns="0" rtlCol="0" anchor="b" anchorCtr="0">
            <a:noAutofit/>
          </a:bodyPr>
          <a:lstStyle>
            <a:lvl1pPr>
              <a:lnSpc>
                <a:spcPct val="95000"/>
              </a:lnSpc>
              <a:defRPr sz="1300" b="1" baseline="0">
                <a:solidFill>
                  <a:schemeClr val="tx2"/>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83569092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sp>
        <p:nvSpPr>
          <p:cNvPr id="31" name="Rectangle 2"/>
          <p:cNvSpPr>
            <a:spLocks noChangeArrowheads="1"/>
          </p:cNvSpPr>
          <p:nvPr userDrawn="1"/>
        </p:nvSpPr>
        <p:spPr bwMode="auto">
          <a:xfrm>
            <a:off x="338245" y="241300"/>
            <a:ext cx="7831138" cy="268288"/>
          </a:xfrm>
          <a:prstGeom prst="rect">
            <a:avLst/>
          </a:prstGeom>
          <a:noFill/>
          <a:ln w="12700" algn="ctr">
            <a:noFill/>
            <a:miter lim="800000"/>
            <a:headEnd/>
            <a:tailEnd/>
          </a:ln>
        </p:spPr>
        <p:txBody>
          <a:bodyPr lIns="0" tIns="44450" rIns="88900" bIns="44450" anchor="ctr"/>
          <a:lstStyle/>
          <a:p>
            <a:pPr fontAlgn="auto">
              <a:lnSpc>
                <a:spcPct val="90000"/>
              </a:lnSpc>
              <a:spcBef>
                <a:spcPct val="5000"/>
              </a:spcBef>
              <a:spcAft>
                <a:spcPts val="0"/>
              </a:spcAft>
              <a:buClrTx/>
              <a:buFontTx/>
              <a:buNone/>
              <a:tabLst>
                <a:tab pos="3544888" algn="r"/>
              </a:tabLst>
            </a:pPr>
            <a:r>
              <a:rPr lang="en-US" altLang="en-US" sz="1800" b="1" dirty="0">
                <a:solidFill>
                  <a:srgbClr val="00644F"/>
                </a:solidFill>
                <a:latin typeface="Arial" panose="020B0604020202020204" pitchFamily="34" charset="0"/>
                <a:cs typeface="Arial" panose="020B0604020202020204" pitchFamily="34" charset="0"/>
              </a:rPr>
              <a:t>N O R T H E R N   T R U S T</a:t>
            </a:r>
          </a:p>
        </p:txBody>
      </p:sp>
      <p:sp>
        <p:nvSpPr>
          <p:cNvPr id="40" name="Text Placeholder 39"/>
          <p:cNvSpPr>
            <a:spLocks noGrp="1"/>
          </p:cNvSpPr>
          <p:nvPr>
            <p:ph type="body" sz="quarter" idx="10" hasCustomPrompt="1"/>
          </p:nvPr>
        </p:nvSpPr>
        <p:spPr>
          <a:xfrm>
            <a:off x="1645920" y="1469543"/>
            <a:ext cx="5852160" cy="611275"/>
          </a:xfrm>
          <a:prstGeom prst="rect">
            <a:avLst/>
          </a:prstGeom>
          <a:noFill/>
          <a:ln w="12700">
            <a:noFill/>
            <a:miter lim="800000"/>
            <a:headEnd/>
            <a:tailEnd/>
          </a:ln>
        </p:spPr>
        <p:txBody>
          <a:bodyPr lIns="0" tIns="44450" rIns="88900" bIns="44450" anchor="b"/>
          <a:lstStyle>
            <a:lvl1pPr marL="0" indent="0" algn="l" rtl="0" eaLnBrk="0" fontAlgn="base" hangingPunct="0">
              <a:lnSpc>
                <a:spcPct val="95000"/>
              </a:lnSpc>
              <a:spcBef>
                <a:spcPct val="5000"/>
              </a:spcBef>
              <a:spcAft>
                <a:spcPct val="0"/>
              </a:spcAft>
              <a:buNone/>
              <a:tabLst>
                <a:tab pos="3544888" algn="r"/>
              </a:tabLst>
              <a:defRPr lang="en-US" altLang="en-US" sz="2700" b="1" kern="1200" smtClean="0">
                <a:solidFill>
                  <a:schemeClr val="tx2"/>
                </a:solidFill>
                <a:latin typeface="Arial" panose="020B0604020202020204" pitchFamily="34" charset="0"/>
                <a:ea typeface="+mn-ea"/>
                <a:cs typeface="Arial" panose="020B0604020202020204" pitchFamily="34" charset="0"/>
              </a:defRPr>
            </a:lvl1pPr>
            <a:lvl2pPr algn="l" rtl="0" eaLnBrk="0" fontAlgn="base" hangingPunct="0">
              <a:lnSpc>
                <a:spcPct val="95000"/>
              </a:lnSpc>
              <a:spcBef>
                <a:spcPct val="5000"/>
              </a:spcBef>
              <a:spcAft>
                <a:spcPct val="0"/>
              </a:spcAft>
              <a:tabLst>
                <a:tab pos="3544888" algn="r"/>
              </a:tabLst>
              <a:defRPr lang="en-US" altLang="en-US" sz="2700" b="1" kern="1200" smtClean="0">
                <a:solidFill>
                  <a:schemeClr val="tx2"/>
                </a:solidFill>
                <a:latin typeface="Century Gothic" pitchFamily="34" charset="0"/>
                <a:ea typeface="+mn-ea"/>
                <a:cs typeface="Arial" charset="0"/>
              </a:defRPr>
            </a:lvl2pPr>
            <a:lvl3pPr algn="l" rtl="0" eaLnBrk="0" fontAlgn="base" hangingPunct="0">
              <a:lnSpc>
                <a:spcPct val="95000"/>
              </a:lnSpc>
              <a:spcBef>
                <a:spcPct val="5000"/>
              </a:spcBef>
              <a:spcAft>
                <a:spcPct val="0"/>
              </a:spcAft>
              <a:tabLst>
                <a:tab pos="3544888" algn="r"/>
              </a:tabLst>
              <a:defRPr lang="en-US" altLang="en-US" sz="2700" b="1" kern="1200" smtClean="0">
                <a:solidFill>
                  <a:schemeClr val="tx2"/>
                </a:solidFill>
                <a:latin typeface="Century Gothic" pitchFamily="34" charset="0"/>
                <a:ea typeface="+mn-ea"/>
                <a:cs typeface="Arial" charset="0"/>
              </a:defRPr>
            </a:lvl3pPr>
            <a:lvl4pPr algn="l" rtl="0" eaLnBrk="0" fontAlgn="base" hangingPunct="0">
              <a:lnSpc>
                <a:spcPct val="95000"/>
              </a:lnSpc>
              <a:spcBef>
                <a:spcPct val="5000"/>
              </a:spcBef>
              <a:spcAft>
                <a:spcPct val="0"/>
              </a:spcAft>
              <a:tabLst>
                <a:tab pos="3544888" algn="r"/>
              </a:tabLst>
              <a:defRPr lang="en-US" altLang="en-US" sz="2700" b="1" kern="1200" smtClean="0">
                <a:solidFill>
                  <a:schemeClr val="tx2"/>
                </a:solidFill>
                <a:latin typeface="Century Gothic" pitchFamily="34" charset="0"/>
                <a:ea typeface="+mn-ea"/>
                <a:cs typeface="Arial" charset="0"/>
              </a:defRPr>
            </a:lvl4pPr>
            <a:lvl5pPr algn="l" rtl="0" eaLnBrk="0" fontAlgn="base" hangingPunct="0">
              <a:lnSpc>
                <a:spcPct val="95000"/>
              </a:lnSpc>
              <a:spcBef>
                <a:spcPct val="5000"/>
              </a:spcBef>
              <a:spcAft>
                <a:spcPct val="0"/>
              </a:spcAft>
              <a:tabLst>
                <a:tab pos="3544888" algn="r"/>
              </a:tabLst>
              <a:defRPr lang="en-US" altLang="en-US" sz="2700" b="1" kern="1200" dirty="0" smtClean="0">
                <a:solidFill>
                  <a:schemeClr val="tx2"/>
                </a:solidFill>
                <a:latin typeface="Century Gothic" pitchFamily="34" charset="0"/>
                <a:ea typeface="+mn-ea"/>
                <a:cs typeface="Arial" charset="0"/>
              </a:defRPr>
            </a:lvl5pPr>
          </a:lstStyle>
          <a:p>
            <a:pPr lvl="0"/>
            <a:r>
              <a:rPr lang="en-US" dirty="0"/>
              <a:t>Low Toner Title Here</a:t>
            </a:r>
          </a:p>
        </p:txBody>
      </p:sp>
      <p:sp>
        <p:nvSpPr>
          <p:cNvPr id="42" name="Text Placeholder 41"/>
          <p:cNvSpPr>
            <a:spLocks noGrp="1"/>
          </p:cNvSpPr>
          <p:nvPr>
            <p:ph type="body" sz="quarter" idx="11" hasCustomPrompt="1"/>
          </p:nvPr>
        </p:nvSpPr>
        <p:spPr>
          <a:xfrm>
            <a:off x="1645920" y="2088147"/>
            <a:ext cx="5852160" cy="292608"/>
          </a:xfrm>
          <a:prstGeom prst="rect">
            <a:avLst/>
          </a:prstGeom>
          <a:noFill/>
          <a:ln w="12700">
            <a:noFill/>
            <a:miter lim="800000"/>
            <a:headEnd/>
            <a:tailEnd/>
          </a:ln>
        </p:spPr>
        <p:txBody>
          <a:bodyPr lIns="0" tIns="44450" rIns="88900" bIns="44450"/>
          <a:lstStyle>
            <a:lvl1pPr marL="0" indent="0" algn="l" rtl="0" eaLnBrk="0" fontAlgn="base" hangingPunct="0">
              <a:lnSpc>
                <a:spcPct val="95000"/>
              </a:lnSpc>
              <a:spcBef>
                <a:spcPct val="5000"/>
              </a:spcBef>
              <a:spcAft>
                <a:spcPct val="0"/>
              </a:spcAft>
              <a:buNone/>
              <a:tabLst>
                <a:tab pos="3544888" algn="r"/>
              </a:tabLst>
              <a:defRPr lang="en-US" altLang="en-US" sz="2000" kern="1200" smtClean="0">
                <a:solidFill>
                  <a:schemeClr val="tx2"/>
                </a:solidFill>
                <a:latin typeface="Arial" panose="020B0604020202020204" pitchFamily="34" charset="0"/>
                <a:ea typeface="+mn-ea"/>
                <a:cs typeface="Arial" panose="020B0604020202020204" pitchFamily="34" charset="0"/>
              </a:defRPr>
            </a:lvl1pPr>
            <a:lvl2pPr algn="l" rtl="0" eaLnBrk="0" fontAlgn="base" hangingPunct="0">
              <a:lnSpc>
                <a:spcPct val="95000"/>
              </a:lnSpc>
              <a:spcBef>
                <a:spcPct val="5000"/>
              </a:spcBef>
              <a:spcAft>
                <a:spcPct val="0"/>
              </a:spcAft>
              <a:tabLst>
                <a:tab pos="3544888" algn="r"/>
              </a:tabLst>
              <a:defRPr lang="en-US" altLang="en-US" sz="2000" kern="1200" smtClean="0">
                <a:solidFill>
                  <a:schemeClr val="tx2"/>
                </a:solidFill>
                <a:latin typeface="Century Gothic" pitchFamily="34" charset="0"/>
                <a:ea typeface="+mn-ea"/>
                <a:cs typeface="Arial" charset="0"/>
              </a:defRPr>
            </a:lvl2pPr>
            <a:lvl3pPr algn="l" rtl="0" eaLnBrk="0" fontAlgn="base" hangingPunct="0">
              <a:lnSpc>
                <a:spcPct val="95000"/>
              </a:lnSpc>
              <a:spcBef>
                <a:spcPct val="5000"/>
              </a:spcBef>
              <a:spcAft>
                <a:spcPct val="0"/>
              </a:spcAft>
              <a:tabLst>
                <a:tab pos="3544888" algn="r"/>
              </a:tabLst>
              <a:defRPr lang="en-US" altLang="en-US" sz="2000" kern="1200" smtClean="0">
                <a:solidFill>
                  <a:schemeClr val="tx2"/>
                </a:solidFill>
                <a:latin typeface="Century Gothic" pitchFamily="34" charset="0"/>
                <a:ea typeface="+mn-ea"/>
                <a:cs typeface="Arial" charset="0"/>
              </a:defRPr>
            </a:lvl3pPr>
            <a:lvl4pPr algn="l" rtl="0" eaLnBrk="0" fontAlgn="base" hangingPunct="0">
              <a:lnSpc>
                <a:spcPct val="95000"/>
              </a:lnSpc>
              <a:spcBef>
                <a:spcPct val="5000"/>
              </a:spcBef>
              <a:spcAft>
                <a:spcPct val="0"/>
              </a:spcAft>
              <a:tabLst>
                <a:tab pos="3544888" algn="r"/>
              </a:tabLst>
              <a:defRPr lang="en-US" altLang="en-US" sz="2000" kern="1200" smtClean="0">
                <a:solidFill>
                  <a:schemeClr val="tx2"/>
                </a:solidFill>
                <a:latin typeface="Century Gothic" pitchFamily="34" charset="0"/>
                <a:ea typeface="+mn-ea"/>
                <a:cs typeface="Arial" charset="0"/>
              </a:defRPr>
            </a:lvl4pPr>
            <a:lvl5pPr algn="l" rtl="0" eaLnBrk="0" fontAlgn="base" hangingPunct="0">
              <a:lnSpc>
                <a:spcPct val="95000"/>
              </a:lnSpc>
              <a:spcBef>
                <a:spcPct val="5000"/>
              </a:spcBef>
              <a:spcAft>
                <a:spcPct val="0"/>
              </a:spcAft>
              <a:tabLst>
                <a:tab pos="3544888" algn="r"/>
              </a:tabLst>
              <a:defRPr lang="en-US" altLang="en-US" sz="2000" kern="1200" dirty="0">
                <a:solidFill>
                  <a:schemeClr val="tx2"/>
                </a:solidFill>
                <a:latin typeface="Century Gothic" pitchFamily="34" charset="0"/>
                <a:ea typeface="+mn-ea"/>
                <a:cs typeface="Arial" charset="0"/>
              </a:defRPr>
            </a:lvl5pPr>
          </a:lstStyle>
          <a:p>
            <a:pPr lvl="0"/>
            <a:r>
              <a:rPr lang="en-US" dirty="0"/>
              <a:t>Sub-title text here</a:t>
            </a:r>
          </a:p>
        </p:txBody>
      </p:sp>
      <p:sp>
        <p:nvSpPr>
          <p:cNvPr id="7" name="Text Box 260"/>
          <p:cNvSpPr txBox="1">
            <a:spLocks noChangeArrowheads="1"/>
          </p:cNvSpPr>
          <p:nvPr userDrawn="1"/>
        </p:nvSpPr>
        <p:spPr bwMode="auto">
          <a:xfrm>
            <a:off x="193675" y="6545263"/>
            <a:ext cx="2874963" cy="246221"/>
          </a:xfrm>
          <a:prstGeom prst="rect">
            <a:avLst/>
          </a:prstGeom>
          <a:noFill/>
          <a:ln w="12700">
            <a:noFill/>
            <a:miter lim="800000"/>
            <a:headEnd/>
            <a:tailEnd/>
          </a:ln>
          <a:effectLst/>
        </p:spPr>
        <p:txBody>
          <a:bodyPr lIns="0">
            <a:spAutoFit/>
          </a:bodyPr>
          <a:lstStyle/>
          <a:p>
            <a:pPr fontAlgn="auto">
              <a:lnSpc>
                <a:spcPct val="125000"/>
              </a:lnSpc>
              <a:spcBef>
                <a:spcPts val="0"/>
              </a:spcBef>
              <a:spcAft>
                <a:spcPts val="0"/>
              </a:spcAft>
              <a:buClrTx/>
              <a:buFontTx/>
              <a:buNone/>
              <a:defRPr/>
            </a:pPr>
            <a:r>
              <a:rPr lang="en-US" sz="800" dirty="0">
                <a:solidFill>
                  <a:srgbClr val="000000"/>
                </a:solidFill>
                <a:latin typeface="Arial" panose="020B0604020202020204" pitchFamily="34" charset="0"/>
                <a:cs typeface="Arial" panose="020B0604020202020204" pitchFamily="34" charset="0"/>
              </a:rPr>
              <a:t>© 2016 Northern Trust Corporation</a:t>
            </a:r>
            <a:endParaRPr lang="en-US" sz="800" dirty="0">
              <a:solidFill>
                <a:srgbClr val="000000"/>
              </a:solidFill>
              <a:latin typeface="Symbol" pitchFamily="18" charset="2"/>
              <a:cs typeface="Arial" panose="020B0604020202020204" pitchFamily="34" charset="0"/>
            </a:endParaRPr>
          </a:p>
        </p:txBody>
      </p:sp>
      <p:sp>
        <p:nvSpPr>
          <p:cNvPr id="28" name="Rectangle 197"/>
          <p:cNvSpPr>
            <a:spLocks noChangeArrowheads="1"/>
          </p:cNvSpPr>
          <p:nvPr userDrawn="1"/>
        </p:nvSpPr>
        <p:spPr bwMode="ltGray">
          <a:xfrm>
            <a:off x="622" y="573948"/>
            <a:ext cx="9142756" cy="3465252"/>
          </a:xfrm>
          <a:prstGeom prst="rect">
            <a:avLst/>
          </a:prstGeom>
          <a:noFill/>
          <a:ln w="3175" algn="ctr">
            <a:solidFill>
              <a:schemeClr val="tx2"/>
            </a:solidFill>
            <a:miter lim="800000"/>
            <a:headEnd/>
            <a:tailEnd/>
          </a:ln>
          <a:effectLst/>
        </p:spPr>
        <p:txBody>
          <a:bodyPr wrap="none" anchor="ct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cs typeface="Arial" panose="020B0604020202020204" pitchFamily="34" charset="0"/>
            </a:endParaRPr>
          </a:p>
        </p:txBody>
      </p:sp>
      <p:pic>
        <p:nvPicPr>
          <p:cNvPr id="2050" name="Picture 2" descr="C:\Users\psl6\AppData\Local\Microsoft\Windows\Temporary Internet Files\Content.Outlook\FYA5YKVR\NorthernTrust_Logo_SingleLine_green.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038344" y="5963728"/>
            <a:ext cx="3685032" cy="7046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5551622"/>
      </p:ext>
    </p:extLst>
  </p:cSld>
  <p:clrMapOvr>
    <a:masterClrMapping/>
  </p:clrMapOvr>
  <p:transition>
    <p:fade/>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10" name="Text Placeholder 9"/>
          <p:cNvSpPr>
            <a:spLocks noGrp="1"/>
          </p:cNvSpPr>
          <p:nvPr>
            <p:ph type="body" sz="quarter" idx="20" hasCustomPrompt="1"/>
          </p:nvPr>
        </p:nvSpPr>
        <p:spPr>
          <a:xfrm>
            <a:off x="347473" y="1339050"/>
            <a:ext cx="3283555" cy="4453162"/>
          </a:xfrm>
          <a:prstGeom prst="rect">
            <a:avLst/>
          </a:prstGeom>
        </p:spPr>
        <p:txBody>
          <a:bodyPr lIns="0" tIns="41025" rIns="82048" bIns="41025"/>
          <a:lstStyle>
            <a:lvl1pPr marL="0" marR="0" indent="0" algn="l" defTabSz="457092" rtl="0" eaLnBrk="1" fontAlgn="auto" latinLnBrk="0" hangingPunct="1">
              <a:lnSpc>
                <a:spcPct val="100000"/>
              </a:lnSpc>
              <a:spcBef>
                <a:spcPts val="0"/>
              </a:spcBef>
              <a:spcAft>
                <a:spcPts val="538"/>
              </a:spcAft>
              <a:buClr>
                <a:schemeClr val="bg2">
                  <a:lumMod val="10000"/>
                </a:schemeClr>
              </a:buClr>
              <a:buSzTx/>
              <a:buFont typeface="Arial" pitchFamily="34" charset="0"/>
              <a:buNone/>
              <a:tabLst/>
              <a:defRPr baseline="0">
                <a:solidFill>
                  <a:schemeClr val="tx1"/>
                </a:solidFill>
              </a:defRPr>
            </a:lvl1pPr>
          </a:lstStyle>
          <a:p>
            <a:pPr lvl="0"/>
            <a:r>
              <a:rPr lang="en-US" dirty="0" smtClean="0"/>
              <a:t>Agenda Item 1</a:t>
            </a:r>
          </a:p>
          <a:p>
            <a:pPr marL="0" marR="0" lvl="0" indent="0" algn="l" defTabSz="457092" rtl="0" eaLnBrk="1" fontAlgn="auto" latinLnBrk="0" hangingPunct="1">
              <a:lnSpc>
                <a:spcPct val="100000"/>
              </a:lnSpc>
              <a:spcBef>
                <a:spcPts val="0"/>
              </a:spcBef>
              <a:spcAft>
                <a:spcPts val="538"/>
              </a:spcAft>
              <a:buClr>
                <a:schemeClr val="bg2">
                  <a:lumMod val="10000"/>
                </a:schemeClr>
              </a:buClr>
              <a:buSzTx/>
              <a:buFont typeface="Arial" pitchFamily="34" charset="0"/>
              <a:buNone/>
              <a:tabLst/>
              <a:defRPr/>
            </a:pPr>
            <a:r>
              <a:rPr lang="en-US" dirty="0" smtClean="0"/>
              <a:t>Agenda Item 2</a:t>
            </a:r>
          </a:p>
          <a:p>
            <a:pPr marL="0" marR="0" lvl="0" indent="0" algn="l" defTabSz="457092" rtl="0" eaLnBrk="1" fontAlgn="auto" latinLnBrk="0" hangingPunct="1">
              <a:lnSpc>
                <a:spcPct val="100000"/>
              </a:lnSpc>
              <a:spcBef>
                <a:spcPts val="0"/>
              </a:spcBef>
              <a:spcAft>
                <a:spcPts val="538"/>
              </a:spcAft>
              <a:buClr>
                <a:schemeClr val="bg2">
                  <a:lumMod val="10000"/>
                </a:schemeClr>
              </a:buClr>
              <a:buSzTx/>
              <a:buFont typeface="Arial" pitchFamily="34" charset="0"/>
              <a:buNone/>
              <a:tabLst/>
              <a:defRPr/>
            </a:pPr>
            <a:r>
              <a:rPr lang="en-US" dirty="0" smtClean="0"/>
              <a:t>Agenda Item 3</a:t>
            </a:r>
          </a:p>
          <a:p>
            <a:pPr marL="0" marR="0" lvl="0" indent="0" algn="l" defTabSz="457092" rtl="0" eaLnBrk="1" fontAlgn="auto" latinLnBrk="0" hangingPunct="1">
              <a:lnSpc>
                <a:spcPct val="100000"/>
              </a:lnSpc>
              <a:spcBef>
                <a:spcPts val="0"/>
              </a:spcBef>
              <a:spcAft>
                <a:spcPts val="538"/>
              </a:spcAft>
              <a:buClr>
                <a:schemeClr val="bg2">
                  <a:lumMod val="10000"/>
                </a:schemeClr>
              </a:buClr>
              <a:buSzTx/>
              <a:buFont typeface="Arial" pitchFamily="34" charset="0"/>
              <a:buNone/>
              <a:tabLst/>
              <a:defRPr/>
            </a:pPr>
            <a:r>
              <a:rPr lang="en-US" dirty="0" smtClean="0"/>
              <a:t>Agenda Item 4</a:t>
            </a:r>
          </a:p>
          <a:p>
            <a:pPr marL="0" marR="0" lvl="0" indent="0" algn="l" defTabSz="457092" rtl="0" eaLnBrk="1" fontAlgn="auto" latinLnBrk="0" hangingPunct="1">
              <a:lnSpc>
                <a:spcPct val="100000"/>
              </a:lnSpc>
              <a:spcBef>
                <a:spcPts val="0"/>
              </a:spcBef>
              <a:spcAft>
                <a:spcPts val="538"/>
              </a:spcAft>
              <a:buClr>
                <a:schemeClr val="bg2">
                  <a:lumMod val="10000"/>
                </a:schemeClr>
              </a:buClr>
              <a:buSzTx/>
              <a:buFont typeface="Arial" pitchFamily="34" charset="0"/>
              <a:buNone/>
              <a:tabLst/>
              <a:defRPr/>
            </a:pPr>
            <a:r>
              <a:rPr lang="en-US" dirty="0" smtClean="0"/>
              <a:t>Agenda Item 5</a:t>
            </a:r>
          </a:p>
          <a:p>
            <a:pPr marL="0" marR="0" lvl="0" indent="0" algn="l" defTabSz="457092" rtl="0" eaLnBrk="1" fontAlgn="auto" latinLnBrk="0" hangingPunct="1">
              <a:lnSpc>
                <a:spcPct val="100000"/>
              </a:lnSpc>
              <a:spcBef>
                <a:spcPts val="0"/>
              </a:spcBef>
              <a:spcAft>
                <a:spcPts val="538"/>
              </a:spcAft>
              <a:buClr>
                <a:schemeClr val="bg2">
                  <a:lumMod val="10000"/>
                </a:schemeClr>
              </a:buClr>
              <a:buSzTx/>
              <a:buFont typeface="Arial" pitchFamily="34" charset="0"/>
              <a:buNone/>
              <a:tabLst/>
              <a:defRPr/>
            </a:pPr>
            <a:r>
              <a:rPr lang="en-US" dirty="0" smtClean="0"/>
              <a:t>Agenda Item 6</a:t>
            </a:r>
          </a:p>
          <a:p>
            <a:pPr marL="0" marR="0" lvl="0" indent="0" algn="l" defTabSz="457092" rtl="0" eaLnBrk="1" fontAlgn="auto" latinLnBrk="0" hangingPunct="1">
              <a:lnSpc>
                <a:spcPct val="100000"/>
              </a:lnSpc>
              <a:spcBef>
                <a:spcPts val="0"/>
              </a:spcBef>
              <a:spcAft>
                <a:spcPts val="538"/>
              </a:spcAft>
              <a:buClr>
                <a:schemeClr val="bg2">
                  <a:lumMod val="10000"/>
                </a:schemeClr>
              </a:buClr>
              <a:buSzTx/>
              <a:buFont typeface="Arial" pitchFamily="34" charset="0"/>
              <a:buNone/>
              <a:tabLst/>
              <a:defRPr/>
            </a:pPr>
            <a:r>
              <a:rPr lang="en-US" dirty="0" smtClean="0"/>
              <a:t>Agenda Item 7</a:t>
            </a:r>
          </a:p>
          <a:p>
            <a:pPr marL="0" marR="0" lvl="0" indent="0" algn="l" defTabSz="457092" rtl="0" eaLnBrk="1" fontAlgn="auto" latinLnBrk="0" hangingPunct="1">
              <a:lnSpc>
                <a:spcPct val="100000"/>
              </a:lnSpc>
              <a:spcBef>
                <a:spcPts val="0"/>
              </a:spcBef>
              <a:spcAft>
                <a:spcPts val="538"/>
              </a:spcAft>
              <a:buClr>
                <a:schemeClr val="bg2">
                  <a:lumMod val="10000"/>
                </a:schemeClr>
              </a:buClr>
              <a:buSzTx/>
              <a:buFont typeface="Arial" pitchFamily="34" charset="0"/>
              <a:buNone/>
              <a:tabLst/>
              <a:defRPr/>
            </a:pPr>
            <a:r>
              <a:rPr lang="en-US" dirty="0" smtClean="0"/>
              <a:t>Agenda Item 8</a:t>
            </a:r>
          </a:p>
          <a:p>
            <a:pPr lvl="0"/>
            <a:endParaRPr lang="en-US" dirty="0" smtClean="0"/>
          </a:p>
        </p:txBody>
      </p:sp>
      <p:sp>
        <p:nvSpPr>
          <p:cNvPr id="12" name="Text Placeholder 11"/>
          <p:cNvSpPr>
            <a:spLocks noGrp="1"/>
          </p:cNvSpPr>
          <p:nvPr>
            <p:ph type="body" sz="quarter" idx="21" hasCustomPrompt="1"/>
          </p:nvPr>
        </p:nvSpPr>
        <p:spPr>
          <a:xfrm>
            <a:off x="2416173" y="1339050"/>
            <a:ext cx="1766455" cy="4453162"/>
          </a:xfrm>
          <a:prstGeom prst="rect">
            <a:avLst/>
          </a:prstGeom>
        </p:spPr>
        <p:txBody>
          <a:bodyPr lIns="82048" tIns="41025" rIns="0" bIns="41025"/>
          <a:lstStyle>
            <a:lvl1pPr marL="0" marR="0" indent="0" algn="r" defTabSz="457092" rtl="0" eaLnBrk="1" fontAlgn="auto" latinLnBrk="0" hangingPunct="1">
              <a:lnSpc>
                <a:spcPct val="100000"/>
              </a:lnSpc>
              <a:spcBef>
                <a:spcPts val="0"/>
              </a:spcBef>
              <a:spcAft>
                <a:spcPts val="538"/>
              </a:spcAft>
              <a:buClr>
                <a:schemeClr val="bg2">
                  <a:lumMod val="10000"/>
                </a:schemeClr>
              </a:buClr>
              <a:buSzTx/>
              <a:buFont typeface="Arial" pitchFamily="34" charset="0"/>
              <a:buNone/>
              <a:tabLst/>
              <a:defRPr>
                <a:solidFill>
                  <a:schemeClr val="tx1"/>
                </a:solidFill>
              </a:defRPr>
            </a:lvl1pPr>
            <a:lvl2pPr marL="164098" indent="0" algn="r">
              <a:buNone/>
              <a:defRPr/>
            </a:lvl2pPr>
            <a:lvl3pPr marL="328194" indent="0" algn="r">
              <a:buNone/>
              <a:defRPr/>
            </a:lvl3pPr>
            <a:lvl4pPr marL="492292" indent="0" algn="r">
              <a:buNone/>
              <a:defRPr/>
            </a:lvl4pPr>
            <a:lvl5pPr marL="656389" indent="0" algn="r">
              <a:buNone/>
              <a:defRPr/>
            </a:lvl5pPr>
          </a:lstStyle>
          <a:p>
            <a:pPr lvl="0"/>
            <a:r>
              <a:rPr lang="en-US" dirty="0" smtClean="0"/>
              <a:t>Pg. #</a:t>
            </a:r>
          </a:p>
          <a:p>
            <a:pPr marL="0" marR="0" lvl="0" indent="0" algn="r" defTabSz="457092" rtl="0" eaLnBrk="1" fontAlgn="auto" latinLnBrk="0" hangingPunct="1">
              <a:lnSpc>
                <a:spcPct val="100000"/>
              </a:lnSpc>
              <a:spcBef>
                <a:spcPts val="0"/>
              </a:spcBef>
              <a:spcAft>
                <a:spcPts val="538"/>
              </a:spcAft>
              <a:buClr>
                <a:schemeClr val="bg2">
                  <a:lumMod val="10000"/>
                </a:schemeClr>
              </a:buClr>
              <a:buSzTx/>
              <a:buFont typeface="Arial" pitchFamily="34" charset="0"/>
              <a:buNone/>
              <a:tabLst/>
              <a:defRPr/>
            </a:pPr>
            <a:r>
              <a:rPr lang="en-US" dirty="0" smtClean="0"/>
              <a:t>Pg. #</a:t>
            </a:r>
          </a:p>
          <a:p>
            <a:pPr marL="0" marR="0" lvl="0" indent="0" algn="r" defTabSz="457092" rtl="0" eaLnBrk="1" fontAlgn="auto" latinLnBrk="0" hangingPunct="1">
              <a:lnSpc>
                <a:spcPct val="100000"/>
              </a:lnSpc>
              <a:spcBef>
                <a:spcPts val="0"/>
              </a:spcBef>
              <a:spcAft>
                <a:spcPts val="538"/>
              </a:spcAft>
              <a:buClr>
                <a:schemeClr val="bg2">
                  <a:lumMod val="10000"/>
                </a:schemeClr>
              </a:buClr>
              <a:buSzTx/>
              <a:buFont typeface="Arial" pitchFamily="34" charset="0"/>
              <a:buNone/>
              <a:tabLst/>
              <a:defRPr/>
            </a:pPr>
            <a:r>
              <a:rPr lang="en-US" dirty="0" smtClean="0"/>
              <a:t>Pg. #</a:t>
            </a:r>
          </a:p>
          <a:p>
            <a:pPr marL="0" marR="0" lvl="0" indent="0" algn="r" defTabSz="457092" rtl="0" eaLnBrk="1" fontAlgn="auto" latinLnBrk="0" hangingPunct="1">
              <a:lnSpc>
                <a:spcPct val="100000"/>
              </a:lnSpc>
              <a:spcBef>
                <a:spcPts val="0"/>
              </a:spcBef>
              <a:spcAft>
                <a:spcPts val="538"/>
              </a:spcAft>
              <a:buClr>
                <a:schemeClr val="bg2">
                  <a:lumMod val="10000"/>
                </a:schemeClr>
              </a:buClr>
              <a:buSzTx/>
              <a:buFont typeface="Arial" pitchFamily="34" charset="0"/>
              <a:buNone/>
              <a:tabLst/>
              <a:defRPr/>
            </a:pPr>
            <a:r>
              <a:rPr lang="en-US" dirty="0" smtClean="0"/>
              <a:t>Pg. #</a:t>
            </a:r>
          </a:p>
          <a:p>
            <a:pPr marL="0" marR="0" lvl="0" indent="0" algn="r" defTabSz="457092" rtl="0" eaLnBrk="1" fontAlgn="auto" latinLnBrk="0" hangingPunct="1">
              <a:lnSpc>
                <a:spcPct val="100000"/>
              </a:lnSpc>
              <a:spcBef>
                <a:spcPts val="0"/>
              </a:spcBef>
              <a:spcAft>
                <a:spcPts val="538"/>
              </a:spcAft>
              <a:buClr>
                <a:schemeClr val="bg2">
                  <a:lumMod val="10000"/>
                </a:schemeClr>
              </a:buClr>
              <a:buSzTx/>
              <a:buFont typeface="Arial" pitchFamily="34" charset="0"/>
              <a:buNone/>
              <a:tabLst/>
              <a:defRPr/>
            </a:pPr>
            <a:r>
              <a:rPr lang="en-US" dirty="0" smtClean="0"/>
              <a:t>Pg. #</a:t>
            </a:r>
          </a:p>
          <a:p>
            <a:pPr marL="0" marR="0" lvl="0" indent="0" algn="r" defTabSz="457092" rtl="0" eaLnBrk="1" fontAlgn="auto" latinLnBrk="0" hangingPunct="1">
              <a:lnSpc>
                <a:spcPct val="100000"/>
              </a:lnSpc>
              <a:spcBef>
                <a:spcPts val="0"/>
              </a:spcBef>
              <a:spcAft>
                <a:spcPts val="538"/>
              </a:spcAft>
              <a:buClr>
                <a:schemeClr val="bg2">
                  <a:lumMod val="10000"/>
                </a:schemeClr>
              </a:buClr>
              <a:buSzTx/>
              <a:buFont typeface="Arial" pitchFamily="34" charset="0"/>
              <a:buNone/>
              <a:tabLst/>
              <a:defRPr/>
            </a:pPr>
            <a:r>
              <a:rPr lang="en-US" dirty="0" smtClean="0"/>
              <a:t>Pg. #</a:t>
            </a:r>
          </a:p>
          <a:p>
            <a:pPr marL="0" marR="0" lvl="0" indent="0" algn="r" defTabSz="457092" rtl="0" eaLnBrk="1" fontAlgn="auto" latinLnBrk="0" hangingPunct="1">
              <a:lnSpc>
                <a:spcPct val="100000"/>
              </a:lnSpc>
              <a:spcBef>
                <a:spcPts val="0"/>
              </a:spcBef>
              <a:spcAft>
                <a:spcPts val="538"/>
              </a:spcAft>
              <a:buClr>
                <a:schemeClr val="bg2">
                  <a:lumMod val="10000"/>
                </a:schemeClr>
              </a:buClr>
              <a:buSzTx/>
              <a:buFont typeface="Arial" pitchFamily="34" charset="0"/>
              <a:buNone/>
              <a:tabLst/>
              <a:defRPr/>
            </a:pPr>
            <a:r>
              <a:rPr lang="en-US" dirty="0" smtClean="0"/>
              <a:t>Pg. #</a:t>
            </a:r>
          </a:p>
          <a:p>
            <a:pPr marL="0" marR="0" lvl="0" indent="0" algn="r" defTabSz="457092" rtl="0" eaLnBrk="1" fontAlgn="auto" latinLnBrk="0" hangingPunct="1">
              <a:lnSpc>
                <a:spcPct val="100000"/>
              </a:lnSpc>
              <a:spcBef>
                <a:spcPts val="0"/>
              </a:spcBef>
              <a:spcAft>
                <a:spcPts val="538"/>
              </a:spcAft>
              <a:buClr>
                <a:schemeClr val="bg2">
                  <a:lumMod val="10000"/>
                </a:schemeClr>
              </a:buClr>
              <a:buSzTx/>
              <a:buFont typeface="Arial" pitchFamily="34" charset="0"/>
              <a:buNone/>
              <a:tabLst/>
              <a:defRPr/>
            </a:pPr>
            <a:r>
              <a:rPr lang="en-US" dirty="0" smtClean="0"/>
              <a:t>Pg. #</a:t>
            </a:r>
          </a:p>
          <a:p>
            <a:pPr lvl="0"/>
            <a:endParaRPr lang="en-US" dirty="0"/>
          </a:p>
        </p:txBody>
      </p:sp>
      <p:sp>
        <p:nvSpPr>
          <p:cNvPr id="9" name="Content Placeholder 6"/>
          <p:cNvSpPr>
            <a:spLocks noGrp="1"/>
          </p:cNvSpPr>
          <p:nvPr>
            <p:ph sz="quarter" idx="23" hasCustomPrompt="1"/>
          </p:nvPr>
        </p:nvSpPr>
        <p:spPr>
          <a:xfrm>
            <a:off x="347472" y="5932953"/>
            <a:ext cx="8458200" cy="313765"/>
          </a:xfrm>
          <a:prstGeom prst="rect">
            <a:avLst/>
          </a:prstGeom>
        </p:spPr>
        <p:txBody>
          <a:bodyPr lIns="0" tIns="41025" rIns="0" bIns="41025" anchor="b"/>
          <a:lstStyle>
            <a:lvl1pPr marL="82048" indent="-164098">
              <a:spcAft>
                <a:spcPts val="90"/>
              </a:spcAft>
              <a:buFont typeface="+mj-lt"/>
              <a:buAutoNum type="arabicPeriod"/>
              <a:defRPr sz="700" baseline="0">
                <a:solidFill>
                  <a:schemeClr val="tx1">
                    <a:lumMod val="85000"/>
                    <a:lumOff val="15000"/>
                  </a:schemeClr>
                </a:solidFill>
              </a:defRPr>
            </a:lvl1pPr>
          </a:lstStyle>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r>
              <a:rPr lang="en-US" dirty="0" err="1" smtClean="0"/>
              <a:t>sapien</a:t>
            </a:r>
            <a:endParaRPr lang="en-US" dirty="0" smtClean="0"/>
          </a:p>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r>
              <a:rPr lang="en-US" dirty="0" err="1" smtClean="0"/>
              <a:t>sapien</a:t>
            </a:r>
            <a:endParaRPr lang="en-US" dirty="0" smtClean="0"/>
          </a:p>
        </p:txBody>
      </p:sp>
      <p:sp>
        <p:nvSpPr>
          <p:cNvPr id="11" name="Title Placeholder 1"/>
          <p:cNvSpPr>
            <a:spLocks noGrp="1"/>
          </p:cNvSpPr>
          <p:nvPr>
            <p:ph type="title" hasCustomPrompt="1"/>
          </p:nvPr>
        </p:nvSpPr>
        <p:spPr>
          <a:xfrm>
            <a:off x="347472" y="730682"/>
            <a:ext cx="8458200" cy="390525"/>
          </a:xfrm>
          <a:prstGeom prst="rect">
            <a:avLst/>
          </a:prstGeom>
        </p:spPr>
        <p:txBody>
          <a:bodyPr vert="horz" wrap="square" lIns="0" tIns="0" rIns="0" bIns="0" rtlCol="0" anchor="b" anchorCtr="0">
            <a:noAutofit/>
          </a:bodyPr>
          <a:lstStyle>
            <a:lvl1pPr>
              <a:lnSpc>
                <a:spcPct val="95000"/>
              </a:lnSpc>
              <a:defRPr sz="1300" b="1" baseline="0">
                <a:solidFill>
                  <a:schemeClr val="tx2"/>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614423438"/>
      </p:ext>
    </p:extLst>
  </p:cSld>
  <p:clrMapOvr>
    <a:masterClrMapping/>
  </p:clrMapOvr>
  <p:timing>
    <p:tnLst>
      <p:par>
        <p:cTn id="1" dur="indefinite" restart="never" nodeType="tmRoot"/>
      </p:par>
    </p:tnLst>
  </p:timing>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4" name="Picture Placeholder 3"/>
          <p:cNvSpPr>
            <a:spLocks noGrp="1"/>
          </p:cNvSpPr>
          <p:nvPr>
            <p:ph type="pic" sz="quarter" idx="21"/>
          </p:nvPr>
        </p:nvSpPr>
        <p:spPr>
          <a:xfrm>
            <a:off x="347472" y="1536176"/>
            <a:ext cx="4069080" cy="4197375"/>
          </a:xfrm>
          <a:prstGeom prst="rect">
            <a:avLst/>
          </a:prstGeom>
          <a:solidFill>
            <a:schemeClr val="accent2">
              <a:lumMod val="20000"/>
              <a:lumOff val="80000"/>
            </a:schemeClr>
          </a:solidFill>
        </p:spPr>
        <p:txBody>
          <a:bodyPr lIns="82048" tIns="41025" rIns="82048" bIns="41025"/>
          <a:lstStyle>
            <a:lvl1pPr marL="0" indent="0" algn="ctr">
              <a:buNone/>
              <a:defRPr sz="1100" b="1" baseline="0"/>
            </a:lvl1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HALF IMAGE PLACEMENT HOLDER (VERTICAL)</a:t>
            </a:r>
          </a:p>
          <a:p>
            <a:r>
              <a:rPr lang="en-US" dirty="0" smtClean="0"/>
              <a:t>Resize image to cover box</a:t>
            </a:r>
            <a:endParaRPr lang="en-US" dirty="0"/>
          </a:p>
        </p:txBody>
      </p:sp>
      <p:sp>
        <p:nvSpPr>
          <p:cNvPr id="9" name="Content Placeholder 8"/>
          <p:cNvSpPr>
            <a:spLocks noGrp="1"/>
          </p:cNvSpPr>
          <p:nvPr>
            <p:ph sz="quarter" idx="22"/>
          </p:nvPr>
        </p:nvSpPr>
        <p:spPr>
          <a:xfrm>
            <a:off x="4736592" y="1791669"/>
            <a:ext cx="4069080" cy="3924838"/>
          </a:xfrm>
          <a:prstGeom prst="rect">
            <a:avLst/>
          </a:prstGeom>
          <a:solidFill>
            <a:schemeClr val="bg1"/>
          </a:solidFill>
        </p:spPr>
        <p:txBody>
          <a:bodyPr lIns="0" tIns="41025" rIns="82048" bIns="41025"/>
          <a:lstStyle>
            <a:lvl1pPr>
              <a:defRPr lang="en-US" dirty="0" smtClean="0">
                <a:solidFill>
                  <a:schemeClr val="tx1"/>
                </a:solidFill>
              </a:defRPr>
            </a:lvl1pPr>
            <a:lvl2pPr>
              <a:defRPr lang="en-US" sz="1100" dirty="0" smtClean="0">
                <a:solidFill>
                  <a:schemeClr val="tx1"/>
                </a:solidFill>
              </a:defRPr>
            </a:lvl2pPr>
            <a:lvl3pPr>
              <a:defRPr lang="en-US" sz="1100" dirty="0" smtClean="0">
                <a:solidFill>
                  <a:schemeClr val="tx1"/>
                </a:solidFill>
              </a:defRPr>
            </a:lvl3pPr>
            <a:lvl4pPr>
              <a:defRPr lang="en-US" sz="1100" dirty="0" smtClean="0">
                <a:solidFill>
                  <a:schemeClr val="tx1"/>
                </a:solidFill>
              </a:defRPr>
            </a:lvl4pPr>
            <a:lvl5pPr>
              <a:defRPr lang="en-US" sz="1100" dirty="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6"/>
          <p:cNvSpPr>
            <a:spLocks noGrp="1"/>
          </p:cNvSpPr>
          <p:nvPr>
            <p:ph type="body" sz="quarter" idx="23" hasCustomPrompt="1"/>
          </p:nvPr>
        </p:nvSpPr>
        <p:spPr>
          <a:xfrm>
            <a:off x="4736592" y="1536176"/>
            <a:ext cx="4069080" cy="245615"/>
          </a:xfrm>
          <a:prstGeom prst="rect">
            <a:avLst/>
          </a:prstGeom>
        </p:spPr>
        <p:txBody>
          <a:bodyPr lIns="0" tIns="41025" rIns="82048" bIns="41025" anchor="b"/>
          <a:lstStyle>
            <a:lvl1pPr>
              <a:defRPr lang="en-US" b="1" dirty="0" smtClean="0"/>
            </a:lvl1pPr>
          </a:lstStyle>
          <a:p>
            <a:pPr marL="0" lvl="0" indent="0">
              <a:buNone/>
            </a:pPr>
            <a:r>
              <a:rPr lang="en-US" dirty="0" smtClean="0"/>
              <a:t>CLICK TO EDIT MASTER TEXT STYLES</a:t>
            </a:r>
          </a:p>
        </p:txBody>
      </p:sp>
      <p:sp>
        <p:nvSpPr>
          <p:cNvPr id="11" name="Text Placeholder 4"/>
          <p:cNvSpPr>
            <a:spLocks noGrp="1"/>
          </p:cNvSpPr>
          <p:nvPr>
            <p:ph type="body" sz="quarter" idx="20" hasCustomPrompt="1"/>
          </p:nvPr>
        </p:nvSpPr>
        <p:spPr>
          <a:xfrm>
            <a:off x="347472" y="1143184"/>
            <a:ext cx="8458200" cy="331556"/>
          </a:xfrm>
          <a:prstGeom prst="rect">
            <a:avLst/>
          </a:prstGeom>
        </p:spPr>
        <p:txBody>
          <a:bodyPr lIns="0" tIns="41025" rIns="82048" bIns="41025"/>
          <a:lstStyle>
            <a:lvl1pPr marL="0" indent="0">
              <a:buNone/>
              <a:defRPr sz="1300" baseline="0">
                <a:solidFill>
                  <a:schemeClr val="accent6"/>
                </a:solidFill>
              </a:defRPr>
            </a:lvl1pPr>
          </a:lstStyle>
          <a:p>
            <a:pPr lvl="0"/>
            <a:r>
              <a:rPr lang="en-US" dirty="0" smtClean="0"/>
              <a:t>Click to edit subtitle</a:t>
            </a:r>
            <a:endParaRPr lang="en-US" dirty="0"/>
          </a:p>
        </p:txBody>
      </p:sp>
      <p:sp>
        <p:nvSpPr>
          <p:cNvPr id="13" name="Content Placeholder 6"/>
          <p:cNvSpPr>
            <a:spLocks noGrp="1"/>
          </p:cNvSpPr>
          <p:nvPr>
            <p:ph sz="quarter" idx="21" hasCustomPrompt="1"/>
          </p:nvPr>
        </p:nvSpPr>
        <p:spPr>
          <a:xfrm>
            <a:off x="347472" y="5932953"/>
            <a:ext cx="8458200" cy="313765"/>
          </a:xfrm>
          <a:prstGeom prst="rect">
            <a:avLst/>
          </a:prstGeom>
        </p:spPr>
        <p:txBody>
          <a:bodyPr lIns="0" tIns="41025" rIns="0" bIns="41025" anchor="b"/>
          <a:lstStyle>
            <a:lvl1pPr marL="82048" indent="-164098">
              <a:spcAft>
                <a:spcPts val="90"/>
              </a:spcAft>
              <a:buFont typeface="+mj-lt"/>
              <a:buAutoNum type="arabicPeriod"/>
              <a:defRPr sz="700" baseline="0">
                <a:solidFill>
                  <a:schemeClr val="tx1">
                    <a:lumMod val="85000"/>
                    <a:lumOff val="15000"/>
                  </a:schemeClr>
                </a:solidFill>
              </a:defRPr>
            </a:lvl1pPr>
          </a:lstStyle>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r>
              <a:rPr lang="en-US" dirty="0" err="1" smtClean="0"/>
              <a:t>sapien</a:t>
            </a:r>
            <a:endParaRPr lang="en-US" dirty="0" smtClean="0"/>
          </a:p>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r>
              <a:rPr lang="en-US" dirty="0" err="1" smtClean="0"/>
              <a:t>sapien</a:t>
            </a:r>
            <a:endParaRPr lang="en-US" dirty="0" smtClean="0"/>
          </a:p>
        </p:txBody>
      </p:sp>
      <p:sp>
        <p:nvSpPr>
          <p:cNvPr id="14" name="Title Placeholder 1"/>
          <p:cNvSpPr>
            <a:spLocks noGrp="1"/>
          </p:cNvSpPr>
          <p:nvPr>
            <p:ph type="title" hasCustomPrompt="1"/>
          </p:nvPr>
        </p:nvSpPr>
        <p:spPr>
          <a:xfrm>
            <a:off x="347472" y="730682"/>
            <a:ext cx="8458200" cy="390525"/>
          </a:xfrm>
          <a:prstGeom prst="rect">
            <a:avLst/>
          </a:prstGeom>
        </p:spPr>
        <p:txBody>
          <a:bodyPr vert="horz" wrap="square" lIns="0" tIns="0" rIns="0" bIns="0" rtlCol="0" anchor="b" anchorCtr="0">
            <a:noAutofit/>
          </a:bodyPr>
          <a:lstStyle>
            <a:lvl1pPr>
              <a:lnSpc>
                <a:spcPct val="95000"/>
              </a:lnSpc>
              <a:defRPr sz="1300" b="1" baseline="0">
                <a:solidFill>
                  <a:schemeClr val="tx2"/>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041774715"/>
      </p:ext>
    </p:extLst>
  </p:cSld>
  <p:clrMapOvr>
    <a:masterClrMapping/>
  </p:clrMapOvr>
  <p:timing>
    <p:tnLst>
      <p:par>
        <p:cTn id="1" dur="indefinite" restart="never" nodeType="tmRoot"/>
      </p:par>
    </p:tnLst>
  </p:timing>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20" name="Content Placeholder 8"/>
          <p:cNvSpPr>
            <a:spLocks noGrp="1"/>
          </p:cNvSpPr>
          <p:nvPr>
            <p:ph sz="quarter" idx="22"/>
          </p:nvPr>
        </p:nvSpPr>
        <p:spPr>
          <a:xfrm>
            <a:off x="4736592" y="1783043"/>
            <a:ext cx="4069080" cy="3924838"/>
          </a:xfrm>
          <a:prstGeom prst="rect">
            <a:avLst/>
          </a:prstGeom>
          <a:solidFill>
            <a:schemeClr val="bg1"/>
          </a:solidFill>
        </p:spPr>
        <p:txBody>
          <a:bodyPr lIns="0" tIns="41025" rIns="82048" bIns="41025"/>
          <a:lstStyle>
            <a:lvl1pPr>
              <a:defRPr lang="en-US" dirty="0" smtClean="0">
                <a:solidFill>
                  <a:schemeClr val="tx1"/>
                </a:solidFill>
              </a:defRPr>
            </a:lvl1pPr>
            <a:lvl2pPr>
              <a:defRPr lang="en-US" sz="1100" dirty="0" smtClean="0">
                <a:solidFill>
                  <a:schemeClr val="tx1"/>
                </a:solidFill>
              </a:defRPr>
            </a:lvl2pPr>
            <a:lvl3pPr>
              <a:defRPr lang="en-US" sz="1100" dirty="0" smtClean="0">
                <a:solidFill>
                  <a:schemeClr val="tx1"/>
                </a:solidFill>
              </a:defRPr>
            </a:lvl3pPr>
            <a:lvl4pPr>
              <a:defRPr lang="en-US" sz="1100" dirty="0" smtClean="0">
                <a:solidFill>
                  <a:schemeClr val="tx1"/>
                </a:solidFill>
              </a:defRPr>
            </a:lvl4pPr>
            <a:lvl5pPr>
              <a:defRPr lang="en-US" sz="1100" dirty="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6"/>
          <p:cNvSpPr>
            <a:spLocks noGrp="1"/>
          </p:cNvSpPr>
          <p:nvPr>
            <p:ph type="body" sz="quarter" idx="23" hasCustomPrompt="1"/>
          </p:nvPr>
        </p:nvSpPr>
        <p:spPr>
          <a:xfrm>
            <a:off x="4736592" y="1536176"/>
            <a:ext cx="4069080" cy="245615"/>
          </a:xfrm>
          <a:prstGeom prst="rect">
            <a:avLst/>
          </a:prstGeom>
        </p:spPr>
        <p:txBody>
          <a:bodyPr lIns="0" tIns="41025" rIns="82048" bIns="41025" anchor="b"/>
          <a:lstStyle>
            <a:lvl1pPr>
              <a:defRPr lang="en-US" b="1" dirty="0" smtClean="0"/>
            </a:lvl1pPr>
          </a:lstStyle>
          <a:p>
            <a:pPr marL="0" lvl="0" indent="0">
              <a:buNone/>
            </a:pPr>
            <a:r>
              <a:rPr lang="en-US" dirty="0" smtClean="0"/>
              <a:t>CLICK TO EDIT MASTER TEXT STYLES</a:t>
            </a:r>
          </a:p>
        </p:txBody>
      </p:sp>
      <p:sp>
        <p:nvSpPr>
          <p:cNvPr id="16" name="Text Placeholder 6"/>
          <p:cNvSpPr>
            <a:spLocks noGrp="1"/>
          </p:cNvSpPr>
          <p:nvPr>
            <p:ph type="body" sz="quarter" idx="24" hasCustomPrompt="1"/>
          </p:nvPr>
        </p:nvSpPr>
        <p:spPr>
          <a:xfrm>
            <a:off x="347471" y="1536176"/>
            <a:ext cx="4069080" cy="245615"/>
          </a:xfrm>
          <a:prstGeom prst="rect">
            <a:avLst/>
          </a:prstGeom>
        </p:spPr>
        <p:txBody>
          <a:bodyPr lIns="0" tIns="41025" rIns="82048" bIns="41025" anchor="b"/>
          <a:lstStyle>
            <a:lvl1pPr>
              <a:defRPr lang="en-US" b="1" dirty="0" smtClean="0"/>
            </a:lvl1pPr>
          </a:lstStyle>
          <a:p>
            <a:pPr marL="0" lvl="0" indent="0">
              <a:buNone/>
            </a:pPr>
            <a:r>
              <a:rPr lang="en-US" dirty="0" smtClean="0"/>
              <a:t>CLICK TO EDIT MASTER TEXT STYLES</a:t>
            </a:r>
          </a:p>
        </p:txBody>
      </p:sp>
      <p:sp>
        <p:nvSpPr>
          <p:cNvPr id="5" name="Chart Placeholder 4"/>
          <p:cNvSpPr>
            <a:spLocks noGrp="1"/>
          </p:cNvSpPr>
          <p:nvPr>
            <p:ph type="chart" sz="quarter" idx="25"/>
          </p:nvPr>
        </p:nvSpPr>
        <p:spPr>
          <a:xfrm>
            <a:off x="347472" y="1783032"/>
            <a:ext cx="4069080" cy="3924651"/>
          </a:xfrm>
          <a:prstGeom prst="rect">
            <a:avLst/>
          </a:prstGeom>
        </p:spPr>
        <p:txBody>
          <a:bodyPr lIns="82048" tIns="41025" rIns="82048" bIns="41025"/>
          <a:lstStyle>
            <a:lvl1pPr marL="0" indent="0" algn="ctr">
              <a:buNone/>
              <a:defRPr sz="1100" b="1">
                <a:solidFill>
                  <a:schemeClr val="tx1"/>
                </a:solidFill>
              </a:defRPr>
            </a:lvl1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CLICK ICON TO ADD CHART</a:t>
            </a:r>
            <a:endParaRPr lang="en-US" dirty="0"/>
          </a:p>
        </p:txBody>
      </p:sp>
      <p:sp>
        <p:nvSpPr>
          <p:cNvPr id="11" name="Text Placeholder 4"/>
          <p:cNvSpPr>
            <a:spLocks noGrp="1"/>
          </p:cNvSpPr>
          <p:nvPr>
            <p:ph type="body" sz="quarter" idx="20" hasCustomPrompt="1"/>
          </p:nvPr>
        </p:nvSpPr>
        <p:spPr>
          <a:xfrm>
            <a:off x="347472" y="1143184"/>
            <a:ext cx="8458200" cy="331556"/>
          </a:xfrm>
          <a:prstGeom prst="rect">
            <a:avLst/>
          </a:prstGeom>
        </p:spPr>
        <p:txBody>
          <a:bodyPr lIns="0" tIns="41025" rIns="82048" bIns="41025"/>
          <a:lstStyle>
            <a:lvl1pPr marL="0" indent="0">
              <a:buNone/>
              <a:defRPr sz="1300" baseline="0">
                <a:solidFill>
                  <a:schemeClr val="accent6"/>
                </a:solidFill>
              </a:defRPr>
            </a:lvl1pPr>
          </a:lstStyle>
          <a:p>
            <a:pPr lvl="0"/>
            <a:r>
              <a:rPr lang="en-US" dirty="0" smtClean="0"/>
              <a:t>Click to edit subtitle</a:t>
            </a:r>
            <a:endParaRPr lang="en-US" dirty="0"/>
          </a:p>
        </p:txBody>
      </p:sp>
      <p:sp>
        <p:nvSpPr>
          <p:cNvPr id="12" name="Content Placeholder 6"/>
          <p:cNvSpPr>
            <a:spLocks noGrp="1"/>
          </p:cNvSpPr>
          <p:nvPr>
            <p:ph sz="quarter" idx="21" hasCustomPrompt="1"/>
          </p:nvPr>
        </p:nvSpPr>
        <p:spPr>
          <a:xfrm>
            <a:off x="347472" y="5932953"/>
            <a:ext cx="8458200" cy="313765"/>
          </a:xfrm>
          <a:prstGeom prst="rect">
            <a:avLst/>
          </a:prstGeom>
        </p:spPr>
        <p:txBody>
          <a:bodyPr lIns="0" tIns="41025" rIns="0" bIns="41025" anchor="b"/>
          <a:lstStyle>
            <a:lvl1pPr marL="82048" indent="-164098">
              <a:spcAft>
                <a:spcPts val="90"/>
              </a:spcAft>
              <a:buFont typeface="+mj-lt"/>
              <a:buAutoNum type="arabicPeriod"/>
              <a:defRPr sz="700" baseline="0">
                <a:solidFill>
                  <a:schemeClr val="tx1">
                    <a:lumMod val="85000"/>
                    <a:lumOff val="15000"/>
                  </a:schemeClr>
                </a:solidFill>
              </a:defRPr>
            </a:lvl1pPr>
          </a:lstStyle>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r>
              <a:rPr lang="en-US" dirty="0" err="1" smtClean="0"/>
              <a:t>sapien</a:t>
            </a:r>
            <a:endParaRPr lang="en-US" dirty="0" smtClean="0"/>
          </a:p>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r>
              <a:rPr lang="en-US" dirty="0" err="1" smtClean="0"/>
              <a:t>sapien</a:t>
            </a:r>
            <a:endParaRPr lang="en-US" dirty="0" smtClean="0"/>
          </a:p>
        </p:txBody>
      </p:sp>
      <p:sp>
        <p:nvSpPr>
          <p:cNvPr id="13" name="Title Placeholder 1"/>
          <p:cNvSpPr>
            <a:spLocks noGrp="1"/>
          </p:cNvSpPr>
          <p:nvPr>
            <p:ph type="title" hasCustomPrompt="1"/>
          </p:nvPr>
        </p:nvSpPr>
        <p:spPr>
          <a:xfrm>
            <a:off x="347472" y="730682"/>
            <a:ext cx="8458200" cy="390525"/>
          </a:xfrm>
          <a:prstGeom prst="rect">
            <a:avLst/>
          </a:prstGeom>
        </p:spPr>
        <p:txBody>
          <a:bodyPr vert="horz" wrap="square" lIns="0" tIns="0" rIns="0" bIns="0" rtlCol="0" anchor="b" anchorCtr="0">
            <a:noAutofit/>
          </a:bodyPr>
          <a:lstStyle>
            <a:lvl1pPr>
              <a:lnSpc>
                <a:spcPct val="95000"/>
              </a:lnSpc>
              <a:defRPr sz="1300" b="1" baseline="0">
                <a:solidFill>
                  <a:schemeClr val="tx2"/>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8101066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3168" userDrawn="1">
          <p15:clr>
            <a:srgbClr val="FBAE40"/>
          </p15:clr>
        </p15:guide>
        <p15:guide id="2" pos="3300" userDrawn="1">
          <p15:clr>
            <a:srgbClr val="FBAE40"/>
          </p15:clr>
        </p15:guide>
        <p15:guide id="3" pos="3036" userDrawn="1">
          <p15:clr>
            <a:srgbClr val="FBAE40"/>
          </p15:clr>
        </p15:guide>
      </p15:sldGuideLst>
    </p:ext>
  </p:extLst>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20" name="Content Placeholder 8"/>
          <p:cNvSpPr>
            <a:spLocks noGrp="1"/>
          </p:cNvSpPr>
          <p:nvPr>
            <p:ph sz="quarter" idx="22"/>
          </p:nvPr>
        </p:nvSpPr>
        <p:spPr>
          <a:xfrm>
            <a:off x="347472" y="1789372"/>
            <a:ext cx="4069080" cy="3885692"/>
          </a:xfrm>
          <a:prstGeom prst="rect">
            <a:avLst/>
          </a:prstGeom>
          <a:solidFill>
            <a:schemeClr val="bg1"/>
          </a:solidFill>
        </p:spPr>
        <p:txBody>
          <a:bodyPr lIns="0" tIns="41025" rIns="82048" bIns="41025"/>
          <a:lstStyle>
            <a:lvl1pPr>
              <a:defRPr lang="en-US" dirty="0" smtClean="0">
                <a:solidFill>
                  <a:schemeClr val="tx1"/>
                </a:solidFill>
              </a:defRPr>
            </a:lvl1pPr>
            <a:lvl2pPr>
              <a:defRPr lang="en-US" sz="1100" dirty="0" smtClean="0">
                <a:solidFill>
                  <a:schemeClr val="tx1"/>
                </a:solidFill>
              </a:defRPr>
            </a:lvl2pPr>
            <a:lvl3pPr>
              <a:defRPr lang="en-US" sz="1100" dirty="0" smtClean="0">
                <a:solidFill>
                  <a:schemeClr val="tx1"/>
                </a:solidFill>
              </a:defRPr>
            </a:lvl3pPr>
            <a:lvl4pPr>
              <a:defRPr lang="en-US" sz="1100" dirty="0" smtClean="0">
                <a:solidFill>
                  <a:schemeClr val="tx1"/>
                </a:solidFill>
              </a:defRPr>
            </a:lvl4pPr>
            <a:lvl5pPr>
              <a:defRPr lang="en-US" sz="1100" dirty="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6"/>
          <p:cNvSpPr>
            <a:spLocks noGrp="1"/>
          </p:cNvSpPr>
          <p:nvPr>
            <p:ph type="body" sz="quarter" idx="23" hasCustomPrompt="1"/>
          </p:nvPr>
        </p:nvSpPr>
        <p:spPr>
          <a:xfrm>
            <a:off x="347472" y="1536176"/>
            <a:ext cx="4069080" cy="245615"/>
          </a:xfrm>
          <a:prstGeom prst="rect">
            <a:avLst/>
          </a:prstGeom>
        </p:spPr>
        <p:txBody>
          <a:bodyPr lIns="0" tIns="41025" rIns="82048" bIns="41025" anchor="b"/>
          <a:lstStyle>
            <a:lvl1pPr>
              <a:defRPr lang="en-US" b="1" dirty="0" smtClean="0"/>
            </a:lvl1pPr>
          </a:lstStyle>
          <a:p>
            <a:pPr marL="0" lvl="0" indent="0">
              <a:buNone/>
            </a:pPr>
            <a:r>
              <a:rPr lang="en-US" dirty="0" smtClean="0"/>
              <a:t>CLICK TO EDIT MASTER TEXT STYLES</a:t>
            </a:r>
          </a:p>
        </p:txBody>
      </p:sp>
      <p:sp>
        <p:nvSpPr>
          <p:cNvPr id="17" name="Content Placeholder 8"/>
          <p:cNvSpPr>
            <a:spLocks noGrp="1"/>
          </p:cNvSpPr>
          <p:nvPr>
            <p:ph sz="quarter" idx="24"/>
          </p:nvPr>
        </p:nvSpPr>
        <p:spPr>
          <a:xfrm>
            <a:off x="4736592" y="1789373"/>
            <a:ext cx="4069080" cy="1553813"/>
          </a:xfrm>
          <a:prstGeom prst="rect">
            <a:avLst/>
          </a:prstGeom>
          <a:solidFill>
            <a:schemeClr val="bg1"/>
          </a:solidFill>
        </p:spPr>
        <p:txBody>
          <a:bodyPr lIns="0" tIns="41025" rIns="82048" bIns="41025"/>
          <a:lstStyle>
            <a:lvl1pPr>
              <a:defRPr lang="en-US" dirty="0" smtClean="0">
                <a:solidFill>
                  <a:schemeClr val="tx1"/>
                </a:solidFill>
              </a:defRPr>
            </a:lvl1pPr>
            <a:lvl2pPr>
              <a:defRPr lang="en-US" sz="1100" dirty="0" smtClean="0">
                <a:solidFill>
                  <a:schemeClr val="tx1"/>
                </a:solidFill>
              </a:defRPr>
            </a:lvl2pPr>
            <a:lvl3pPr>
              <a:defRPr lang="en-US" sz="1100" dirty="0" smtClean="0">
                <a:solidFill>
                  <a:schemeClr val="tx1"/>
                </a:solidFill>
              </a:defRPr>
            </a:lvl3pPr>
            <a:lvl4pPr>
              <a:defRPr lang="en-US" sz="1100" dirty="0" smtClean="0">
                <a:solidFill>
                  <a:schemeClr val="tx1"/>
                </a:solidFill>
              </a:defRPr>
            </a:lvl4pPr>
            <a:lvl5pPr>
              <a:defRPr lang="en-US" sz="1100" dirty="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Text Placeholder 6"/>
          <p:cNvSpPr>
            <a:spLocks noGrp="1"/>
          </p:cNvSpPr>
          <p:nvPr>
            <p:ph type="body" sz="quarter" idx="25" hasCustomPrompt="1"/>
          </p:nvPr>
        </p:nvSpPr>
        <p:spPr>
          <a:xfrm>
            <a:off x="4736592" y="1536176"/>
            <a:ext cx="4069080" cy="245615"/>
          </a:xfrm>
          <a:prstGeom prst="rect">
            <a:avLst/>
          </a:prstGeom>
        </p:spPr>
        <p:txBody>
          <a:bodyPr lIns="0" tIns="41025" rIns="82048" bIns="41025" anchor="b"/>
          <a:lstStyle>
            <a:lvl1pPr>
              <a:defRPr lang="en-US" b="1" dirty="0" smtClean="0"/>
            </a:lvl1pPr>
          </a:lstStyle>
          <a:p>
            <a:pPr marL="0" lvl="0" indent="0">
              <a:buNone/>
            </a:pPr>
            <a:r>
              <a:rPr lang="en-US" dirty="0" smtClean="0"/>
              <a:t>CLICK TO EDIT MASTER TEXT STYLES</a:t>
            </a:r>
          </a:p>
        </p:txBody>
      </p:sp>
      <p:sp>
        <p:nvSpPr>
          <p:cNvPr id="19" name="Content Placeholder 8"/>
          <p:cNvSpPr>
            <a:spLocks noGrp="1"/>
          </p:cNvSpPr>
          <p:nvPr>
            <p:ph sz="quarter" idx="26"/>
          </p:nvPr>
        </p:nvSpPr>
        <p:spPr>
          <a:xfrm>
            <a:off x="4736592" y="3778427"/>
            <a:ext cx="4069080" cy="1832934"/>
          </a:xfrm>
          <a:prstGeom prst="rect">
            <a:avLst/>
          </a:prstGeom>
          <a:solidFill>
            <a:schemeClr val="bg1"/>
          </a:solidFill>
        </p:spPr>
        <p:txBody>
          <a:bodyPr lIns="0" tIns="41025" rIns="82048" bIns="41025"/>
          <a:lstStyle>
            <a:lvl1pPr>
              <a:defRPr lang="en-US" dirty="0" smtClean="0">
                <a:solidFill>
                  <a:schemeClr val="tx1"/>
                </a:solidFill>
              </a:defRPr>
            </a:lvl1pPr>
            <a:lvl2pPr>
              <a:defRPr lang="en-US" sz="1100" dirty="0" smtClean="0">
                <a:solidFill>
                  <a:schemeClr val="tx1"/>
                </a:solidFill>
              </a:defRPr>
            </a:lvl2pPr>
            <a:lvl3pPr>
              <a:defRPr lang="en-US" sz="1100" dirty="0" smtClean="0">
                <a:solidFill>
                  <a:schemeClr val="tx1"/>
                </a:solidFill>
              </a:defRPr>
            </a:lvl3pPr>
            <a:lvl4pPr>
              <a:defRPr lang="en-US" sz="1100" dirty="0" smtClean="0">
                <a:solidFill>
                  <a:schemeClr val="tx1"/>
                </a:solidFill>
              </a:defRPr>
            </a:lvl4pPr>
            <a:lvl5pPr>
              <a:defRPr lang="en-US" sz="1100" dirty="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2" name="Text Placeholder 6"/>
          <p:cNvSpPr>
            <a:spLocks noGrp="1"/>
          </p:cNvSpPr>
          <p:nvPr>
            <p:ph type="body" sz="quarter" idx="27" hasCustomPrompt="1"/>
          </p:nvPr>
        </p:nvSpPr>
        <p:spPr>
          <a:xfrm>
            <a:off x="4736592" y="3532810"/>
            <a:ext cx="4069080" cy="245615"/>
          </a:xfrm>
          <a:prstGeom prst="rect">
            <a:avLst/>
          </a:prstGeom>
        </p:spPr>
        <p:txBody>
          <a:bodyPr lIns="0" tIns="41025" rIns="82048" bIns="41025" anchor="b"/>
          <a:lstStyle>
            <a:lvl1pPr>
              <a:defRPr lang="en-US" b="1" dirty="0" smtClean="0"/>
            </a:lvl1pPr>
          </a:lstStyle>
          <a:p>
            <a:pPr marL="0" lvl="0" indent="0">
              <a:buNone/>
            </a:pPr>
            <a:r>
              <a:rPr lang="en-US" dirty="0" smtClean="0"/>
              <a:t>CLICK TO EDIT MASTER TEXT STYLES</a:t>
            </a:r>
          </a:p>
        </p:txBody>
      </p:sp>
      <p:sp>
        <p:nvSpPr>
          <p:cNvPr id="13" name="Text Placeholder 4"/>
          <p:cNvSpPr>
            <a:spLocks noGrp="1"/>
          </p:cNvSpPr>
          <p:nvPr>
            <p:ph type="body" sz="quarter" idx="20" hasCustomPrompt="1"/>
          </p:nvPr>
        </p:nvSpPr>
        <p:spPr>
          <a:xfrm>
            <a:off x="347472" y="1143184"/>
            <a:ext cx="8458200" cy="331556"/>
          </a:xfrm>
          <a:prstGeom prst="rect">
            <a:avLst/>
          </a:prstGeom>
        </p:spPr>
        <p:txBody>
          <a:bodyPr lIns="0" tIns="41025" rIns="82048" bIns="41025"/>
          <a:lstStyle>
            <a:lvl1pPr marL="0" indent="0">
              <a:buNone/>
              <a:defRPr sz="1300" baseline="0">
                <a:solidFill>
                  <a:schemeClr val="accent6"/>
                </a:solidFill>
              </a:defRPr>
            </a:lvl1pPr>
          </a:lstStyle>
          <a:p>
            <a:pPr lvl="0"/>
            <a:r>
              <a:rPr lang="en-US" dirty="0" smtClean="0"/>
              <a:t>Click to edit subtitle</a:t>
            </a:r>
            <a:endParaRPr lang="en-US" dirty="0"/>
          </a:p>
        </p:txBody>
      </p:sp>
      <p:sp>
        <p:nvSpPr>
          <p:cNvPr id="14" name="Content Placeholder 6"/>
          <p:cNvSpPr>
            <a:spLocks noGrp="1"/>
          </p:cNvSpPr>
          <p:nvPr>
            <p:ph sz="quarter" idx="21" hasCustomPrompt="1"/>
          </p:nvPr>
        </p:nvSpPr>
        <p:spPr>
          <a:xfrm>
            <a:off x="347472" y="5932953"/>
            <a:ext cx="8458200" cy="313765"/>
          </a:xfrm>
          <a:prstGeom prst="rect">
            <a:avLst/>
          </a:prstGeom>
        </p:spPr>
        <p:txBody>
          <a:bodyPr lIns="0" tIns="41025" rIns="0" bIns="41025" anchor="b"/>
          <a:lstStyle>
            <a:lvl1pPr marL="82048" indent="-164098">
              <a:spcAft>
                <a:spcPts val="90"/>
              </a:spcAft>
              <a:buFont typeface="+mj-lt"/>
              <a:buAutoNum type="arabicPeriod"/>
              <a:defRPr sz="700" baseline="0">
                <a:solidFill>
                  <a:schemeClr val="tx1">
                    <a:lumMod val="85000"/>
                    <a:lumOff val="15000"/>
                  </a:schemeClr>
                </a:solidFill>
              </a:defRPr>
            </a:lvl1pPr>
          </a:lstStyle>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r>
              <a:rPr lang="en-US" dirty="0" err="1" smtClean="0"/>
              <a:t>sapien</a:t>
            </a:r>
            <a:endParaRPr lang="en-US" dirty="0" smtClean="0"/>
          </a:p>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r>
              <a:rPr lang="en-US" dirty="0" err="1" smtClean="0"/>
              <a:t>sapien</a:t>
            </a:r>
            <a:endParaRPr lang="en-US" dirty="0" smtClean="0"/>
          </a:p>
        </p:txBody>
      </p:sp>
      <p:sp>
        <p:nvSpPr>
          <p:cNvPr id="15" name="Title Placeholder 1"/>
          <p:cNvSpPr>
            <a:spLocks noGrp="1"/>
          </p:cNvSpPr>
          <p:nvPr>
            <p:ph type="title" hasCustomPrompt="1"/>
          </p:nvPr>
        </p:nvSpPr>
        <p:spPr>
          <a:xfrm>
            <a:off x="347472" y="730682"/>
            <a:ext cx="8458200" cy="390525"/>
          </a:xfrm>
          <a:prstGeom prst="rect">
            <a:avLst/>
          </a:prstGeom>
        </p:spPr>
        <p:txBody>
          <a:bodyPr vert="horz" wrap="square" lIns="0" tIns="0" rIns="0" bIns="0" rtlCol="0" anchor="b" anchorCtr="0">
            <a:noAutofit/>
          </a:bodyPr>
          <a:lstStyle>
            <a:lvl1pPr>
              <a:lnSpc>
                <a:spcPct val="95000"/>
              </a:lnSpc>
              <a:defRPr sz="1300" b="1" baseline="0">
                <a:solidFill>
                  <a:schemeClr val="tx2"/>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028847752"/>
      </p:ext>
    </p:extLst>
  </p:cSld>
  <p:clrMapOvr>
    <a:masterClrMapping/>
  </p:clrMapOvr>
  <p:timing>
    <p:tnLst>
      <p:par>
        <p:cTn id="1" dur="indefinite" restart="never" nodeType="tmRoot"/>
      </p:par>
    </p:tnLst>
  </p:timing>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8_Two Content">
    <p:spTree>
      <p:nvGrpSpPr>
        <p:cNvPr id="1" name=""/>
        <p:cNvGrpSpPr/>
        <p:nvPr/>
      </p:nvGrpSpPr>
      <p:grpSpPr>
        <a:xfrm>
          <a:off x="0" y="0"/>
          <a:ext cx="0" cy="0"/>
          <a:chOff x="0" y="0"/>
          <a:chExt cx="0" cy="0"/>
        </a:xfrm>
      </p:grpSpPr>
      <p:sp>
        <p:nvSpPr>
          <p:cNvPr id="20" name="Content Placeholder 8"/>
          <p:cNvSpPr>
            <a:spLocks noGrp="1"/>
          </p:cNvSpPr>
          <p:nvPr>
            <p:ph sz="quarter" idx="22"/>
          </p:nvPr>
        </p:nvSpPr>
        <p:spPr>
          <a:xfrm>
            <a:off x="4736592" y="1789374"/>
            <a:ext cx="4069080" cy="3988911"/>
          </a:xfrm>
          <a:prstGeom prst="rect">
            <a:avLst/>
          </a:prstGeom>
          <a:solidFill>
            <a:schemeClr val="bg1"/>
          </a:solidFill>
        </p:spPr>
        <p:txBody>
          <a:bodyPr lIns="0" tIns="41025" rIns="82048" bIns="41025"/>
          <a:lstStyle>
            <a:lvl1pPr>
              <a:defRPr lang="en-US" dirty="0" smtClean="0"/>
            </a:lvl1pPr>
            <a:lvl2pPr>
              <a:defRPr lang="en-US" sz="1100" dirty="0" smtClean="0"/>
            </a:lvl2pPr>
            <a:lvl3pPr>
              <a:defRPr lang="en-US" sz="1100" dirty="0" smtClean="0"/>
            </a:lvl3pPr>
            <a:lvl4pPr>
              <a:defRPr lang="en-US" sz="1100" dirty="0" smtClean="0"/>
            </a:lvl4pPr>
            <a:lvl5pPr>
              <a:defRPr lang="en-US" sz="1100" dirty="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6"/>
          <p:cNvSpPr>
            <a:spLocks noGrp="1"/>
          </p:cNvSpPr>
          <p:nvPr>
            <p:ph type="body" sz="quarter" idx="23" hasCustomPrompt="1"/>
          </p:nvPr>
        </p:nvSpPr>
        <p:spPr>
          <a:xfrm>
            <a:off x="347471" y="1536176"/>
            <a:ext cx="4069080" cy="245615"/>
          </a:xfrm>
          <a:prstGeom prst="rect">
            <a:avLst/>
          </a:prstGeom>
        </p:spPr>
        <p:txBody>
          <a:bodyPr lIns="0" tIns="41025" rIns="82048" bIns="41025" anchor="b"/>
          <a:lstStyle>
            <a:lvl1pPr>
              <a:defRPr lang="en-US" b="1" dirty="0" smtClean="0"/>
            </a:lvl1pPr>
          </a:lstStyle>
          <a:p>
            <a:pPr marL="0" lvl="0" indent="0">
              <a:buNone/>
            </a:pPr>
            <a:r>
              <a:rPr lang="en-US" dirty="0" smtClean="0"/>
              <a:t>CLICK TO EDIT MASTER TEXT STYLES</a:t>
            </a:r>
          </a:p>
        </p:txBody>
      </p:sp>
      <p:sp>
        <p:nvSpPr>
          <p:cNvPr id="17" name="Content Placeholder 8"/>
          <p:cNvSpPr>
            <a:spLocks noGrp="1"/>
          </p:cNvSpPr>
          <p:nvPr>
            <p:ph sz="quarter" idx="24"/>
          </p:nvPr>
        </p:nvSpPr>
        <p:spPr>
          <a:xfrm>
            <a:off x="347471" y="1789376"/>
            <a:ext cx="4069080" cy="1720736"/>
          </a:xfrm>
          <a:prstGeom prst="rect">
            <a:avLst/>
          </a:prstGeom>
          <a:solidFill>
            <a:schemeClr val="bg1"/>
          </a:solidFill>
        </p:spPr>
        <p:txBody>
          <a:bodyPr lIns="0" tIns="41025" rIns="82048" bIns="41025"/>
          <a:lstStyle>
            <a:lvl1pPr>
              <a:defRPr lang="en-US" dirty="0" smtClean="0"/>
            </a:lvl1pPr>
            <a:lvl2pPr>
              <a:defRPr lang="en-US" sz="1100" dirty="0" smtClean="0"/>
            </a:lvl2pPr>
            <a:lvl3pPr>
              <a:defRPr lang="en-US" sz="1100" dirty="0" smtClean="0"/>
            </a:lvl3pPr>
            <a:lvl4pPr>
              <a:defRPr lang="en-US" sz="1100" dirty="0" smtClean="0"/>
            </a:lvl4pPr>
            <a:lvl5pPr>
              <a:defRPr lang="en-US" sz="1100" dirty="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Text Placeholder 6"/>
          <p:cNvSpPr>
            <a:spLocks noGrp="1"/>
          </p:cNvSpPr>
          <p:nvPr>
            <p:ph type="body" sz="quarter" idx="25" hasCustomPrompt="1"/>
          </p:nvPr>
        </p:nvSpPr>
        <p:spPr>
          <a:xfrm>
            <a:off x="4736592" y="1536176"/>
            <a:ext cx="4069080" cy="245615"/>
          </a:xfrm>
          <a:prstGeom prst="rect">
            <a:avLst/>
          </a:prstGeom>
        </p:spPr>
        <p:txBody>
          <a:bodyPr lIns="0" tIns="41025" rIns="82048" bIns="41025" anchor="b"/>
          <a:lstStyle>
            <a:lvl1pPr>
              <a:defRPr lang="en-US" b="1" dirty="0" smtClean="0"/>
            </a:lvl1pPr>
          </a:lstStyle>
          <a:p>
            <a:pPr marL="0" lvl="0" indent="0">
              <a:buNone/>
            </a:pPr>
            <a:r>
              <a:rPr lang="en-US" dirty="0" smtClean="0"/>
              <a:t>CLICK TO EDIT MASTER TEXT STYLES</a:t>
            </a:r>
          </a:p>
        </p:txBody>
      </p:sp>
      <p:sp>
        <p:nvSpPr>
          <p:cNvPr id="19" name="Content Placeholder 8"/>
          <p:cNvSpPr>
            <a:spLocks noGrp="1"/>
          </p:cNvSpPr>
          <p:nvPr>
            <p:ph sz="quarter" idx="26"/>
          </p:nvPr>
        </p:nvSpPr>
        <p:spPr>
          <a:xfrm>
            <a:off x="347471" y="3945351"/>
            <a:ext cx="4069080" cy="1832934"/>
          </a:xfrm>
          <a:prstGeom prst="rect">
            <a:avLst/>
          </a:prstGeom>
          <a:solidFill>
            <a:schemeClr val="bg1"/>
          </a:solidFill>
        </p:spPr>
        <p:txBody>
          <a:bodyPr lIns="0" tIns="41025" rIns="82048" bIns="41025"/>
          <a:lstStyle>
            <a:lvl1pPr>
              <a:defRPr lang="en-US" sz="1100" dirty="0" smtClean="0"/>
            </a:lvl1pPr>
            <a:lvl2pPr>
              <a:defRPr lang="en-US" sz="1100" dirty="0" smtClean="0"/>
            </a:lvl2pPr>
            <a:lvl3pPr>
              <a:defRPr lang="en-US" sz="1100" dirty="0" smtClean="0"/>
            </a:lvl3pPr>
            <a:lvl4pPr>
              <a:defRPr lang="en-US" sz="1100" dirty="0" smtClean="0"/>
            </a:lvl4pPr>
            <a:lvl5pPr>
              <a:defRPr lang="en-US" sz="1100" dirty="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2" name="Text Placeholder 6"/>
          <p:cNvSpPr>
            <a:spLocks noGrp="1"/>
          </p:cNvSpPr>
          <p:nvPr>
            <p:ph type="body" sz="quarter" idx="27" hasCustomPrompt="1"/>
          </p:nvPr>
        </p:nvSpPr>
        <p:spPr>
          <a:xfrm>
            <a:off x="347471" y="3699733"/>
            <a:ext cx="4069080" cy="245615"/>
          </a:xfrm>
          <a:prstGeom prst="rect">
            <a:avLst/>
          </a:prstGeom>
        </p:spPr>
        <p:txBody>
          <a:bodyPr lIns="0" tIns="41025" rIns="82048" bIns="41025" anchor="b"/>
          <a:lstStyle>
            <a:lvl1pPr>
              <a:defRPr lang="en-US" b="1" dirty="0" smtClean="0"/>
            </a:lvl1pPr>
          </a:lstStyle>
          <a:p>
            <a:pPr marL="0" lvl="0" indent="0">
              <a:buNone/>
            </a:pPr>
            <a:r>
              <a:rPr lang="en-US" dirty="0" smtClean="0"/>
              <a:t>CLICK TO EDIT MASTER TEXT STYLES</a:t>
            </a:r>
          </a:p>
        </p:txBody>
      </p:sp>
      <p:sp>
        <p:nvSpPr>
          <p:cNvPr id="13" name="Text Placeholder 4"/>
          <p:cNvSpPr>
            <a:spLocks noGrp="1"/>
          </p:cNvSpPr>
          <p:nvPr>
            <p:ph type="body" sz="quarter" idx="20" hasCustomPrompt="1"/>
          </p:nvPr>
        </p:nvSpPr>
        <p:spPr>
          <a:xfrm>
            <a:off x="347472" y="1143184"/>
            <a:ext cx="8458200" cy="331556"/>
          </a:xfrm>
          <a:prstGeom prst="rect">
            <a:avLst/>
          </a:prstGeom>
        </p:spPr>
        <p:txBody>
          <a:bodyPr lIns="0" tIns="41025" rIns="82048" bIns="41025"/>
          <a:lstStyle>
            <a:lvl1pPr marL="0" indent="0">
              <a:buNone/>
              <a:defRPr sz="1300" baseline="0">
                <a:solidFill>
                  <a:schemeClr val="accent6"/>
                </a:solidFill>
              </a:defRPr>
            </a:lvl1pPr>
          </a:lstStyle>
          <a:p>
            <a:pPr lvl="0"/>
            <a:r>
              <a:rPr lang="en-US" dirty="0" smtClean="0"/>
              <a:t>Click to edit subtitle</a:t>
            </a:r>
            <a:endParaRPr lang="en-US" dirty="0"/>
          </a:p>
        </p:txBody>
      </p:sp>
      <p:sp>
        <p:nvSpPr>
          <p:cNvPr id="14" name="Content Placeholder 6"/>
          <p:cNvSpPr>
            <a:spLocks noGrp="1"/>
          </p:cNvSpPr>
          <p:nvPr>
            <p:ph sz="quarter" idx="21" hasCustomPrompt="1"/>
          </p:nvPr>
        </p:nvSpPr>
        <p:spPr>
          <a:xfrm>
            <a:off x="347472" y="5932953"/>
            <a:ext cx="8458200" cy="313765"/>
          </a:xfrm>
          <a:prstGeom prst="rect">
            <a:avLst/>
          </a:prstGeom>
        </p:spPr>
        <p:txBody>
          <a:bodyPr lIns="0" tIns="41025" rIns="0" bIns="41025" anchor="b"/>
          <a:lstStyle>
            <a:lvl1pPr marL="82048" indent="-164098">
              <a:spcAft>
                <a:spcPts val="90"/>
              </a:spcAft>
              <a:buFont typeface="+mj-lt"/>
              <a:buAutoNum type="arabicPeriod"/>
              <a:defRPr sz="700" baseline="0">
                <a:solidFill>
                  <a:schemeClr val="tx1">
                    <a:lumMod val="85000"/>
                    <a:lumOff val="15000"/>
                  </a:schemeClr>
                </a:solidFill>
              </a:defRPr>
            </a:lvl1pPr>
          </a:lstStyle>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r>
              <a:rPr lang="en-US" dirty="0" err="1" smtClean="0"/>
              <a:t>sapien</a:t>
            </a:r>
            <a:endParaRPr lang="en-US" dirty="0" smtClean="0"/>
          </a:p>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r>
              <a:rPr lang="en-US" dirty="0" err="1" smtClean="0"/>
              <a:t>sapien</a:t>
            </a:r>
            <a:endParaRPr lang="en-US" dirty="0" smtClean="0"/>
          </a:p>
        </p:txBody>
      </p:sp>
      <p:sp>
        <p:nvSpPr>
          <p:cNvPr id="15" name="Title Placeholder 1"/>
          <p:cNvSpPr>
            <a:spLocks noGrp="1"/>
          </p:cNvSpPr>
          <p:nvPr>
            <p:ph type="title" hasCustomPrompt="1"/>
          </p:nvPr>
        </p:nvSpPr>
        <p:spPr>
          <a:xfrm>
            <a:off x="347472" y="730682"/>
            <a:ext cx="8458200" cy="390525"/>
          </a:xfrm>
          <a:prstGeom prst="rect">
            <a:avLst/>
          </a:prstGeom>
        </p:spPr>
        <p:txBody>
          <a:bodyPr vert="horz" wrap="square" lIns="0" tIns="0" rIns="0" bIns="0" rtlCol="0" anchor="b" anchorCtr="0">
            <a:noAutofit/>
          </a:bodyPr>
          <a:lstStyle>
            <a:lvl1pPr>
              <a:lnSpc>
                <a:spcPct val="95000"/>
              </a:lnSpc>
              <a:defRPr sz="1300" b="1" baseline="0">
                <a:solidFill>
                  <a:schemeClr val="tx2"/>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364847224"/>
      </p:ext>
    </p:extLst>
  </p:cSld>
  <p:clrMapOvr>
    <a:masterClrMapping/>
  </p:clrMapOvr>
  <p:timing>
    <p:tnLst>
      <p:par>
        <p:cTn id="1" dur="indefinite" restart="never" nodeType="tmRoot"/>
      </p:par>
    </p:tnLst>
  </p:timing>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5_Two Content">
    <p:spTree>
      <p:nvGrpSpPr>
        <p:cNvPr id="1" name=""/>
        <p:cNvGrpSpPr/>
        <p:nvPr/>
      </p:nvGrpSpPr>
      <p:grpSpPr>
        <a:xfrm>
          <a:off x="0" y="0"/>
          <a:ext cx="0" cy="0"/>
          <a:chOff x="0" y="0"/>
          <a:chExt cx="0" cy="0"/>
        </a:xfrm>
      </p:grpSpPr>
      <p:sp>
        <p:nvSpPr>
          <p:cNvPr id="17" name="Content Placeholder 8"/>
          <p:cNvSpPr>
            <a:spLocks noGrp="1"/>
          </p:cNvSpPr>
          <p:nvPr>
            <p:ph sz="quarter" idx="24"/>
          </p:nvPr>
        </p:nvSpPr>
        <p:spPr>
          <a:xfrm>
            <a:off x="347472" y="1785557"/>
            <a:ext cx="4069080" cy="1748557"/>
          </a:xfrm>
          <a:prstGeom prst="rect">
            <a:avLst/>
          </a:prstGeom>
          <a:solidFill>
            <a:schemeClr val="bg1"/>
          </a:solidFill>
        </p:spPr>
        <p:txBody>
          <a:bodyPr lIns="0" tIns="41025" rIns="82048" bIns="41025"/>
          <a:lstStyle>
            <a:lvl1pPr>
              <a:defRPr lang="en-US" sz="1100" dirty="0" smtClean="0"/>
            </a:lvl1pPr>
            <a:lvl2pPr>
              <a:defRPr lang="en-US" sz="1100" dirty="0" smtClean="0"/>
            </a:lvl2pPr>
            <a:lvl3pPr>
              <a:defRPr lang="en-US" sz="1100" dirty="0" smtClean="0"/>
            </a:lvl3pPr>
            <a:lvl4pPr>
              <a:defRPr lang="en-US" sz="1100" dirty="0" smtClean="0"/>
            </a:lvl4pPr>
            <a:lvl5pPr>
              <a:defRPr lang="en-US" sz="1100" dirty="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Text Placeholder 6"/>
          <p:cNvSpPr>
            <a:spLocks noGrp="1"/>
          </p:cNvSpPr>
          <p:nvPr>
            <p:ph type="body" sz="quarter" idx="25" hasCustomPrompt="1"/>
          </p:nvPr>
        </p:nvSpPr>
        <p:spPr>
          <a:xfrm>
            <a:off x="347472" y="1536176"/>
            <a:ext cx="4069080" cy="245615"/>
          </a:xfrm>
          <a:prstGeom prst="rect">
            <a:avLst/>
          </a:prstGeom>
        </p:spPr>
        <p:txBody>
          <a:bodyPr lIns="0" tIns="41025" rIns="82048" bIns="41025" anchor="b"/>
          <a:lstStyle>
            <a:lvl1pPr>
              <a:defRPr lang="en-US" b="1" dirty="0" smtClean="0"/>
            </a:lvl1pPr>
          </a:lstStyle>
          <a:p>
            <a:pPr marL="0" lvl="0" indent="0">
              <a:buNone/>
            </a:pPr>
            <a:r>
              <a:rPr lang="en-US" dirty="0" smtClean="0"/>
              <a:t>CLICK TO EDIT MASTER TEXT STYLES</a:t>
            </a:r>
          </a:p>
        </p:txBody>
      </p:sp>
      <p:sp>
        <p:nvSpPr>
          <p:cNvPr id="19" name="Content Placeholder 8"/>
          <p:cNvSpPr>
            <a:spLocks noGrp="1"/>
          </p:cNvSpPr>
          <p:nvPr>
            <p:ph sz="quarter" idx="26"/>
          </p:nvPr>
        </p:nvSpPr>
        <p:spPr>
          <a:xfrm>
            <a:off x="347472" y="3945351"/>
            <a:ext cx="4069080" cy="1832934"/>
          </a:xfrm>
          <a:prstGeom prst="rect">
            <a:avLst/>
          </a:prstGeom>
          <a:solidFill>
            <a:schemeClr val="bg1"/>
          </a:solidFill>
        </p:spPr>
        <p:txBody>
          <a:bodyPr lIns="0" tIns="41025" rIns="82048" bIns="41025"/>
          <a:lstStyle>
            <a:lvl1pPr>
              <a:defRPr lang="en-US" sz="1100" dirty="0" smtClean="0"/>
            </a:lvl1pPr>
            <a:lvl2pPr>
              <a:defRPr lang="en-US" sz="1100" dirty="0" smtClean="0"/>
            </a:lvl2pPr>
            <a:lvl3pPr>
              <a:defRPr lang="en-US" sz="1100" dirty="0" smtClean="0"/>
            </a:lvl3pPr>
            <a:lvl4pPr>
              <a:defRPr lang="en-US" sz="1100" dirty="0" smtClean="0"/>
            </a:lvl4pPr>
            <a:lvl5pPr>
              <a:defRPr lang="en-US" sz="1100" dirty="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2" name="Text Placeholder 6"/>
          <p:cNvSpPr>
            <a:spLocks noGrp="1"/>
          </p:cNvSpPr>
          <p:nvPr>
            <p:ph type="body" sz="quarter" idx="27" hasCustomPrompt="1"/>
          </p:nvPr>
        </p:nvSpPr>
        <p:spPr>
          <a:xfrm>
            <a:off x="347472" y="3699733"/>
            <a:ext cx="4069080" cy="245615"/>
          </a:xfrm>
          <a:prstGeom prst="rect">
            <a:avLst/>
          </a:prstGeom>
        </p:spPr>
        <p:txBody>
          <a:bodyPr lIns="0" tIns="41025" rIns="82048" bIns="41025" anchor="b"/>
          <a:lstStyle>
            <a:lvl1pPr>
              <a:defRPr lang="en-US" b="1" dirty="0" smtClean="0"/>
            </a:lvl1pPr>
          </a:lstStyle>
          <a:p>
            <a:pPr marL="0" lvl="0" indent="0">
              <a:buNone/>
            </a:pPr>
            <a:r>
              <a:rPr lang="en-US" dirty="0" smtClean="0"/>
              <a:t>CLICK TO EDIT MASTER TEXT STYLES</a:t>
            </a:r>
          </a:p>
        </p:txBody>
      </p:sp>
      <p:sp>
        <p:nvSpPr>
          <p:cNvPr id="16" name="Content Placeholder 8"/>
          <p:cNvSpPr>
            <a:spLocks noGrp="1"/>
          </p:cNvSpPr>
          <p:nvPr>
            <p:ph sz="quarter" idx="28"/>
          </p:nvPr>
        </p:nvSpPr>
        <p:spPr>
          <a:xfrm>
            <a:off x="4736592" y="1785557"/>
            <a:ext cx="4069080" cy="1748557"/>
          </a:xfrm>
          <a:prstGeom prst="rect">
            <a:avLst/>
          </a:prstGeom>
          <a:solidFill>
            <a:schemeClr val="bg1"/>
          </a:solidFill>
        </p:spPr>
        <p:txBody>
          <a:bodyPr lIns="0" tIns="41025" rIns="82048" bIns="41025"/>
          <a:lstStyle>
            <a:lvl1pPr>
              <a:defRPr lang="en-US" sz="1100" dirty="0" smtClean="0"/>
            </a:lvl1pPr>
            <a:lvl2pPr>
              <a:defRPr lang="en-US" sz="1100" dirty="0" smtClean="0"/>
            </a:lvl2pPr>
            <a:lvl3pPr>
              <a:defRPr lang="en-US" sz="1100" dirty="0" smtClean="0"/>
            </a:lvl3pPr>
            <a:lvl4pPr>
              <a:defRPr lang="en-US" sz="1100" dirty="0" smtClean="0"/>
            </a:lvl4pPr>
            <a:lvl5pPr>
              <a:defRPr lang="en-US" sz="1100" dirty="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3" name="Text Placeholder 6"/>
          <p:cNvSpPr>
            <a:spLocks noGrp="1"/>
          </p:cNvSpPr>
          <p:nvPr>
            <p:ph type="body" sz="quarter" idx="29" hasCustomPrompt="1"/>
          </p:nvPr>
        </p:nvSpPr>
        <p:spPr>
          <a:xfrm>
            <a:off x="4736592" y="1536176"/>
            <a:ext cx="4069080" cy="245615"/>
          </a:xfrm>
          <a:prstGeom prst="rect">
            <a:avLst/>
          </a:prstGeom>
        </p:spPr>
        <p:txBody>
          <a:bodyPr lIns="0" tIns="41025" rIns="82048" bIns="41025" anchor="b"/>
          <a:lstStyle>
            <a:lvl1pPr>
              <a:defRPr lang="en-US" b="1" dirty="0" smtClean="0"/>
            </a:lvl1pPr>
          </a:lstStyle>
          <a:p>
            <a:pPr marL="0" lvl="0" indent="0">
              <a:buNone/>
            </a:pPr>
            <a:r>
              <a:rPr lang="en-US" dirty="0" smtClean="0"/>
              <a:t>CLICK TO EDIT MASTER TEXT STYLES</a:t>
            </a:r>
          </a:p>
        </p:txBody>
      </p:sp>
      <p:sp>
        <p:nvSpPr>
          <p:cNvPr id="24" name="Content Placeholder 8"/>
          <p:cNvSpPr>
            <a:spLocks noGrp="1"/>
          </p:cNvSpPr>
          <p:nvPr>
            <p:ph sz="quarter" idx="30"/>
          </p:nvPr>
        </p:nvSpPr>
        <p:spPr>
          <a:xfrm>
            <a:off x="4736592" y="3945351"/>
            <a:ext cx="4069080" cy="1832934"/>
          </a:xfrm>
          <a:prstGeom prst="rect">
            <a:avLst/>
          </a:prstGeom>
          <a:solidFill>
            <a:schemeClr val="bg1"/>
          </a:solidFill>
        </p:spPr>
        <p:txBody>
          <a:bodyPr lIns="0" tIns="41025" rIns="82048" bIns="41025"/>
          <a:lstStyle>
            <a:lvl1pPr>
              <a:defRPr lang="en-US" sz="1100" dirty="0" smtClean="0"/>
            </a:lvl1pPr>
            <a:lvl2pPr>
              <a:defRPr lang="en-US" sz="1100" dirty="0" smtClean="0"/>
            </a:lvl2pPr>
            <a:lvl3pPr>
              <a:defRPr lang="en-US" sz="1100" dirty="0" smtClean="0"/>
            </a:lvl3pPr>
            <a:lvl4pPr>
              <a:defRPr lang="en-US" sz="1100" dirty="0" smtClean="0"/>
            </a:lvl4pPr>
            <a:lvl5pPr>
              <a:defRPr lang="en-US" sz="1100" dirty="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5" name="Text Placeholder 6"/>
          <p:cNvSpPr>
            <a:spLocks noGrp="1"/>
          </p:cNvSpPr>
          <p:nvPr>
            <p:ph type="body" sz="quarter" idx="31" hasCustomPrompt="1"/>
          </p:nvPr>
        </p:nvSpPr>
        <p:spPr>
          <a:xfrm>
            <a:off x="4736592" y="3699733"/>
            <a:ext cx="4069080" cy="245615"/>
          </a:xfrm>
          <a:prstGeom prst="rect">
            <a:avLst/>
          </a:prstGeom>
        </p:spPr>
        <p:txBody>
          <a:bodyPr lIns="0" tIns="41025" rIns="82048" bIns="41025" anchor="b"/>
          <a:lstStyle>
            <a:lvl1pPr>
              <a:defRPr lang="en-US" b="1" dirty="0" smtClean="0"/>
            </a:lvl1pPr>
          </a:lstStyle>
          <a:p>
            <a:pPr marL="0" lvl="0" indent="0">
              <a:buNone/>
            </a:pPr>
            <a:r>
              <a:rPr lang="en-US" dirty="0" smtClean="0"/>
              <a:t>CLICK TO EDIT MASTER TEXT STYLES</a:t>
            </a:r>
          </a:p>
        </p:txBody>
      </p:sp>
      <p:sp>
        <p:nvSpPr>
          <p:cNvPr id="13" name="Text Placeholder 4"/>
          <p:cNvSpPr>
            <a:spLocks noGrp="1"/>
          </p:cNvSpPr>
          <p:nvPr>
            <p:ph type="body" sz="quarter" idx="20" hasCustomPrompt="1"/>
          </p:nvPr>
        </p:nvSpPr>
        <p:spPr>
          <a:xfrm>
            <a:off x="347472" y="1143184"/>
            <a:ext cx="8458200" cy="331556"/>
          </a:xfrm>
          <a:prstGeom prst="rect">
            <a:avLst/>
          </a:prstGeom>
        </p:spPr>
        <p:txBody>
          <a:bodyPr lIns="0" tIns="41025" rIns="82048" bIns="41025"/>
          <a:lstStyle>
            <a:lvl1pPr marL="0" indent="0">
              <a:buNone/>
              <a:defRPr sz="1300" baseline="0">
                <a:solidFill>
                  <a:schemeClr val="accent6"/>
                </a:solidFill>
              </a:defRPr>
            </a:lvl1pPr>
          </a:lstStyle>
          <a:p>
            <a:pPr lvl="0"/>
            <a:r>
              <a:rPr lang="en-US" dirty="0" smtClean="0"/>
              <a:t>Click to edit subtitle</a:t>
            </a:r>
            <a:endParaRPr lang="en-US" dirty="0"/>
          </a:p>
        </p:txBody>
      </p:sp>
      <p:sp>
        <p:nvSpPr>
          <p:cNvPr id="20" name="Content Placeholder 6"/>
          <p:cNvSpPr>
            <a:spLocks noGrp="1"/>
          </p:cNvSpPr>
          <p:nvPr>
            <p:ph sz="quarter" idx="21" hasCustomPrompt="1"/>
          </p:nvPr>
        </p:nvSpPr>
        <p:spPr>
          <a:xfrm>
            <a:off x="347472" y="5932953"/>
            <a:ext cx="8458200" cy="313765"/>
          </a:xfrm>
          <a:prstGeom prst="rect">
            <a:avLst/>
          </a:prstGeom>
        </p:spPr>
        <p:txBody>
          <a:bodyPr lIns="0" tIns="41025" rIns="0" bIns="41025" anchor="b"/>
          <a:lstStyle>
            <a:lvl1pPr marL="82048" indent="-164098">
              <a:spcAft>
                <a:spcPts val="90"/>
              </a:spcAft>
              <a:buFont typeface="+mj-lt"/>
              <a:buAutoNum type="arabicPeriod"/>
              <a:defRPr sz="700" baseline="0">
                <a:solidFill>
                  <a:schemeClr val="tx1">
                    <a:lumMod val="85000"/>
                    <a:lumOff val="15000"/>
                  </a:schemeClr>
                </a:solidFill>
              </a:defRPr>
            </a:lvl1pPr>
          </a:lstStyle>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r>
              <a:rPr lang="en-US" dirty="0" err="1" smtClean="0"/>
              <a:t>sapien</a:t>
            </a:r>
            <a:endParaRPr lang="en-US" dirty="0" smtClean="0"/>
          </a:p>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r>
              <a:rPr lang="en-US" dirty="0" err="1" smtClean="0"/>
              <a:t>sapien</a:t>
            </a:r>
            <a:endParaRPr lang="en-US" dirty="0" smtClean="0"/>
          </a:p>
        </p:txBody>
      </p:sp>
      <p:sp>
        <p:nvSpPr>
          <p:cNvPr id="26" name="Title Placeholder 1"/>
          <p:cNvSpPr>
            <a:spLocks noGrp="1"/>
          </p:cNvSpPr>
          <p:nvPr>
            <p:ph type="title" hasCustomPrompt="1"/>
          </p:nvPr>
        </p:nvSpPr>
        <p:spPr>
          <a:xfrm>
            <a:off x="347472" y="730682"/>
            <a:ext cx="8458200" cy="390525"/>
          </a:xfrm>
          <a:prstGeom prst="rect">
            <a:avLst/>
          </a:prstGeom>
        </p:spPr>
        <p:txBody>
          <a:bodyPr vert="horz" wrap="square" lIns="0" tIns="0" rIns="0" bIns="0" rtlCol="0" anchor="b" anchorCtr="0">
            <a:noAutofit/>
          </a:bodyPr>
          <a:lstStyle>
            <a:lvl1pPr>
              <a:lnSpc>
                <a:spcPct val="95000"/>
              </a:lnSpc>
              <a:defRPr sz="1300" b="1" baseline="0">
                <a:solidFill>
                  <a:schemeClr val="tx2"/>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18283087"/>
      </p:ext>
    </p:extLst>
  </p:cSld>
  <p:clrMapOvr>
    <a:masterClrMapping/>
  </p:clrMapOvr>
  <p:timing>
    <p:tnLst>
      <p:par>
        <p:cTn id="1" dur="indefinite" restart="never" nodeType="tmRoot"/>
      </p:par>
    </p:tnLst>
  </p:timing>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6_Two Content">
    <p:spTree>
      <p:nvGrpSpPr>
        <p:cNvPr id="1" name=""/>
        <p:cNvGrpSpPr/>
        <p:nvPr/>
      </p:nvGrpSpPr>
      <p:grpSpPr>
        <a:xfrm>
          <a:off x="0" y="0"/>
          <a:ext cx="0" cy="0"/>
          <a:chOff x="0" y="0"/>
          <a:chExt cx="0" cy="0"/>
        </a:xfrm>
      </p:grpSpPr>
      <p:sp>
        <p:nvSpPr>
          <p:cNvPr id="19" name="Content Placeholder 8"/>
          <p:cNvSpPr>
            <a:spLocks noGrp="1"/>
          </p:cNvSpPr>
          <p:nvPr>
            <p:ph sz="quarter" idx="26"/>
          </p:nvPr>
        </p:nvSpPr>
        <p:spPr>
          <a:xfrm>
            <a:off x="347472" y="3945917"/>
            <a:ext cx="4069080" cy="1832934"/>
          </a:xfrm>
          <a:prstGeom prst="rect">
            <a:avLst/>
          </a:prstGeom>
          <a:solidFill>
            <a:schemeClr val="bg1"/>
          </a:solidFill>
        </p:spPr>
        <p:txBody>
          <a:bodyPr lIns="0" tIns="41025" rIns="82048" bIns="41025"/>
          <a:lstStyle>
            <a:lvl1pPr>
              <a:defRPr lang="en-US" sz="1100" dirty="0" smtClean="0"/>
            </a:lvl1pPr>
            <a:lvl2pPr>
              <a:defRPr lang="en-US" sz="1100" dirty="0" smtClean="0"/>
            </a:lvl2pPr>
            <a:lvl3pPr>
              <a:defRPr lang="en-US" sz="1100" dirty="0" smtClean="0"/>
            </a:lvl3pPr>
            <a:lvl4pPr>
              <a:defRPr lang="en-US" sz="1100" dirty="0" smtClean="0"/>
            </a:lvl4pPr>
            <a:lvl5pPr>
              <a:defRPr lang="en-US" sz="1100" dirty="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2" name="Text Placeholder 6"/>
          <p:cNvSpPr>
            <a:spLocks noGrp="1"/>
          </p:cNvSpPr>
          <p:nvPr>
            <p:ph type="body" sz="quarter" idx="27" hasCustomPrompt="1"/>
          </p:nvPr>
        </p:nvSpPr>
        <p:spPr>
          <a:xfrm>
            <a:off x="347472" y="3700301"/>
            <a:ext cx="4069080" cy="245615"/>
          </a:xfrm>
          <a:prstGeom prst="rect">
            <a:avLst/>
          </a:prstGeom>
        </p:spPr>
        <p:txBody>
          <a:bodyPr lIns="0" tIns="41025" rIns="82048" bIns="41025" anchor="b"/>
          <a:lstStyle>
            <a:lvl1pPr>
              <a:defRPr lang="en-US" b="1" dirty="0" smtClean="0"/>
            </a:lvl1pPr>
          </a:lstStyle>
          <a:p>
            <a:pPr marL="0" lvl="0" indent="0">
              <a:buNone/>
            </a:pPr>
            <a:r>
              <a:rPr lang="en-US" dirty="0" smtClean="0"/>
              <a:t>CLICK TO EDIT MASTER TEXT STYLES</a:t>
            </a:r>
          </a:p>
        </p:txBody>
      </p:sp>
      <p:sp>
        <p:nvSpPr>
          <p:cNvPr id="24" name="Content Placeholder 8"/>
          <p:cNvSpPr>
            <a:spLocks noGrp="1"/>
          </p:cNvSpPr>
          <p:nvPr>
            <p:ph sz="quarter" idx="30"/>
          </p:nvPr>
        </p:nvSpPr>
        <p:spPr>
          <a:xfrm>
            <a:off x="4736592" y="3945917"/>
            <a:ext cx="4069080" cy="1832934"/>
          </a:xfrm>
          <a:prstGeom prst="rect">
            <a:avLst/>
          </a:prstGeom>
          <a:solidFill>
            <a:schemeClr val="bg1"/>
          </a:solidFill>
        </p:spPr>
        <p:txBody>
          <a:bodyPr lIns="0" tIns="41025" rIns="82048" bIns="41025"/>
          <a:lstStyle>
            <a:lvl1pPr>
              <a:defRPr lang="en-US" sz="1100" dirty="0" smtClean="0"/>
            </a:lvl1pPr>
            <a:lvl2pPr>
              <a:defRPr lang="en-US" sz="1100" dirty="0" smtClean="0"/>
            </a:lvl2pPr>
            <a:lvl3pPr>
              <a:defRPr lang="en-US" sz="1100" dirty="0" smtClean="0"/>
            </a:lvl3pPr>
            <a:lvl4pPr>
              <a:defRPr lang="en-US" sz="1100" dirty="0" smtClean="0"/>
            </a:lvl4pPr>
            <a:lvl5pPr>
              <a:defRPr lang="en-US" sz="1100" dirty="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5" name="Text Placeholder 6"/>
          <p:cNvSpPr>
            <a:spLocks noGrp="1"/>
          </p:cNvSpPr>
          <p:nvPr>
            <p:ph type="body" sz="quarter" idx="31" hasCustomPrompt="1"/>
          </p:nvPr>
        </p:nvSpPr>
        <p:spPr>
          <a:xfrm>
            <a:off x="4736592" y="3700301"/>
            <a:ext cx="4069080" cy="245615"/>
          </a:xfrm>
          <a:prstGeom prst="rect">
            <a:avLst/>
          </a:prstGeom>
        </p:spPr>
        <p:txBody>
          <a:bodyPr lIns="0" tIns="41025" rIns="82048" bIns="41025" anchor="b"/>
          <a:lstStyle>
            <a:lvl1pPr>
              <a:defRPr lang="en-US" b="1" dirty="0" smtClean="0"/>
            </a:lvl1pPr>
          </a:lstStyle>
          <a:p>
            <a:pPr marL="0" lvl="0" indent="0">
              <a:buNone/>
            </a:pPr>
            <a:r>
              <a:rPr lang="en-US" dirty="0" smtClean="0"/>
              <a:t>CLICK TO EDIT MASTER TEXT STYLES</a:t>
            </a:r>
          </a:p>
        </p:txBody>
      </p:sp>
      <p:sp>
        <p:nvSpPr>
          <p:cNvPr id="4" name="Picture Placeholder 3"/>
          <p:cNvSpPr>
            <a:spLocks noGrp="1"/>
          </p:cNvSpPr>
          <p:nvPr>
            <p:ph type="pic" sz="quarter" idx="32"/>
          </p:nvPr>
        </p:nvSpPr>
        <p:spPr>
          <a:xfrm>
            <a:off x="347472" y="1536175"/>
            <a:ext cx="8458200" cy="2118204"/>
          </a:xfrm>
          <a:prstGeom prst="rect">
            <a:avLst/>
          </a:prstGeom>
          <a:solidFill>
            <a:schemeClr val="accent2">
              <a:lumMod val="20000"/>
              <a:lumOff val="80000"/>
            </a:schemeClr>
          </a:solidFill>
        </p:spPr>
        <p:txBody>
          <a:bodyPr lIns="82048" tIns="41025" rIns="82048" bIns="41025"/>
          <a:lstStyle>
            <a:lvl1pPr marL="0" indent="0" algn="ctr">
              <a:buNone/>
              <a:defRPr sz="1100" b="1" baseline="0"/>
            </a:lvl1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HALF IMAGE PLACEMENT HOLDER (HORIZONTAL)</a:t>
            </a:r>
          </a:p>
          <a:p>
            <a:r>
              <a:rPr lang="en-US" dirty="0" smtClean="0"/>
              <a:t>Resize image to cover box</a:t>
            </a:r>
            <a:endParaRPr lang="en-US" dirty="0"/>
          </a:p>
        </p:txBody>
      </p:sp>
      <p:sp>
        <p:nvSpPr>
          <p:cNvPr id="11" name="Text Placeholder 4"/>
          <p:cNvSpPr>
            <a:spLocks noGrp="1"/>
          </p:cNvSpPr>
          <p:nvPr>
            <p:ph type="body" sz="quarter" idx="20" hasCustomPrompt="1"/>
          </p:nvPr>
        </p:nvSpPr>
        <p:spPr>
          <a:xfrm>
            <a:off x="347472" y="1143184"/>
            <a:ext cx="8458200" cy="331556"/>
          </a:xfrm>
          <a:prstGeom prst="rect">
            <a:avLst/>
          </a:prstGeom>
        </p:spPr>
        <p:txBody>
          <a:bodyPr lIns="0" tIns="41025" rIns="82048" bIns="41025"/>
          <a:lstStyle>
            <a:lvl1pPr marL="0" indent="0">
              <a:buNone/>
              <a:defRPr sz="1300" baseline="0">
                <a:solidFill>
                  <a:schemeClr val="accent6"/>
                </a:solidFill>
              </a:defRPr>
            </a:lvl1pPr>
          </a:lstStyle>
          <a:p>
            <a:pPr lvl="0"/>
            <a:r>
              <a:rPr lang="en-US" dirty="0" smtClean="0"/>
              <a:t>Click to edit subtitle</a:t>
            </a:r>
            <a:endParaRPr lang="en-US" dirty="0"/>
          </a:p>
        </p:txBody>
      </p:sp>
      <p:sp>
        <p:nvSpPr>
          <p:cNvPr id="13" name="Content Placeholder 6"/>
          <p:cNvSpPr>
            <a:spLocks noGrp="1"/>
          </p:cNvSpPr>
          <p:nvPr>
            <p:ph sz="quarter" idx="21" hasCustomPrompt="1"/>
          </p:nvPr>
        </p:nvSpPr>
        <p:spPr>
          <a:xfrm>
            <a:off x="347472" y="5932953"/>
            <a:ext cx="8458200" cy="313765"/>
          </a:xfrm>
          <a:prstGeom prst="rect">
            <a:avLst/>
          </a:prstGeom>
        </p:spPr>
        <p:txBody>
          <a:bodyPr lIns="0" tIns="41025" rIns="0" bIns="41025" anchor="b"/>
          <a:lstStyle>
            <a:lvl1pPr marL="82048" indent="-164098">
              <a:spcAft>
                <a:spcPts val="90"/>
              </a:spcAft>
              <a:buFont typeface="+mj-lt"/>
              <a:buAutoNum type="arabicPeriod"/>
              <a:defRPr sz="700" baseline="0">
                <a:solidFill>
                  <a:schemeClr val="tx1">
                    <a:lumMod val="85000"/>
                    <a:lumOff val="15000"/>
                  </a:schemeClr>
                </a:solidFill>
              </a:defRPr>
            </a:lvl1pPr>
          </a:lstStyle>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r>
              <a:rPr lang="en-US" dirty="0" err="1" smtClean="0"/>
              <a:t>sapien</a:t>
            </a:r>
            <a:endParaRPr lang="en-US" dirty="0" smtClean="0"/>
          </a:p>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r>
              <a:rPr lang="en-US" dirty="0" err="1" smtClean="0"/>
              <a:t>sapien</a:t>
            </a:r>
            <a:endParaRPr lang="en-US" dirty="0" smtClean="0"/>
          </a:p>
        </p:txBody>
      </p:sp>
      <p:sp>
        <p:nvSpPr>
          <p:cNvPr id="14" name="Title Placeholder 1"/>
          <p:cNvSpPr>
            <a:spLocks noGrp="1"/>
          </p:cNvSpPr>
          <p:nvPr>
            <p:ph type="title" hasCustomPrompt="1"/>
          </p:nvPr>
        </p:nvSpPr>
        <p:spPr>
          <a:xfrm>
            <a:off x="347472" y="730682"/>
            <a:ext cx="8458200" cy="390525"/>
          </a:xfrm>
          <a:prstGeom prst="rect">
            <a:avLst/>
          </a:prstGeom>
        </p:spPr>
        <p:txBody>
          <a:bodyPr vert="horz" wrap="square" lIns="0" tIns="0" rIns="0" bIns="0" rtlCol="0" anchor="b" anchorCtr="0">
            <a:noAutofit/>
          </a:bodyPr>
          <a:lstStyle>
            <a:lvl1pPr>
              <a:lnSpc>
                <a:spcPct val="95000"/>
              </a:lnSpc>
              <a:defRPr sz="1300" b="1" baseline="0">
                <a:solidFill>
                  <a:schemeClr val="tx2"/>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54357477"/>
      </p:ext>
    </p:extLst>
  </p:cSld>
  <p:clrMapOvr>
    <a:masterClrMapping/>
  </p:clrMapOvr>
  <p:timing>
    <p:tnLst>
      <p:par>
        <p:cTn id="1" dur="indefinite" restart="never" nodeType="tmRoot"/>
      </p:par>
    </p:tnLst>
  </p:timing>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7_Two Content">
    <p:spTree>
      <p:nvGrpSpPr>
        <p:cNvPr id="1" name=""/>
        <p:cNvGrpSpPr/>
        <p:nvPr/>
      </p:nvGrpSpPr>
      <p:grpSpPr>
        <a:xfrm>
          <a:off x="0" y="0"/>
          <a:ext cx="0" cy="0"/>
          <a:chOff x="0" y="0"/>
          <a:chExt cx="0" cy="0"/>
        </a:xfrm>
      </p:grpSpPr>
      <p:sp>
        <p:nvSpPr>
          <p:cNvPr id="16" name="Text Placeholder 6"/>
          <p:cNvSpPr>
            <a:spLocks noGrp="1"/>
          </p:cNvSpPr>
          <p:nvPr>
            <p:ph type="body" sz="quarter" idx="24" hasCustomPrompt="1"/>
          </p:nvPr>
        </p:nvSpPr>
        <p:spPr>
          <a:xfrm>
            <a:off x="347472" y="1536176"/>
            <a:ext cx="8458200" cy="245615"/>
          </a:xfrm>
          <a:prstGeom prst="rect">
            <a:avLst/>
          </a:prstGeom>
        </p:spPr>
        <p:txBody>
          <a:bodyPr lIns="0" tIns="41025" rIns="82048" bIns="41025" anchor="b"/>
          <a:lstStyle>
            <a:lvl1pPr>
              <a:defRPr lang="en-US" b="1" dirty="0" smtClean="0"/>
            </a:lvl1pPr>
          </a:lstStyle>
          <a:p>
            <a:pPr marL="0" lvl="0" indent="0">
              <a:buNone/>
            </a:pPr>
            <a:r>
              <a:rPr lang="en-US" dirty="0" smtClean="0"/>
              <a:t>CLICK TO EDIT MASTER TEXT STYLES</a:t>
            </a:r>
          </a:p>
        </p:txBody>
      </p:sp>
      <p:sp>
        <p:nvSpPr>
          <p:cNvPr id="5" name="Chart Placeholder 4"/>
          <p:cNvSpPr>
            <a:spLocks noGrp="1"/>
          </p:cNvSpPr>
          <p:nvPr>
            <p:ph type="chart" sz="quarter" idx="25"/>
          </p:nvPr>
        </p:nvSpPr>
        <p:spPr>
          <a:xfrm>
            <a:off x="347472" y="1784617"/>
            <a:ext cx="8458200" cy="4023360"/>
          </a:xfrm>
          <a:prstGeom prst="rect">
            <a:avLst/>
          </a:prstGeom>
        </p:spPr>
        <p:txBody>
          <a:bodyPr lIns="82048" tIns="41025" rIns="82048" bIns="41025"/>
          <a:lstStyle>
            <a:lvl1pPr marL="0" indent="0" algn="ctr">
              <a:buNone/>
              <a:defRPr sz="1100" b="1">
                <a:solidFill>
                  <a:schemeClr val="tx1"/>
                </a:solidFill>
              </a:defRPr>
            </a:lvl1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CLICK ICON TO ADD CHART</a:t>
            </a:r>
            <a:endParaRPr lang="en-US" dirty="0"/>
          </a:p>
        </p:txBody>
      </p:sp>
      <p:sp>
        <p:nvSpPr>
          <p:cNvPr id="8" name="Text Placeholder 4"/>
          <p:cNvSpPr>
            <a:spLocks noGrp="1"/>
          </p:cNvSpPr>
          <p:nvPr>
            <p:ph type="body" sz="quarter" idx="20" hasCustomPrompt="1"/>
          </p:nvPr>
        </p:nvSpPr>
        <p:spPr>
          <a:xfrm>
            <a:off x="347472" y="1143184"/>
            <a:ext cx="8458200" cy="331556"/>
          </a:xfrm>
          <a:prstGeom prst="rect">
            <a:avLst/>
          </a:prstGeom>
        </p:spPr>
        <p:txBody>
          <a:bodyPr lIns="0" tIns="41025" rIns="82048" bIns="41025"/>
          <a:lstStyle>
            <a:lvl1pPr marL="0" indent="0">
              <a:buNone/>
              <a:defRPr sz="1300" baseline="0">
                <a:solidFill>
                  <a:schemeClr val="accent6"/>
                </a:solidFill>
              </a:defRPr>
            </a:lvl1pPr>
          </a:lstStyle>
          <a:p>
            <a:pPr lvl="0"/>
            <a:r>
              <a:rPr lang="en-US" dirty="0" smtClean="0"/>
              <a:t>Click to edit subtitle</a:t>
            </a:r>
            <a:endParaRPr lang="en-US" dirty="0"/>
          </a:p>
        </p:txBody>
      </p:sp>
      <p:sp>
        <p:nvSpPr>
          <p:cNvPr id="11" name="Content Placeholder 6"/>
          <p:cNvSpPr>
            <a:spLocks noGrp="1"/>
          </p:cNvSpPr>
          <p:nvPr>
            <p:ph sz="quarter" idx="21" hasCustomPrompt="1"/>
          </p:nvPr>
        </p:nvSpPr>
        <p:spPr>
          <a:xfrm>
            <a:off x="347472" y="5932953"/>
            <a:ext cx="8458200" cy="313765"/>
          </a:xfrm>
          <a:prstGeom prst="rect">
            <a:avLst/>
          </a:prstGeom>
        </p:spPr>
        <p:txBody>
          <a:bodyPr lIns="0" tIns="41025" rIns="0" bIns="41025" anchor="b"/>
          <a:lstStyle>
            <a:lvl1pPr marL="82048" indent="-164098">
              <a:spcAft>
                <a:spcPts val="90"/>
              </a:spcAft>
              <a:buFont typeface="+mj-lt"/>
              <a:buAutoNum type="arabicPeriod"/>
              <a:defRPr sz="700" baseline="0">
                <a:solidFill>
                  <a:schemeClr val="tx1">
                    <a:lumMod val="85000"/>
                    <a:lumOff val="15000"/>
                  </a:schemeClr>
                </a:solidFill>
              </a:defRPr>
            </a:lvl1pPr>
          </a:lstStyle>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r>
              <a:rPr lang="en-US" dirty="0" err="1" smtClean="0"/>
              <a:t>sapien</a:t>
            </a:r>
            <a:endParaRPr lang="en-US" dirty="0" smtClean="0"/>
          </a:p>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r>
              <a:rPr lang="en-US" dirty="0" err="1" smtClean="0"/>
              <a:t>sapien</a:t>
            </a:r>
            <a:endParaRPr lang="en-US" dirty="0" smtClean="0"/>
          </a:p>
        </p:txBody>
      </p:sp>
      <p:sp>
        <p:nvSpPr>
          <p:cNvPr id="12" name="Title Placeholder 1"/>
          <p:cNvSpPr>
            <a:spLocks noGrp="1"/>
          </p:cNvSpPr>
          <p:nvPr>
            <p:ph type="title" hasCustomPrompt="1"/>
          </p:nvPr>
        </p:nvSpPr>
        <p:spPr>
          <a:xfrm>
            <a:off x="347472" y="730682"/>
            <a:ext cx="8458200" cy="390525"/>
          </a:xfrm>
          <a:prstGeom prst="rect">
            <a:avLst/>
          </a:prstGeom>
        </p:spPr>
        <p:txBody>
          <a:bodyPr vert="horz" wrap="square" lIns="0" tIns="0" rIns="0" bIns="0" rtlCol="0" anchor="b" anchorCtr="0">
            <a:noAutofit/>
          </a:bodyPr>
          <a:lstStyle>
            <a:lvl1pPr>
              <a:lnSpc>
                <a:spcPct val="95000"/>
              </a:lnSpc>
              <a:defRPr sz="1300" b="1" baseline="0">
                <a:solidFill>
                  <a:schemeClr val="tx2"/>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888747822"/>
      </p:ext>
    </p:extLst>
  </p:cSld>
  <p:clrMapOvr>
    <a:masterClrMapping/>
  </p:clrMapOvr>
  <p:timing>
    <p:tnLst>
      <p:par>
        <p:cTn id="1" dur="indefinite" restart="never" nodeType="tmRoot"/>
      </p:par>
    </p:tnLst>
  </p:timing>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userDrawn="1">
  <p:cSld name="1_Vertical Quadrant">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7" name="Text Placeholder 4"/>
          <p:cNvSpPr>
            <a:spLocks noGrp="1"/>
          </p:cNvSpPr>
          <p:nvPr>
            <p:ph type="body" sz="quarter" idx="10" hasCustomPrompt="1"/>
          </p:nvPr>
        </p:nvSpPr>
        <p:spPr>
          <a:xfrm>
            <a:off x="576073" y="336778"/>
            <a:ext cx="5029200" cy="1249069"/>
          </a:xfrm>
          <a:prstGeom prst="rect">
            <a:avLst/>
          </a:prstGeom>
        </p:spPr>
        <p:txBody>
          <a:bodyPr lIns="0" tIns="0" rIns="0" bIns="0" anchor="b">
            <a:noAutofit/>
          </a:bodyPr>
          <a:lstStyle>
            <a:lvl1pPr marL="0" indent="0">
              <a:spcAft>
                <a:spcPts val="0"/>
              </a:spcAft>
              <a:buNone/>
              <a:defRPr sz="2300" b="0" i="0" baseline="0">
                <a:solidFill>
                  <a:schemeClr val="tx2"/>
                </a:solidFill>
                <a:latin typeface="+mj-lt"/>
                <a:cs typeface="Amplitude Regular"/>
              </a:defRPr>
            </a:lvl1pPr>
          </a:lstStyle>
          <a:p>
            <a:pPr lvl="0"/>
            <a:r>
              <a:rPr lang="en-US" dirty="0" smtClean="0"/>
              <a:t>Click to edit master title</a:t>
            </a:r>
          </a:p>
        </p:txBody>
      </p:sp>
      <p:sp>
        <p:nvSpPr>
          <p:cNvPr id="20" name="Text Placeholder 3"/>
          <p:cNvSpPr>
            <a:spLocks noGrp="1"/>
          </p:cNvSpPr>
          <p:nvPr>
            <p:ph type="body" idx="12" hasCustomPrompt="1"/>
          </p:nvPr>
        </p:nvSpPr>
        <p:spPr>
          <a:xfrm>
            <a:off x="576073" y="1658938"/>
            <a:ext cx="5029200" cy="362264"/>
          </a:xfrm>
          <a:prstGeom prst="rect">
            <a:avLst/>
          </a:prstGeom>
        </p:spPr>
        <p:txBody>
          <a:bodyPr lIns="0" tIns="0" rIns="0" bIns="0"/>
          <a:lstStyle>
            <a:lvl1pPr marL="0" indent="0">
              <a:spcBef>
                <a:spcPts val="0"/>
              </a:spcBef>
              <a:spcAft>
                <a:spcPts val="0"/>
              </a:spcAft>
              <a:buNone/>
              <a:defRPr sz="1400" baseline="0">
                <a:solidFill>
                  <a:schemeClr val="accent6"/>
                </a:solidFill>
                <a:latin typeface="+mn-lt"/>
              </a:defRPr>
            </a:lvl1pPr>
            <a:lvl2pPr marL="0" indent="0">
              <a:spcAft>
                <a:spcPts val="0"/>
              </a:spcAft>
              <a:buNone/>
              <a:defRPr sz="1300" baseline="0">
                <a:solidFill>
                  <a:schemeClr val="bg1"/>
                </a:solidFill>
                <a:latin typeface="+mn-lt"/>
              </a:defRPr>
            </a:lvl2pPr>
            <a:lvl3pPr marL="1018706" indent="0">
              <a:buNone/>
              <a:defRPr sz="2400">
                <a:solidFill>
                  <a:schemeClr val="tx2"/>
                </a:solidFill>
              </a:defRPr>
            </a:lvl3pPr>
            <a:lvl4pPr marL="1528059" indent="0">
              <a:buNone/>
              <a:defRPr sz="2400">
                <a:solidFill>
                  <a:schemeClr val="tx2"/>
                </a:solidFill>
              </a:defRPr>
            </a:lvl4pPr>
            <a:lvl5pPr marL="2037411" indent="0">
              <a:buNone/>
              <a:defRPr sz="2400">
                <a:solidFill>
                  <a:schemeClr val="tx2"/>
                </a:solidFill>
              </a:defRPr>
            </a:lvl5pPr>
          </a:lstStyle>
          <a:p>
            <a:pPr lvl="0"/>
            <a:r>
              <a:rPr lang="en-US" dirty="0" smtClean="0"/>
              <a:t>Click to enter client name</a:t>
            </a:r>
            <a:endParaRPr lang="en-US" dirty="0"/>
          </a:p>
        </p:txBody>
      </p:sp>
      <p:sp>
        <p:nvSpPr>
          <p:cNvPr id="21" name="Text Placeholder 4"/>
          <p:cNvSpPr>
            <a:spLocks noGrp="1"/>
          </p:cNvSpPr>
          <p:nvPr>
            <p:ph type="body" sz="quarter" idx="19" hasCustomPrompt="1"/>
          </p:nvPr>
        </p:nvSpPr>
        <p:spPr>
          <a:xfrm>
            <a:off x="576074" y="3520440"/>
            <a:ext cx="7938753" cy="951722"/>
          </a:xfrm>
          <a:prstGeom prst="rect">
            <a:avLst/>
          </a:prstGeom>
        </p:spPr>
        <p:txBody>
          <a:bodyPr lIns="0" tIns="0" rIns="0" bIns="0"/>
          <a:lstStyle>
            <a:lvl1pPr marL="0" marR="0" indent="0" algn="l" defTabSz="509353" rtl="0" eaLnBrk="1" fontAlgn="auto" latinLnBrk="0" hangingPunct="1">
              <a:lnSpc>
                <a:spcPct val="100000"/>
              </a:lnSpc>
              <a:spcBef>
                <a:spcPts val="0"/>
              </a:spcBef>
              <a:spcAft>
                <a:spcPts val="0"/>
              </a:spcAft>
              <a:buClr>
                <a:schemeClr val="bg2">
                  <a:lumMod val="10000"/>
                </a:schemeClr>
              </a:buClr>
              <a:buSzTx/>
              <a:buFont typeface="Wingdings" panose="05000000000000000000" pitchFamily="2" charset="2"/>
              <a:buNone/>
              <a:tabLst/>
              <a:defRPr lang="en-US" sz="1100" b="0" i="0" kern="1200" spc="0" baseline="0" dirty="0">
                <a:solidFill>
                  <a:schemeClr val="tx1"/>
                </a:solidFill>
                <a:latin typeface="+mn-lt"/>
                <a:ea typeface="+mn-ea"/>
                <a:cs typeface="Amplitude Light"/>
              </a:defRPr>
            </a:lvl1pPr>
          </a:lstStyle>
          <a:p>
            <a:pPr marL="0" lvl="0" indent="0" algn="l" defTabSz="509353" rtl="0" eaLnBrk="1" latinLnBrk="0" hangingPunct="1">
              <a:spcBef>
                <a:spcPts val="0"/>
              </a:spcBef>
              <a:spcAft>
                <a:spcPts val="0"/>
              </a:spcAft>
              <a:buClr>
                <a:schemeClr val="bg2">
                  <a:lumMod val="10000"/>
                </a:schemeClr>
              </a:buClr>
              <a:buFont typeface="Wingdings" panose="05000000000000000000" pitchFamily="2" charset="2"/>
              <a:buNone/>
            </a:pPr>
            <a:r>
              <a:rPr lang="en-US" dirty="0" smtClean="0"/>
              <a:t>Click to enter Name, Title Group</a:t>
            </a:r>
          </a:p>
          <a:p>
            <a:pPr marL="0" lvl="0" indent="0" algn="l" defTabSz="509353" rtl="0" eaLnBrk="1" latinLnBrk="0" hangingPunct="1">
              <a:spcBef>
                <a:spcPts val="0"/>
              </a:spcBef>
              <a:spcAft>
                <a:spcPts val="0"/>
              </a:spcAft>
              <a:buClr>
                <a:schemeClr val="bg2">
                  <a:lumMod val="10000"/>
                </a:schemeClr>
              </a:buClr>
              <a:buFont typeface="Wingdings" panose="05000000000000000000" pitchFamily="2" charset="2"/>
              <a:buNone/>
            </a:pPr>
            <a:r>
              <a:rPr lang="en-US" dirty="0" smtClean="0"/>
              <a:t>Click to enter Name, Title Group</a:t>
            </a:r>
          </a:p>
          <a:p>
            <a:pPr marL="0" marR="0" lvl="0" indent="0" algn="l" defTabSz="509353" rtl="0" eaLnBrk="1" fontAlgn="auto" latinLnBrk="0" hangingPunct="1">
              <a:lnSpc>
                <a:spcPct val="100000"/>
              </a:lnSpc>
              <a:spcBef>
                <a:spcPts val="0"/>
              </a:spcBef>
              <a:spcAft>
                <a:spcPts val="0"/>
              </a:spcAft>
              <a:buClr>
                <a:schemeClr val="bg2">
                  <a:lumMod val="10000"/>
                </a:schemeClr>
              </a:buClr>
              <a:buSzTx/>
              <a:buFont typeface="Wingdings" panose="05000000000000000000" pitchFamily="2" charset="2"/>
              <a:buNone/>
              <a:tabLst/>
              <a:defRPr/>
            </a:pPr>
            <a:r>
              <a:rPr lang="en-US" dirty="0" smtClean="0"/>
              <a:t>Click to enter Name, Title Group</a:t>
            </a:r>
          </a:p>
          <a:p>
            <a:pPr marL="0" lvl="0" indent="0" algn="l" defTabSz="509353" rtl="0" eaLnBrk="1" latinLnBrk="0" hangingPunct="1">
              <a:spcBef>
                <a:spcPts val="0"/>
              </a:spcBef>
              <a:spcAft>
                <a:spcPts val="0"/>
              </a:spcAft>
              <a:buClr>
                <a:schemeClr val="bg2">
                  <a:lumMod val="10000"/>
                </a:schemeClr>
              </a:buClr>
              <a:buFont typeface="Wingdings" panose="05000000000000000000" pitchFamily="2" charset="2"/>
              <a:buNone/>
            </a:pPr>
            <a:endParaRPr lang="en-US" dirty="0" smtClean="0"/>
          </a:p>
        </p:txBody>
      </p:sp>
      <p:sp>
        <p:nvSpPr>
          <p:cNvPr id="22" name="Content Placeholder 6"/>
          <p:cNvSpPr>
            <a:spLocks noGrp="1"/>
          </p:cNvSpPr>
          <p:nvPr>
            <p:ph sz="quarter" idx="21" hasCustomPrompt="1"/>
          </p:nvPr>
        </p:nvSpPr>
        <p:spPr>
          <a:xfrm>
            <a:off x="342895" y="5376504"/>
            <a:ext cx="8458200" cy="914400"/>
          </a:xfrm>
          <a:prstGeom prst="rect">
            <a:avLst/>
          </a:prstGeom>
        </p:spPr>
        <p:txBody>
          <a:bodyPr lIns="0" tIns="0" rIns="0" bIns="0" anchor="b"/>
          <a:lstStyle>
            <a:lvl1pPr marL="0" indent="0">
              <a:spcAft>
                <a:spcPts val="100"/>
              </a:spcAft>
              <a:buFont typeface="+mj-lt"/>
              <a:buNone/>
              <a:defRPr sz="800" baseline="0">
                <a:solidFill>
                  <a:schemeClr val="tx1">
                    <a:lumMod val="85000"/>
                    <a:lumOff val="15000"/>
                  </a:schemeClr>
                </a:solidFill>
              </a:defRPr>
            </a:lvl1pPr>
          </a:lstStyle>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p>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p>
        </p:txBody>
      </p:sp>
    </p:spTree>
    <p:extLst>
      <p:ext uri="{BB962C8B-B14F-4D97-AF65-F5344CB8AC3E}">
        <p14:creationId xmlns:p14="http://schemas.microsoft.com/office/powerpoint/2010/main" val="2013446023"/>
      </p:ext>
    </p:extLst>
  </p:cSld>
  <p:clrMapOvr>
    <a:masterClrMapping/>
  </p:clrMapOvr>
  <p:timing>
    <p:tnLst>
      <p:par>
        <p:cTn id="1" dur="indefinite" restart="never" nodeType="tmRoot"/>
      </p:par>
    </p:tnLst>
  </p:timing>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reserve="1" userDrawn="1">
  <p:cSld name="2_Vertical Quadrant">
    <p:spTree>
      <p:nvGrpSpPr>
        <p:cNvPr id="1" name=""/>
        <p:cNvGrpSpPr/>
        <p:nvPr/>
      </p:nvGrpSpPr>
      <p:grpSpPr>
        <a:xfrm>
          <a:off x="0" y="0"/>
          <a:ext cx="0" cy="0"/>
          <a:chOff x="0" y="0"/>
          <a:chExt cx="0" cy="0"/>
        </a:xfrm>
      </p:grpSpPr>
      <p:sp>
        <p:nvSpPr>
          <p:cNvPr id="9" name="Text Placeholder 4"/>
          <p:cNvSpPr>
            <a:spLocks noGrp="1"/>
          </p:cNvSpPr>
          <p:nvPr>
            <p:ph type="body" sz="quarter" idx="10" hasCustomPrompt="1"/>
          </p:nvPr>
        </p:nvSpPr>
        <p:spPr>
          <a:xfrm>
            <a:off x="347472" y="1833693"/>
            <a:ext cx="8458200" cy="1336215"/>
          </a:xfrm>
          <a:prstGeom prst="rect">
            <a:avLst/>
          </a:prstGeom>
        </p:spPr>
        <p:txBody>
          <a:bodyPr lIns="0" tIns="0" rIns="0" bIns="0" anchor="b">
            <a:noAutofit/>
          </a:bodyPr>
          <a:lstStyle>
            <a:lvl1pPr marL="0" indent="0">
              <a:buNone/>
              <a:defRPr sz="2300" b="0" i="0" baseline="0">
                <a:solidFill>
                  <a:schemeClr val="tx2"/>
                </a:solidFill>
                <a:latin typeface="+mj-lt"/>
                <a:cs typeface="Amplitude Regular"/>
              </a:defRPr>
            </a:lvl1pPr>
          </a:lstStyle>
          <a:p>
            <a:pPr lvl="0"/>
            <a:r>
              <a:rPr lang="en-US" dirty="0" smtClean="0"/>
              <a:t>Click to edit master title style</a:t>
            </a:r>
            <a:endParaRPr lang="en-US" dirty="0"/>
          </a:p>
        </p:txBody>
      </p:sp>
      <p:cxnSp>
        <p:nvCxnSpPr>
          <p:cNvPr id="10" name="Straight Connector 9"/>
          <p:cNvCxnSpPr/>
          <p:nvPr userDrawn="1"/>
        </p:nvCxnSpPr>
        <p:spPr>
          <a:xfrm>
            <a:off x="347472" y="3213001"/>
            <a:ext cx="84582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6" name="Text Placeholder 3"/>
          <p:cNvSpPr>
            <a:spLocks noGrp="1"/>
          </p:cNvSpPr>
          <p:nvPr>
            <p:ph type="body" idx="12" hasCustomPrompt="1"/>
          </p:nvPr>
        </p:nvSpPr>
        <p:spPr>
          <a:xfrm>
            <a:off x="347472" y="3263902"/>
            <a:ext cx="8458200" cy="518738"/>
          </a:xfrm>
          <a:prstGeom prst="rect">
            <a:avLst/>
          </a:prstGeom>
        </p:spPr>
        <p:txBody>
          <a:bodyPr lIns="0" tIns="41025" rIns="82048" bIns="41025"/>
          <a:lstStyle>
            <a:lvl1pPr marL="0" indent="0">
              <a:spcBef>
                <a:spcPts val="0"/>
              </a:spcBef>
              <a:spcAft>
                <a:spcPts val="0"/>
              </a:spcAft>
              <a:buNone/>
              <a:defRPr sz="1300" baseline="0">
                <a:solidFill>
                  <a:schemeClr val="tx1"/>
                </a:solidFill>
                <a:latin typeface="+mn-lt"/>
              </a:defRPr>
            </a:lvl1pPr>
            <a:lvl2pPr marL="0" indent="0">
              <a:spcAft>
                <a:spcPts val="0"/>
              </a:spcAft>
              <a:buNone/>
              <a:defRPr sz="1200" baseline="0">
                <a:solidFill>
                  <a:schemeClr val="bg1"/>
                </a:solidFill>
                <a:latin typeface="+mn-lt"/>
              </a:defRPr>
            </a:lvl2pPr>
            <a:lvl3pPr marL="914187" indent="0">
              <a:buNone/>
              <a:defRPr sz="2200">
                <a:solidFill>
                  <a:schemeClr val="tx2"/>
                </a:solidFill>
              </a:defRPr>
            </a:lvl3pPr>
            <a:lvl4pPr marL="1371279" indent="0">
              <a:buNone/>
              <a:defRPr sz="2200">
                <a:solidFill>
                  <a:schemeClr val="tx2"/>
                </a:solidFill>
              </a:defRPr>
            </a:lvl4pPr>
            <a:lvl5pPr marL="1828373" indent="0">
              <a:buNone/>
              <a:defRPr sz="2200">
                <a:solidFill>
                  <a:schemeClr val="tx2"/>
                </a:solidFill>
              </a:defRPr>
            </a:lvl5pPr>
          </a:lstStyle>
          <a:p>
            <a:pPr lvl="0"/>
            <a:r>
              <a:rPr lang="en-US" dirty="0" smtClean="0"/>
              <a:t>Client Name</a:t>
            </a:r>
            <a:endParaRPr lang="en-US" dirty="0"/>
          </a:p>
        </p:txBody>
      </p:sp>
      <p:sp>
        <p:nvSpPr>
          <p:cNvPr id="29" name="Text Placeholder 4"/>
          <p:cNvSpPr>
            <a:spLocks noGrp="1"/>
          </p:cNvSpPr>
          <p:nvPr>
            <p:ph type="body" sz="quarter" idx="19" hasCustomPrompt="1"/>
          </p:nvPr>
        </p:nvSpPr>
        <p:spPr>
          <a:xfrm>
            <a:off x="347472" y="4960221"/>
            <a:ext cx="8458200" cy="526012"/>
          </a:xfrm>
          <a:prstGeom prst="rect">
            <a:avLst/>
          </a:prstGeom>
        </p:spPr>
        <p:txBody>
          <a:bodyPr lIns="0" tIns="41025" rIns="82048" bIns="41025"/>
          <a:lstStyle>
            <a:lvl1pPr marL="0" marR="0" indent="0" algn="l" defTabSz="457092" rtl="0" eaLnBrk="1" fontAlgn="auto" latinLnBrk="0" hangingPunct="1">
              <a:lnSpc>
                <a:spcPct val="100000"/>
              </a:lnSpc>
              <a:spcBef>
                <a:spcPts val="0"/>
              </a:spcBef>
              <a:spcAft>
                <a:spcPts val="0"/>
              </a:spcAft>
              <a:buClr>
                <a:schemeClr val="bg2">
                  <a:lumMod val="10000"/>
                </a:schemeClr>
              </a:buClr>
              <a:buSzTx/>
              <a:buFont typeface="Wingdings" panose="05000000000000000000" pitchFamily="2" charset="2"/>
              <a:buNone/>
              <a:tabLst/>
              <a:defRPr lang="en-US" sz="900" b="0" i="0" kern="1200" spc="0" baseline="0" dirty="0">
                <a:solidFill>
                  <a:schemeClr val="tx1"/>
                </a:solidFill>
                <a:latin typeface="+mn-lt"/>
                <a:ea typeface="+mn-ea"/>
                <a:cs typeface="Amplitude Light"/>
              </a:defRPr>
            </a:lvl1pPr>
          </a:lstStyle>
          <a:p>
            <a:pPr marL="0" lvl="0" indent="0" algn="l" defTabSz="457092" rtl="0" eaLnBrk="1" latinLnBrk="0" hangingPunct="1">
              <a:spcBef>
                <a:spcPts val="0"/>
              </a:spcBef>
              <a:spcAft>
                <a:spcPts val="0"/>
              </a:spcAft>
              <a:buClr>
                <a:schemeClr val="bg2">
                  <a:lumMod val="10000"/>
                </a:schemeClr>
              </a:buClr>
              <a:buFont typeface="Wingdings" panose="05000000000000000000" pitchFamily="2" charset="2"/>
              <a:buNone/>
            </a:pPr>
            <a:r>
              <a:rPr lang="en-US" dirty="0" smtClean="0"/>
              <a:t>Name, Banker (Not MD, VP) – phone and email</a:t>
            </a:r>
          </a:p>
          <a:p>
            <a:pPr marL="0" lvl="0" indent="0" algn="l" defTabSz="457092" rtl="0" eaLnBrk="1" latinLnBrk="0" hangingPunct="1">
              <a:spcBef>
                <a:spcPts val="0"/>
              </a:spcBef>
              <a:spcAft>
                <a:spcPts val="0"/>
              </a:spcAft>
              <a:buClr>
                <a:schemeClr val="bg2">
                  <a:lumMod val="10000"/>
                </a:schemeClr>
              </a:buClr>
              <a:buFont typeface="Wingdings" panose="05000000000000000000" pitchFamily="2" charset="2"/>
              <a:buNone/>
            </a:pPr>
            <a:r>
              <a:rPr lang="en-US" dirty="0" smtClean="0"/>
              <a:t>Name, Investment Specialist (Not MD, VP) – phone and email</a:t>
            </a:r>
          </a:p>
          <a:p>
            <a:pPr marL="0" marR="0" lvl="0" indent="0" algn="l" defTabSz="457092" rtl="0" eaLnBrk="1" fontAlgn="auto" latinLnBrk="0" hangingPunct="1">
              <a:lnSpc>
                <a:spcPct val="100000"/>
              </a:lnSpc>
              <a:spcBef>
                <a:spcPts val="0"/>
              </a:spcBef>
              <a:spcAft>
                <a:spcPts val="0"/>
              </a:spcAft>
              <a:buClr>
                <a:schemeClr val="bg2">
                  <a:lumMod val="10000"/>
                </a:schemeClr>
              </a:buClr>
              <a:buSzTx/>
              <a:buFont typeface="Wingdings" panose="05000000000000000000" pitchFamily="2" charset="2"/>
              <a:buNone/>
              <a:tabLst/>
              <a:defRPr/>
            </a:pPr>
            <a:r>
              <a:rPr lang="en-US" dirty="0" smtClean="0"/>
              <a:t>Name, Capital Advisor (Not MD, VP) – phone and email</a:t>
            </a:r>
          </a:p>
          <a:p>
            <a:pPr marL="0" marR="0" lvl="0" indent="0" algn="l" defTabSz="457092" rtl="0" eaLnBrk="1" fontAlgn="auto" latinLnBrk="0" hangingPunct="1">
              <a:lnSpc>
                <a:spcPct val="100000"/>
              </a:lnSpc>
              <a:spcBef>
                <a:spcPts val="0"/>
              </a:spcBef>
              <a:spcAft>
                <a:spcPts val="0"/>
              </a:spcAft>
              <a:buClr>
                <a:schemeClr val="bg2">
                  <a:lumMod val="10000"/>
                </a:schemeClr>
              </a:buClr>
              <a:buSzTx/>
              <a:buFont typeface="Wingdings" panose="05000000000000000000" pitchFamily="2" charset="2"/>
              <a:buNone/>
              <a:tabLst/>
              <a:defRPr/>
            </a:pPr>
            <a:r>
              <a:rPr lang="en-US" dirty="0" smtClean="0"/>
              <a:t>Name, Wealth Advisor (Not MD, VP) – phone and email</a:t>
            </a:r>
          </a:p>
        </p:txBody>
      </p:sp>
      <p:sp>
        <p:nvSpPr>
          <p:cNvPr id="7" name="Content Placeholder 6"/>
          <p:cNvSpPr>
            <a:spLocks noGrp="1"/>
          </p:cNvSpPr>
          <p:nvPr>
            <p:ph sz="quarter" idx="21" hasCustomPrompt="1"/>
          </p:nvPr>
        </p:nvSpPr>
        <p:spPr>
          <a:xfrm>
            <a:off x="347472" y="6045091"/>
            <a:ext cx="8458200" cy="313765"/>
          </a:xfrm>
          <a:prstGeom prst="rect">
            <a:avLst/>
          </a:prstGeom>
        </p:spPr>
        <p:txBody>
          <a:bodyPr lIns="0" tIns="41025" rIns="0" bIns="41025" anchor="b"/>
          <a:lstStyle>
            <a:lvl1pPr marL="82048" indent="-164098">
              <a:spcAft>
                <a:spcPts val="90"/>
              </a:spcAft>
              <a:buFont typeface="+mj-lt"/>
              <a:buAutoNum type="arabicPeriod"/>
              <a:defRPr sz="700" baseline="0">
                <a:solidFill>
                  <a:schemeClr val="tx1">
                    <a:lumMod val="85000"/>
                    <a:lumOff val="15000"/>
                  </a:schemeClr>
                </a:solidFill>
              </a:defRPr>
            </a:lvl1pPr>
          </a:lstStyle>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r>
              <a:rPr lang="en-US" dirty="0" err="1" smtClean="0"/>
              <a:t>sapien</a:t>
            </a:r>
            <a:endParaRPr lang="en-US" dirty="0" smtClean="0"/>
          </a:p>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r>
              <a:rPr lang="en-US" dirty="0" err="1" smtClean="0"/>
              <a:t>sapien</a:t>
            </a:r>
            <a:endParaRPr lang="en-US" dirty="0" smtClean="0"/>
          </a:p>
        </p:txBody>
      </p:sp>
      <p:cxnSp>
        <p:nvCxnSpPr>
          <p:cNvPr id="18" name="Straight Connector 17"/>
          <p:cNvCxnSpPr/>
          <p:nvPr userDrawn="1"/>
        </p:nvCxnSpPr>
        <p:spPr>
          <a:xfrm>
            <a:off x="347472" y="6392053"/>
            <a:ext cx="8458200" cy="0"/>
          </a:xfrm>
          <a:prstGeom prst="line">
            <a:avLst/>
          </a:prstGeom>
          <a:ln w="6350" cmpd="sng">
            <a:solidFill>
              <a:srgbClr val="310008"/>
            </a:solidFill>
          </a:ln>
          <a:effectLst/>
        </p:spPr>
        <p:style>
          <a:lnRef idx="2">
            <a:schemeClr val="accent1"/>
          </a:lnRef>
          <a:fillRef idx="0">
            <a:schemeClr val="accent1"/>
          </a:fillRef>
          <a:effectRef idx="1">
            <a:schemeClr val="accent1"/>
          </a:effectRef>
          <a:fontRef idx="minor">
            <a:schemeClr val="tx1"/>
          </a:fontRef>
        </p:style>
      </p:cxnSp>
      <p:pic>
        <p:nvPicPr>
          <p:cNvPr id="21" name="Picture 2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15364" y="6518694"/>
            <a:ext cx="1097280" cy="222504"/>
          </a:xfrm>
          <a:prstGeom prst="rect">
            <a:avLst/>
          </a:prstGeom>
        </p:spPr>
      </p:pic>
    </p:spTree>
    <p:extLst>
      <p:ext uri="{BB962C8B-B14F-4D97-AF65-F5344CB8AC3E}">
        <p14:creationId xmlns:p14="http://schemas.microsoft.com/office/powerpoint/2010/main" val="42008450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2" name="Content Placeholder 11"/>
          <p:cNvSpPr>
            <a:spLocks noGrp="1"/>
          </p:cNvSpPr>
          <p:nvPr>
            <p:ph sz="quarter" idx="11"/>
          </p:nvPr>
        </p:nvSpPr>
        <p:spPr>
          <a:xfrm>
            <a:off x="685800" y="685800"/>
            <a:ext cx="7639050" cy="4312213"/>
          </a:xfrm>
          <a:prstGeom prst="rect">
            <a:avLst/>
          </a:prstGeom>
        </p:spPr>
        <p:txBody>
          <a:bodyPr lIns="0" tIns="0" rIns="0" bIns="0"/>
          <a:lstStyle>
            <a:lvl1pPr marL="0" indent="0">
              <a:buClr>
                <a:schemeClr val="bg1"/>
              </a:buClr>
              <a:buSzPct val="25000"/>
              <a:buFont typeface="Arial" pitchFamily="34" charset="0"/>
              <a:buChar char="•"/>
              <a:defRPr b="1">
                <a:latin typeface="Arial" panose="020B0604020202020204" pitchFamily="34" charset="0"/>
                <a:cs typeface="Arial" panose="020B0604020202020204" pitchFamily="34" charset="0"/>
              </a:defRPr>
            </a:lvl1pPr>
            <a:lvl2pPr marL="176213" indent="-173038">
              <a:spcAft>
                <a:spcPts val="600"/>
              </a:spcAft>
              <a:buClr>
                <a:srgbClr val="007A45"/>
              </a:buClr>
              <a:buSzPct val="70000"/>
              <a:buFont typeface="Wingdings" pitchFamily="2" charset="2"/>
              <a:buChar char="n"/>
              <a:defRPr sz="1400">
                <a:latin typeface="Arial" panose="020B0604020202020204" pitchFamily="34" charset="0"/>
                <a:cs typeface="Arial" panose="020B0604020202020204" pitchFamily="34" charset="0"/>
              </a:defRPr>
            </a:lvl2pPr>
            <a:lvl3pPr marL="404813" indent="-168275">
              <a:spcAft>
                <a:spcPts val="600"/>
              </a:spcAft>
              <a:buClr>
                <a:srgbClr val="D67E52"/>
              </a:buClr>
              <a:buSzPct val="75000"/>
              <a:buFont typeface="Wingdings" pitchFamily="2" charset="2"/>
              <a:buChar char="u"/>
              <a:defRPr>
                <a:latin typeface="Arial" panose="020B0604020202020204" pitchFamily="34" charset="0"/>
                <a:cs typeface="Arial" panose="020B0604020202020204" pitchFamily="34" charset="0"/>
              </a:defRPr>
            </a:lvl3pPr>
            <a:lvl4pPr marL="623888" indent="-228600">
              <a:lnSpc>
                <a:spcPct val="100000"/>
              </a:lnSpc>
              <a:spcBef>
                <a:spcPts val="0"/>
              </a:spcBef>
              <a:spcAft>
                <a:spcPts val="600"/>
              </a:spcAft>
              <a:buClr>
                <a:srgbClr val="6A9BBC"/>
              </a:buClr>
              <a:buSzPct val="125000"/>
              <a:buFont typeface="Webdings" pitchFamily="18" charset="2"/>
              <a:buChar char=""/>
              <a:defRPr sz="1200">
                <a:latin typeface="Arial" panose="020B0604020202020204" pitchFamily="34" charset="0"/>
                <a:cs typeface="Arial" panose="020B0604020202020204" pitchFamily="34" charset="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546283045"/>
      </p:ext>
    </p:extLst>
  </p:cSld>
  <p:clrMapOvr>
    <a:masterClrMapping/>
  </p:clrMapOvr>
  <p:transition>
    <p:fade/>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Divider 1">
    <p:bg>
      <p:bgPr>
        <a:solidFill>
          <a:schemeClr val="bg1"/>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sz="quarter" idx="15"/>
          </p:nvPr>
        </p:nvSpPr>
        <p:spPr>
          <a:xfrm>
            <a:off x="347472" y="905257"/>
            <a:ext cx="8458200" cy="3824007"/>
          </a:xfrm>
          <a:prstGeom prst="rect">
            <a:avLst/>
          </a:prstGeom>
          <a:solidFill>
            <a:schemeClr val="accent2">
              <a:lumMod val="20000"/>
              <a:lumOff val="80000"/>
            </a:schemeClr>
          </a:solidFill>
        </p:spPr>
        <p:txBody>
          <a:bodyPr lIns="82048" tIns="41025" rIns="82048" bIns="41025" anchor="ctr"/>
          <a:lstStyle>
            <a:lvl1pPr marL="0" indent="0" algn="ctr">
              <a:buNone/>
              <a:defRPr/>
            </a:lvl1pPr>
          </a:lstStyle>
          <a:p>
            <a:endParaRPr lang="en-US" b="1" dirty="0" smtClean="0">
              <a:latin typeface="+mn-lt"/>
            </a:endParaRPr>
          </a:p>
          <a:p>
            <a:endParaRPr lang="en-US" b="1" dirty="0" smtClean="0">
              <a:latin typeface="+mn-lt"/>
            </a:endParaRPr>
          </a:p>
          <a:p>
            <a:endParaRPr lang="en-US" b="1" dirty="0" smtClean="0">
              <a:latin typeface="+mn-lt"/>
            </a:endParaRPr>
          </a:p>
          <a:p>
            <a:endParaRPr lang="en-US" b="1" dirty="0" smtClean="0">
              <a:latin typeface="+mn-lt"/>
            </a:endParaRPr>
          </a:p>
          <a:p>
            <a:endParaRPr lang="en-US" b="1" dirty="0" smtClean="0">
              <a:latin typeface="+mn-lt"/>
            </a:endParaRPr>
          </a:p>
          <a:p>
            <a:endParaRPr lang="en-US" b="1" dirty="0" smtClean="0">
              <a:latin typeface="+mn-lt"/>
            </a:endParaRPr>
          </a:p>
          <a:p>
            <a:endParaRPr lang="en-US" b="1" dirty="0" smtClean="0">
              <a:latin typeface="+mn-lt"/>
            </a:endParaRPr>
          </a:p>
          <a:p>
            <a:endParaRPr lang="en-US" b="1" dirty="0" smtClean="0">
              <a:latin typeface="+mn-lt"/>
            </a:endParaRPr>
          </a:p>
          <a:p>
            <a:endParaRPr lang="en-US" b="1" dirty="0" smtClean="0">
              <a:latin typeface="+mn-lt"/>
            </a:endParaRPr>
          </a:p>
          <a:p>
            <a:endParaRPr lang="en-US" b="1" dirty="0" smtClean="0">
              <a:latin typeface="+mn-lt"/>
            </a:endParaRPr>
          </a:p>
          <a:p>
            <a:endParaRPr lang="en-US" b="1" dirty="0" smtClean="0">
              <a:latin typeface="+mn-lt"/>
            </a:endParaRPr>
          </a:p>
          <a:p>
            <a:r>
              <a:rPr lang="en-US" b="1" dirty="0" smtClean="0">
                <a:latin typeface="+mn-lt"/>
              </a:rPr>
              <a:t>IMAGE PLACEMENT HOLDER (HORIZONTAL)</a:t>
            </a:r>
          </a:p>
        </p:txBody>
      </p:sp>
      <p:sp>
        <p:nvSpPr>
          <p:cNvPr id="8" name="Text Placeholder 3"/>
          <p:cNvSpPr>
            <a:spLocks noGrp="1"/>
          </p:cNvSpPr>
          <p:nvPr>
            <p:ph type="body" idx="12" hasCustomPrompt="1"/>
          </p:nvPr>
        </p:nvSpPr>
        <p:spPr>
          <a:xfrm>
            <a:off x="347472" y="5407043"/>
            <a:ext cx="8458200" cy="319645"/>
          </a:xfrm>
          <a:prstGeom prst="rect">
            <a:avLst/>
          </a:prstGeom>
        </p:spPr>
        <p:txBody>
          <a:bodyPr lIns="0" tIns="41025" rIns="82048" bIns="41025"/>
          <a:lstStyle>
            <a:lvl1pPr marL="0" indent="0">
              <a:spcBef>
                <a:spcPts val="0"/>
              </a:spcBef>
              <a:spcAft>
                <a:spcPts val="0"/>
              </a:spcAft>
              <a:buNone/>
              <a:defRPr sz="1300" baseline="0">
                <a:solidFill>
                  <a:schemeClr val="tx1"/>
                </a:solidFill>
                <a:latin typeface="+mn-lt"/>
              </a:defRPr>
            </a:lvl1pPr>
            <a:lvl2pPr marL="0" indent="0">
              <a:spcAft>
                <a:spcPts val="0"/>
              </a:spcAft>
              <a:buNone/>
              <a:defRPr sz="1200" baseline="0">
                <a:solidFill>
                  <a:schemeClr val="bg1"/>
                </a:solidFill>
                <a:latin typeface="+mn-lt"/>
              </a:defRPr>
            </a:lvl2pPr>
            <a:lvl3pPr marL="914187" indent="0">
              <a:buNone/>
              <a:defRPr sz="2200">
                <a:solidFill>
                  <a:schemeClr val="tx2"/>
                </a:solidFill>
              </a:defRPr>
            </a:lvl3pPr>
            <a:lvl4pPr marL="1371279" indent="0">
              <a:buNone/>
              <a:defRPr sz="2200">
                <a:solidFill>
                  <a:schemeClr val="tx2"/>
                </a:solidFill>
              </a:defRPr>
            </a:lvl4pPr>
            <a:lvl5pPr marL="1828373" indent="0">
              <a:buNone/>
              <a:defRPr sz="2200">
                <a:solidFill>
                  <a:schemeClr val="tx2"/>
                </a:solidFill>
              </a:defRPr>
            </a:lvl5pPr>
          </a:lstStyle>
          <a:p>
            <a:pPr lvl="0"/>
            <a:r>
              <a:rPr lang="en-US" dirty="0" smtClean="0"/>
              <a:t>Click to edit master subtitle style</a:t>
            </a:r>
            <a:endParaRPr lang="en-US" dirty="0"/>
          </a:p>
        </p:txBody>
      </p:sp>
      <p:sp>
        <p:nvSpPr>
          <p:cNvPr id="11" name="Text Placeholder 4"/>
          <p:cNvSpPr>
            <a:spLocks noGrp="1"/>
          </p:cNvSpPr>
          <p:nvPr>
            <p:ph type="body" sz="quarter" idx="10"/>
          </p:nvPr>
        </p:nvSpPr>
        <p:spPr>
          <a:xfrm>
            <a:off x="347472" y="4743056"/>
            <a:ext cx="8458200" cy="591893"/>
          </a:xfrm>
          <a:prstGeom prst="rect">
            <a:avLst/>
          </a:prstGeom>
        </p:spPr>
        <p:txBody>
          <a:bodyPr lIns="0" tIns="0" rIns="0" bIns="0" anchor="b">
            <a:noAutofit/>
          </a:bodyPr>
          <a:lstStyle>
            <a:lvl1pPr marL="0" indent="0">
              <a:buNone/>
              <a:defRPr sz="2300" b="0" i="0" baseline="0">
                <a:solidFill>
                  <a:schemeClr val="tx2"/>
                </a:solidFill>
                <a:latin typeface="+mj-lt"/>
                <a:cs typeface="Amplitude Regular"/>
              </a:defRPr>
            </a:lvl1pPr>
          </a:lstStyle>
          <a:p>
            <a:pPr lvl="0"/>
            <a:endParaRPr lang="en-US" dirty="0"/>
          </a:p>
        </p:txBody>
      </p:sp>
      <p:cxnSp>
        <p:nvCxnSpPr>
          <p:cNvPr id="13" name="Straight Connector 12"/>
          <p:cNvCxnSpPr/>
          <p:nvPr userDrawn="1"/>
        </p:nvCxnSpPr>
        <p:spPr>
          <a:xfrm>
            <a:off x="347472" y="5370027"/>
            <a:ext cx="8458200" cy="0"/>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6"/>
          <p:cNvSpPr>
            <a:spLocks noGrp="1"/>
          </p:cNvSpPr>
          <p:nvPr>
            <p:ph sz="quarter" idx="21" hasCustomPrompt="1"/>
          </p:nvPr>
        </p:nvSpPr>
        <p:spPr>
          <a:xfrm>
            <a:off x="347472" y="5932953"/>
            <a:ext cx="8458200" cy="313765"/>
          </a:xfrm>
          <a:prstGeom prst="rect">
            <a:avLst/>
          </a:prstGeom>
        </p:spPr>
        <p:txBody>
          <a:bodyPr lIns="0" tIns="41025" rIns="0" bIns="41025" anchor="b"/>
          <a:lstStyle>
            <a:lvl1pPr marL="82048" indent="-164098">
              <a:spcAft>
                <a:spcPts val="90"/>
              </a:spcAft>
              <a:buFont typeface="+mj-lt"/>
              <a:buAutoNum type="arabicPeriod"/>
              <a:defRPr sz="700" baseline="0">
                <a:solidFill>
                  <a:schemeClr val="tx1">
                    <a:lumMod val="85000"/>
                    <a:lumOff val="15000"/>
                  </a:schemeClr>
                </a:solidFill>
              </a:defRPr>
            </a:lvl1pPr>
          </a:lstStyle>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r>
              <a:rPr lang="en-US" dirty="0" err="1" smtClean="0"/>
              <a:t>sapien</a:t>
            </a:r>
            <a:endParaRPr lang="en-US" dirty="0" smtClean="0"/>
          </a:p>
          <a:p>
            <a:pPr lvl="0"/>
            <a:r>
              <a:rPr lang="en-US" dirty="0" smtClean="0"/>
              <a:t>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Suspendisse</a:t>
            </a:r>
            <a:r>
              <a:rPr lang="en-US" dirty="0" smtClean="0"/>
              <a:t> </a:t>
            </a:r>
            <a:r>
              <a:rPr lang="en-US" dirty="0" err="1" smtClean="0"/>
              <a:t>ned</a:t>
            </a:r>
            <a:r>
              <a:rPr lang="en-US" dirty="0" smtClean="0"/>
              <a:t> </a:t>
            </a:r>
            <a:r>
              <a:rPr lang="en-US" dirty="0" err="1" smtClean="0"/>
              <a:t>condimentum</a:t>
            </a:r>
            <a:r>
              <a:rPr lang="en-US" dirty="0" smtClean="0"/>
              <a:t> </a:t>
            </a:r>
            <a:r>
              <a:rPr lang="en-US" dirty="0" err="1" smtClean="0"/>
              <a:t>eros</a:t>
            </a:r>
            <a:r>
              <a:rPr lang="en-US" dirty="0" smtClean="0"/>
              <a:t>. </a:t>
            </a:r>
            <a:r>
              <a:rPr lang="en-US" dirty="0" err="1" smtClean="0"/>
              <a:t>Sed</a:t>
            </a:r>
            <a:r>
              <a:rPr lang="en-US" dirty="0" smtClean="0"/>
              <a:t> porta, </a:t>
            </a:r>
            <a:r>
              <a:rPr lang="en-US" dirty="0" err="1" smtClean="0"/>
              <a:t>odio</a:t>
            </a:r>
            <a:r>
              <a:rPr lang="en-US" dirty="0" smtClean="0"/>
              <a:t> vitae </a:t>
            </a:r>
            <a:r>
              <a:rPr lang="en-US" dirty="0" err="1" smtClean="0"/>
              <a:t>dignissum</a:t>
            </a:r>
            <a:r>
              <a:rPr lang="en-US" dirty="0" smtClean="0"/>
              <a:t> </a:t>
            </a:r>
            <a:r>
              <a:rPr lang="en-US" dirty="0" err="1" smtClean="0"/>
              <a:t>sagittis</a:t>
            </a:r>
            <a:r>
              <a:rPr lang="en-US" dirty="0" smtClean="0"/>
              <a:t>, </a:t>
            </a:r>
            <a:r>
              <a:rPr lang="en-US" dirty="0" err="1" smtClean="0"/>
              <a:t>sem</a:t>
            </a:r>
            <a:r>
              <a:rPr lang="en-US" dirty="0" smtClean="0"/>
              <a:t> </a:t>
            </a:r>
            <a:r>
              <a:rPr lang="en-US" dirty="0" err="1" smtClean="0"/>
              <a:t>eros</a:t>
            </a:r>
            <a:r>
              <a:rPr lang="en-US" dirty="0" smtClean="0"/>
              <a:t> porta </a:t>
            </a:r>
            <a:r>
              <a:rPr lang="en-US" dirty="0" err="1" smtClean="0"/>
              <a:t>velit</a:t>
            </a:r>
            <a:r>
              <a:rPr lang="en-US" dirty="0" smtClean="0"/>
              <a:t>, </a:t>
            </a:r>
            <a:r>
              <a:rPr lang="en-US" dirty="0" err="1" smtClean="0"/>
              <a:t>nec</a:t>
            </a:r>
            <a:r>
              <a:rPr lang="en-US" dirty="0" smtClean="0"/>
              <a:t> </a:t>
            </a:r>
            <a:r>
              <a:rPr lang="en-US" dirty="0" err="1" smtClean="0"/>
              <a:t>malesuadia</a:t>
            </a:r>
            <a:r>
              <a:rPr lang="en-US" dirty="0" smtClean="0"/>
              <a:t> </a:t>
            </a:r>
            <a:r>
              <a:rPr lang="en-US" dirty="0" err="1" smtClean="0"/>
              <a:t>idio</a:t>
            </a:r>
            <a:r>
              <a:rPr lang="en-US" dirty="0" smtClean="0"/>
              <a:t> </a:t>
            </a:r>
            <a:r>
              <a:rPr lang="en-US" dirty="0" err="1" smtClean="0"/>
              <a:t>sapien</a:t>
            </a:r>
            <a:endParaRPr lang="en-US" dirty="0" smtClean="0"/>
          </a:p>
        </p:txBody>
      </p:sp>
    </p:spTree>
    <p:extLst>
      <p:ext uri="{BB962C8B-B14F-4D97-AF65-F5344CB8AC3E}">
        <p14:creationId xmlns:p14="http://schemas.microsoft.com/office/powerpoint/2010/main" val="292227124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Divider page">
    <p:spTree>
      <p:nvGrpSpPr>
        <p:cNvPr id="1" name=""/>
        <p:cNvGrpSpPr/>
        <p:nvPr/>
      </p:nvGrpSpPr>
      <p:grpSpPr>
        <a:xfrm>
          <a:off x="0" y="0"/>
          <a:ext cx="0" cy="0"/>
          <a:chOff x="0" y="0"/>
          <a:chExt cx="0" cy="0"/>
        </a:xfrm>
      </p:grpSpPr>
      <p:sp>
        <p:nvSpPr>
          <p:cNvPr id="8" name="Text Placeholder 4"/>
          <p:cNvSpPr>
            <a:spLocks noGrp="1"/>
          </p:cNvSpPr>
          <p:nvPr>
            <p:ph type="body" sz="quarter" idx="23" hasCustomPrompt="1"/>
          </p:nvPr>
        </p:nvSpPr>
        <p:spPr>
          <a:xfrm>
            <a:off x="4572001" y="2571645"/>
            <a:ext cx="4243388" cy="1249069"/>
          </a:xfrm>
          <a:prstGeom prst="rect">
            <a:avLst/>
          </a:prstGeom>
        </p:spPr>
        <p:txBody>
          <a:bodyPr lIns="0" tIns="0" rIns="0" bIns="0" anchor="t" anchorCtr="0">
            <a:noAutofit/>
          </a:bodyPr>
          <a:lstStyle>
            <a:lvl1pPr marL="0" indent="0">
              <a:spcAft>
                <a:spcPts val="0"/>
              </a:spcAft>
              <a:buNone/>
              <a:defRPr sz="2400" b="0" i="0" baseline="0">
                <a:solidFill>
                  <a:schemeClr val="tx2"/>
                </a:solidFill>
                <a:latin typeface="+mj-lt"/>
                <a:cs typeface="Amplitude Regular"/>
              </a:defRPr>
            </a:lvl1pPr>
          </a:lstStyle>
          <a:p>
            <a:pPr lvl="0"/>
            <a:r>
              <a:rPr lang="en-US" dirty="0" smtClean="0"/>
              <a:t>Click to edit divider page title</a:t>
            </a:r>
          </a:p>
        </p:txBody>
      </p:sp>
      <p:cxnSp>
        <p:nvCxnSpPr>
          <p:cNvPr id="9" name="Straight Connector 8"/>
          <p:cNvCxnSpPr/>
          <p:nvPr userDrawn="1"/>
        </p:nvCxnSpPr>
        <p:spPr>
          <a:xfrm>
            <a:off x="4572000" y="2388765"/>
            <a:ext cx="4251960" cy="0"/>
          </a:xfrm>
          <a:prstGeom prst="line">
            <a:avLst/>
          </a:prstGeom>
          <a:ln w="6350">
            <a:solidFill>
              <a:schemeClr val="accent2"/>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userDrawn="1"/>
        </p:nvCxnSpPr>
        <p:spPr>
          <a:xfrm>
            <a:off x="344488" y="6488094"/>
            <a:ext cx="7432522" cy="0"/>
          </a:xfrm>
          <a:prstGeom prst="line">
            <a:avLst/>
          </a:prstGeom>
          <a:ln w="635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86863" y="6315882"/>
            <a:ext cx="917450" cy="344425"/>
          </a:xfrm>
          <a:prstGeom prst="rect">
            <a:avLst/>
          </a:prstGeom>
        </p:spPr>
      </p:pic>
    </p:spTree>
    <p:extLst>
      <p:ext uri="{BB962C8B-B14F-4D97-AF65-F5344CB8AC3E}">
        <p14:creationId xmlns:p14="http://schemas.microsoft.com/office/powerpoint/2010/main" val="365061392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and Content w/body Intr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32688" y="64008"/>
            <a:ext cx="8046720" cy="603504"/>
          </a:xfrm>
          <a:prstGeom prst="rect">
            <a:avLst/>
          </a:prstGeom>
          <a:noFill/>
          <a:ln w="12700" algn="ctr">
            <a:noFill/>
            <a:miter lim="800000"/>
            <a:headEnd/>
            <a:tailEnd/>
          </a:ln>
        </p:spPr>
        <p:txBody>
          <a:bodyPr vert="horz" wrap="square" lIns="0" tIns="0" rIns="0" bIns="0" numCol="1" anchor="ctr" anchorCtr="0" compatLnSpc="1">
            <a:prstTxWarp prst="textNoShape">
              <a:avLst/>
            </a:prstTxWarp>
            <a:normAutofit/>
          </a:bodyPr>
          <a:lstStyle>
            <a:lvl1pPr>
              <a:lnSpc>
                <a:spcPct val="100000"/>
              </a:lnSpc>
              <a:defRPr lang="en-US" sz="2100" b="1">
                <a:solidFill>
                  <a:srgbClr val="FFFFFF"/>
                </a:solidFill>
                <a:latin typeface="Arial" panose="020B0604020202020204" pitchFamily="34" charset="0"/>
                <a:ea typeface="+mj-ea"/>
                <a:cs typeface="Arial" panose="020B0604020202020204" pitchFamily="34" charset="0"/>
              </a:defRPr>
            </a:lvl1pPr>
          </a:lstStyle>
          <a:p>
            <a:pPr lvl="0" algn="l" rtl="0" eaLnBrk="0" fontAlgn="base" hangingPunct="0">
              <a:lnSpc>
                <a:spcPct val="95000"/>
              </a:lnSpc>
              <a:spcBef>
                <a:spcPct val="0"/>
              </a:spcBef>
              <a:spcAft>
                <a:spcPct val="0"/>
              </a:spcAft>
              <a:tabLst>
                <a:tab pos="3544888" algn="r"/>
              </a:tabLst>
            </a:pPr>
            <a:r>
              <a:rPr lang="en-US" dirty="0"/>
              <a:t>Click to Edit Master Title Style</a:t>
            </a:r>
          </a:p>
        </p:txBody>
      </p:sp>
      <p:sp>
        <p:nvSpPr>
          <p:cNvPr id="12" name="Content Placeholder 11"/>
          <p:cNvSpPr>
            <a:spLocks noGrp="1"/>
          </p:cNvSpPr>
          <p:nvPr>
            <p:ph sz="quarter" idx="11"/>
          </p:nvPr>
        </p:nvSpPr>
        <p:spPr>
          <a:xfrm>
            <a:off x="928688" y="1756799"/>
            <a:ext cx="7639050" cy="4312213"/>
          </a:xfrm>
          <a:prstGeom prst="rect">
            <a:avLst/>
          </a:prstGeom>
        </p:spPr>
        <p:txBody>
          <a:bodyPr lIns="0" tIns="0" rIns="0" bIns="0"/>
          <a:lstStyle>
            <a:lvl1pPr marL="0" indent="0">
              <a:buClr>
                <a:schemeClr val="bg1"/>
              </a:buClr>
              <a:buSzPct val="25000"/>
              <a:buFont typeface="Arial" pitchFamily="34" charset="0"/>
              <a:buChar char="•"/>
              <a:defRPr b="1">
                <a:latin typeface="Arial" panose="020B0604020202020204" pitchFamily="34" charset="0"/>
                <a:cs typeface="Arial" panose="020B0604020202020204" pitchFamily="34" charset="0"/>
              </a:defRPr>
            </a:lvl1pPr>
            <a:lvl2pPr marL="176213" indent="-173038">
              <a:spcAft>
                <a:spcPts val="600"/>
              </a:spcAft>
              <a:buClr>
                <a:srgbClr val="007A45"/>
              </a:buClr>
              <a:buSzPct val="70000"/>
              <a:buFont typeface="Wingdings" pitchFamily="2" charset="2"/>
              <a:buChar char="n"/>
              <a:defRPr sz="1400">
                <a:latin typeface="Arial" panose="020B0604020202020204" pitchFamily="34" charset="0"/>
                <a:cs typeface="Arial" panose="020B0604020202020204" pitchFamily="34" charset="0"/>
              </a:defRPr>
            </a:lvl2pPr>
            <a:lvl3pPr marL="404813" indent="-168275">
              <a:spcAft>
                <a:spcPts val="600"/>
              </a:spcAft>
              <a:buClr>
                <a:srgbClr val="D67E52"/>
              </a:buClr>
              <a:buSzPct val="75000"/>
              <a:buFont typeface="Wingdings" pitchFamily="2" charset="2"/>
              <a:buChar char="u"/>
              <a:defRPr>
                <a:latin typeface="Arial" panose="020B0604020202020204" pitchFamily="34" charset="0"/>
                <a:cs typeface="Arial" panose="020B0604020202020204" pitchFamily="34" charset="0"/>
              </a:defRPr>
            </a:lvl3pPr>
            <a:lvl4pPr marL="623888" indent="-228600">
              <a:lnSpc>
                <a:spcPct val="100000"/>
              </a:lnSpc>
              <a:spcBef>
                <a:spcPts val="0"/>
              </a:spcBef>
              <a:spcAft>
                <a:spcPts val="600"/>
              </a:spcAft>
              <a:buClr>
                <a:srgbClr val="6A9BBC"/>
              </a:buClr>
              <a:buSzPct val="125000"/>
              <a:buFont typeface="Webdings" pitchFamily="18" charset="2"/>
              <a:buChar char=""/>
              <a:defRPr sz="1200">
                <a:latin typeface="Arial" panose="020B0604020202020204" pitchFamily="34" charset="0"/>
                <a:cs typeface="Arial" panose="020B0604020202020204" pitchFamily="34" charset="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9"/>
          <p:cNvSpPr>
            <a:spLocks noGrp="1"/>
          </p:cNvSpPr>
          <p:nvPr>
            <p:ph type="body" sz="quarter" idx="13"/>
          </p:nvPr>
        </p:nvSpPr>
        <p:spPr>
          <a:xfrm>
            <a:off x="928688" y="922339"/>
            <a:ext cx="7646512" cy="546461"/>
          </a:xfrm>
          <a:prstGeom prst="rect">
            <a:avLst/>
          </a:prstGeom>
        </p:spPr>
        <p:txBody>
          <a:bodyPr lIns="0" tIns="0" rIns="0" bIns="0"/>
          <a:lstStyle>
            <a:lvl1pPr marL="0" indent="0">
              <a:buNone/>
              <a:defRPr sz="1600" b="1" i="1">
                <a:solidFill>
                  <a:schemeClr val="tx2"/>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520725208"/>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image" Target="../media/image2.jpeg"/><Relationship Id="rId2" Type="http://schemas.openxmlformats.org/officeDocument/2006/relationships/slideLayout" Target="../slideLayouts/slideLayout14.xml"/><Relationship Id="rId16"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heme" Target="../theme/theme2.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18" Type="http://schemas.openxmlformats.org/officeDocument/2006/relationships/slideLayout" Target="../slideLayouts/slideLayout44.xml"/><Relationship Id="rId26" Type="http://schemas.openxmlformats.org/officeDocument/2006/relationships/theme" Target="../theme/theme3.xml"/><Relationship Id="rId3" Type="http://schemas.openxmlformats.org/officeDocument/2006/relationships/slideLayout" Target="../slideLayouts/slideLayout29.xml"/><Relationship Id="rId21" Type="http://schemas.openxmlformats.org/officeDocument/2006/relationships/slideLayout" Target="../slideLayouts/slideLayout47.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17" Type="http://schemas.openxmlformats.org/officeDocument/2006/relationships/slideLayout" Target="../slideLayouts/slideLayout43.xml"/><Relationship Id="rId25" Type="http://schemas.openxmlformats.org/officeDocument/2006/relationships/slideLayout" Target="../slideLayouts/slideLayout51.xml"/><Relationship Id="rId2" Type="http://schemas.openxmlformats.org/officeDocument/2006/relationships/slideLayout" Target="../slideLayouts/slideLayout28.xml"/><Relationship Id="rId16" Type="http://schemas.openxmlformats.org/officeDocument/2006/relationships/slideLayout" Target="../slideLayouts/slideLayout42.xml"/><Relationship Id="rId20" Type="http://schemas.openxmlformats.org/officeDocument/2006/relationships/slideLayout" Target="../slideLayouts/slideLayout46.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24" Type="http://schemas.openxmlformats.org/officeDocument/2006/relationships/slideLayout" Target="../slideLayouts/slideLayout50.xml"/><Relationship Id="rId5" Type="http://schemas.openxmlformats.org/officeDocument/2006/relationships/slideLayout" Target="../slideLayouts/slideLayout31.xml"/><Relationship Id="rId15" Type="http://schemas.openxmlformats.org/officeDocument/2006/relationships/slideLayout" Target="../slideLayouts/slideLayout41.xml"/><Relationship Id="rId23" Type="http://schemas.openxmlformats.org/officeDocument/2006/relationships/slideLayout" Target="../slideLayouts/slideLayout49.xml"/><Relationship Id="rId28" Type="http://schemas.openxmlformats.org/officeDocument/2006/relationships/image" Target="../media/image2.jpeg"/><Relationship Id="rId10" Type="http://schemas.openxmlformats.org/officeDocument/2006/relationships/slideLayout" Target="../slideLayouts/slideLayout36.xml"/><Relationship Id="rId19" Type="http://schemas.openxmlformats.org/officeDocument/2006/relationships/slideLayout" Target="../slideLayouts/slideLayout45.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 Id="rId22" Type="http://schemas.openxmlformats.org/officeDocument/2006/relationships/slideLayout" Target="../slideLayouts/slideLayout48.xml"/><Relationship Id="rId27"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9.xml"/><Relationship Id="rId13" Type="http://schemas.openxmlformats.org/officeDocument/2006/relationships/slideLayout" Target="../slideLayouts/slideLayout64.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slideLayout" Target="../slideLayouts/slideLayout63.xml"/><Relationship Id="rId2" Type="http://schemas.openxmlformats.org/officeDocument/2006/relationships/slideLayout" Target="../slideLayouts/slideLayout53.xml"/><Relationship Id="rId16" Type="http://schemas.openxmlformats.org/officeDocument/2006/relationships/image" Target="../media/image2.jpeg"/><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5" Type="http://schemas.openxmlformats.org/officeDocument/2006/relationships/image" Target="../media/image5.png"/><Relationship Id="rId10" Type="http://schemas.openxmlformats.org/officeDocument/2006/relationships/slideLayout" Target="../slideLayouts/slideLayout61.xml"/><Relationship Id="rId4" Type="http://schemas.openxmlformats.org/officeDocument/2006/relationships/slideLayout" Target="../slideLayouts/slideLayout55.xml"/><Relationship Id="rId9" Type="http://schemas.openxmlformats.org/officeDocument/2006/relationships/slideLayout" Target="../slideLayouts/slideLayout60.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72.xml"/><Relationship Id="rId13" Type="http://schemas.openxmlformats.org/officeDocument/2006/relationships/slideLayout" Target="../slideLayouts/slideLayout77.xml"/><Relationship Id="rId18" Type="http://schemas.openxmlformats.org/officeDocument/2006/relationships/theme" Target="../theme/theme5.xml"/><Relationship Id="rId3" Type="http://schemas.openxmlformats.org/officeDocument/2006/relationships/slideLayout" Target="../slideLayouts/slideLayout67.xml"/><Relationship Id="rId7" Type="http://schemas.openxmlformats.org/officeDocument/2006/relationships/slideLayout" Target="../slideLayouts/slideLayout71.xml"/><Relationship Id="rId12" Type="http://schemas.openxmlformats.org/officeDocument/2006/relationships/slideLayout" Target="../slideLayouts/slideLayout76.xml"/><Relationship Id="rId17" Type="http://schemas.openxmlformats.org/officeDocument/2006/relationships/slideLayout" Target="../slideLayouts/slideLayout81.xml"/><Relationship Id="rId2" Type="http://schemas.openxmlformats.org/officeDocument/2006/relationships/slideLayout" Target="../slideLayouts/slideLayout66.xml"/><Relationship Id="rId16" Type="http://schemas.openxmlformats.org/officeDocument/2006/relationships/slideLayout" Target="../slideLayouts/slideLayout80.xml"/><Relationship Id="rId1" Type="http://schemas.openxmlformats.org/officeDocument/2006/relationships/slideLayout" Target="../slideLayouts/slideLayout65.xml"/><Relationship Id="rId6" Type="http://schemas.openxmlformats.org/officeDocument/2006/relationships/slideLayout" Target="../slideLayouts/slideLayout70.xml"/><Relationship Id="rId11" Type="http://schemas.openxmlformats.org/officeDocument/2006/relationships/slideLayout" Target="../slideLayouts/slideLayout75.xml"/><Relationship Id="rId5" Type="http://schemas.openxmlformats.org/officeDocument/2006/relationships/slideLayout" Target="../slideLayouts/slideLayout69.xml"/><Relationship Id="rId15" Type="http://schemas.openxmlformats.org/officeDocument/2006/relationships/slideLayout" Target="../slideLayouts/slideLayout79.xml"/><Relationship Id="rId10" Type="http://schemas.openxmlformats.org/officeDocument/2006/relationships/slideLayout" Target="../slideLayouts/slideLayout74.xml"/><Relationship Id="rId19" Type="http://schemas.openxmlformats.org/officeDocument/2006/relationships/image" Target="../media/image6.png"/><Relationship Id="rId4" Type="http://schemas.openxmlformats.org/officeDocument/2006/relationships/slideLayout" Target="../slideLayouts/slideLayout68.xml"/><Relationship Id="rId9" Type="http://schemas.openxmlformats.org/officeDocument/2006/relationships/slideLayout" Target="../slideLayouts/slideLayout73.xml"/><Relationship Id="rId14" Type="http://schemas.openxmlformats.org/officeDocument/2006/relationships/slideLayout" Target="../slideLayouts/slideLayout7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White">
      <p:bgPr>
        <a:solidFill>
          <a:srgbClr val="FFFFFF"/>
        </a:solidFill>
        <a:effectLst/>
      </p:bgPr>
    </p:bg>
    <p:spTree>
      <p:nvGrpSpPr>
        <p:cNvPr id="1" name=""/>
        <p:cNvGrpSpPr/>
        <p:nvPr/>
      </p:nvGrpSpPr>
      <p:grpSpPr>
        <a:xfrm>
          <a:off x="0" y="0"/>
          <a:ext cx="0" cy="0"/>
          <a:chOff x="0" y="0"/>
          <a:chExt cx="0" cy="0"/>
        </a:xfrm>
      </p:grpSpPr>
      <p:sp>
        <p:nvSpPr>
          <p:cNvPr id="1088522" name="Text Box 10"/>
          <p:cNvSpPr txBox="1">
            <a:spLocks noChangeArrowheads="1"/>
          </p:cNvSpPr>
          <p:nvPr/>
        </p:nvSpPr>
        <p:spPr bwMode="auto">
          <a:xfrm>
            <a:off x="69140" y="6540991"/>
            <a:ext cx="438148" cy="246221"/>
          </a:xfrm>
          <a:prstGeom prst="rect">
            <a:avLst/>
          </a:prstGeom>
          <a:noFill/>
          <a:ln w="9525">
            <a:noFill/>
            <a:miter lim="800000"/>
            <a:headEnd/>
            <a:tailEnd/>
          </a:ln>
          <a:effectLst/>
        </p:spPr>
        <p:txBody>
          <a:bodyPr wrap="square" lIns="45720" tIns="45720" rIns="45720" bIns="45720" anchor="ctr" anchorCtr="0">
            <a:spAutoFit/>
          </a:bodyPr>
          <a:lstStyle/>
          <a:p>
            <a:pPr algn="ctr" eaLnBrk="1" fontAlgn="auto" hangingPunct="1">
              <a:spcBef>
                <a:spcPts val="0"/>
              </a:spcBef>
              <a:spcAft>
                <a:spcPts val="0"/>
              </a:spcAft>
              <a:buClrTx/>
              <a:buFontTx/>
              <a:buNone/>
              <a:defRPr/>
            </a:pPr>
            <a:fld id="{107C5021-54C9-4F20-B3C2-0A342FB80A2C}" type="slidenum">
              <a:rPr lang="en-US" sz="1000">
                <a:solidFill>
                  <a:srgbClr val="000000"/>
                </a:solidFill>
                <a:latin typeface="Arial" panose="020B0604020202020204" pitchFamily="34" charset="0"/>
                <a:cs typeface="Arial" panose="020B0604020202020204" pitchFamily="34" charset="0"/>
              </a:rPr>
              <a:pPr algn="ctr" eaLnBrk="1" fontAlgn="auto" hangingPunct="1">
                <a:spcBef>
                  <a:spcPts val="0"/>
                </a:spcBef>
                <a:spcAft>
                  <a:spcPts val="0"/>
                </a:spcAft>
                <a:buClrTx/>
                <a:buFontTx/>
                <a:buNone/>
                <a:defRPr/>
              </a:pPr>
              <a:t>‹#›</a:t>
            </a:fld>
            <a:endParaRPr lang="en-US" sz="1000" dirty="0">
              <a:solidFill>
                <a:srgbClr val="000000"/>
              </a:solidFill>
              <a:latin typeface="Arial" panose="020B0604020202020204" pitchFamily="34" charset="0"/>
              <a:cs typeface="Arial" panose="020B0604020202020204" pitchFamily="34" charset="0"/>
            </a:endParaRPr>
          </a:p>
        </p:txBody>
      </p:sp>
      <p:cxnSp>
        <p:nvCxnSpPr>
          <p:cNvPr id="54" name="Straight Connector 53"/>
          <p:cNvCxnSpPr/>
          <p:nvPr/>
        </p:nvCxnSpPr>
        <p:spPr bwMode="auto">
          <a:xfrm>
            <a:off x="179294" y="6558832"/>
            <a:ext cx="6770146" cy="0"/>
          </a:xfrm>
          <a:prstGeom prst="line">
            <a:avLst/>
          </a:prstGeom>
          <a:solidFill>
            <a:schemeClr val="bg2"/>
          </a:solidFill>
          <a:ln w="3175" cap="flat" cmpd="sng" algn="ctr">
            <a:solidFill>
              <a:schemeClr val="tx2"/>
            </a:solidFill>
            <a:prstDash val="solid"/>
            <a:round/>
            <a:headEnd type="none" w="med" len="med"/>
            <a:tailEnd type="none" w="med" len="med"/>
          </a:ln>
          <a:effectLst/>
        </p:spPr>
      </p:cxnSp>
      <p:sp>
        <p:nvSpPr>
          <p:cNvPr id="8" name="Rectangle 167"/>
          <p:cNvSpPr>
            <a:spLocks noChangeArrowheads="1"/>
          </p:cNvSpPr>
          <p:nvPr/>
        </p:nvSpPr>
        <p:spPr bwMode="grayWhite">
          <a:xfrm>
            <a:off x="88107" y="66675"/>
            <a:ext cx="8967787" cy="621792"/>
          </a:xfrm>
          <a:prstGeom prst="rect">
            <a:avLst/>
          </a:prstGeom>
          <a:noFill/>
          <a:ln w="3175" algn="ctr">
            <a:solidFill>
              <a:schemeClr val="tx2"/>
            </a:solidFill>
            <a:miter lim="800000"/>
            <a:headEnd/>
            <a:tailEnd/>
          </a:ln>
          <a:effectLst/>
        </p:spPr>
        <p:txBody>
          <a:bodyPr wrap="none" anchor="ct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cs typeface="Arial" panose="020B0604020202020204" pitchFamily="34" charset="0"/>
            </a:endParaRPr>
          </a:p>
        </p:txBody>
      </p:sp>
      <p:pic>
        <p:nvPicPr>
          <p:cNvPr id="1026" name="Picture 2" descr="C:\Users\psl6\AppData\Local\Microsoft\Windows\Temporary Internet Files\Content.Outlook\FYA5YKVR\anchor only.pn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106280" y="80308"/>
            <a:ext cx="649582" cy="59901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psl6\AppData\Local\Microsoft\Windows\Temporary Internet Files\Content.Outlook\FYA5YKVR\NorthernTrust_Logo_SingleLine_green.jpg"/>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031736" y="6368788"/>
            <a:ext cx="1975104" cy="377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6658924"/>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92" r:id="rId10"/>
    <p:sldLayoutId id="2147483793" r:id="rId11"/>
    <p:sldLayoutId id="2147483798" r:id="rId12"/>
  </p:sldLayoutIdLst>
  <p:transition>
    <p:fade/>
  </p:transition>
  <p:txStyles>
    <p:titleStyle>
      <a:lvl1pPr algn="l" rtl="0" eaLnBrk="0" fontAlgn="base" hangingPunct="0">
        <a:lnSpc>
          <a:spcPct val="100000"/>
        </a:lnSpc>
        <a:spcBef>
          <a:spcPct val="0"/>
        </a:spcBef>
        <a:spcAft>
          <a:spcPct val="0"/>
        </a:spcAft>
        <a:tabLst>
          <a:tab pos="3544888" algn="r"/>
        </a:tabLst>
        <a:defRPr lang="en-US" sz="2100" b="1" smtClean="0">
          <a:solidFill>
            <a:srgbClr val="FFFFFF"/>
          </a:solidFill>
          <a:latin typeface="+mj-lt"/>
          <a:ea typeface="+mj-ea"/>
          <a:cs typeface="+mj-cs"/>
        </a:defRPr>
      </a:lvl1pPr>
      <a:lvl2pPr algn="l" rtl="0" eaLnBrk="0" fontAlgn="base" hangingPunct="0">
        <a:lnSpc>
          <a:spcPct val="80000"/>
        </a:lnSpc>
        <a:spcBef>
          <a:spcPct val="0"/>
        </a:spcBef>
        <a:spcAft>
          <a:spcPct val="0"/>
        </a:spcAft>
        <a:tabLst>
          <a:tab pos="3544888" algn="r"/>
        </a:tabLst>
        <a:defRPr b="1">
          <a:solidFill>
            <a:srgbClr val="FFFFFF"/>
          </a:solidFill>
          <a:latin typeface="Century Gothic" pitchFamily="34" charset="0"/>
          <a:cs typeface="Arial" charset="0"/>
        </a:defRPr>
      </a:lvl2pPr>
      <a:lvl3pPr algn="l" rtl="0" eaLnBrk="0" fontAlgn="base" hangingPunct="0">
        <a:lnSpc>
          <a:spcPct val="80000"/>
        </a:lnSpc>
        <a:spcBef>
          <a:spcPct val="0"/>
        </a:spcBef>
        <a:spcAft>
          <a:spcPct val="0"/>
        </a:spcAft>
        <a:tabLst>
          <a:tab pos="3544888" algn="r"/>
        </a:tabLst>
        <a:defRPr b="1">
          <a:solidFill>
            <a:srgbClr val="FFFFFF"/>
          </a:solidFill>
          <a:latin typeface="Century Gothic" pitchFamily="34" charset="0"/>
          <a:cs typeface="Arial" charset="0"/>
        </a:defRPr>
      </a:lvl3pPr>
      <a:lvl4pPr algn="l" rtl="0" eaLnBrk="0" fontAlgn="base" hangingPunct="0">
        <a:lnSpc>
          <a:spcPct val="80000"/>
        </a:lnSpc>
        <a:spcBef>
          <a:spcPct val="0"/>
        </a:spcBef>
        <a:spcAft>
          <a:spcPct val="0"/>
        </a:spcAft>
        <a:tabLst>
          <a:tab pos="3544888" algn="r"/>
        </a:tabLst>
        <a:defRPr b="1">
          <a:solidFill>
            <a:srgbClr val="FFFFFF"/>
          </a:solidFill>
          <a:latin typeface="Century Gothic" pitchFamily="34" charset="0"/>
          <a:cs typeface="Arial" charset="0"/>
        </a:defRPr>
      </a:lvl4pPr>
      <a:lvl5pPr algn="l" rtl="0" eaLnBrk="0" fontAlgn="base" hangingPunct="0">
        <a:lnSpc>
          <a:spcPct val="80000"/>
        </a:lnSpc>
        <a:spcBef>
          <a:spcPct val="0"/>
        </a:spcBef>
        <a:spcAft>
          <a:spcPct val="0"/>
        </a:spcAft>
        <a:tabLst>
          <a:tab pos="3544888" algn="r"/>
        </a:tabLst>
        <a:defRPr b="1">
          <a:solidFill>
            <a:srgbClr val="FFFFFF"/>
          </a:solidFill>
          <a:latin typeface="Century Gothic" pitchFamily="34" charset="0"/>
          <a:cs typeface="Arial" charset="0"/>
        </a:defRPr>
      </a:lvl5pPr>
      <a:lvl6pPr marL="457200" algn="l" rtl="0" fontAlgn="base">
        <a:lnSpc>
          <a:spcPct val="80000"/>
        </a:lnSpc>
        <a:spcBef>
          <a:spcPct val="0"/>
        </a:spcBef>
        <a:spcAft>
          <a:spcPct val="0"/>
        </a:spcAft>
        <a:tabLst>
          <a:tab pos="3544888" algn="r"/>
        </a:tabLst>
        <a:defRPr b="1">
          <a:solidFill>
            <a:srgbClr val="FFFFFF"/>
          </a:solidFill>
          <a:latin typeface="Century Gothic" pitchFamily="34" charset="0"/>
          <a:cs typeface="Arial" charset="0"/>
        </a:defRPr>
      </a:lvl6pPr>
      <a:lvl7pPr marL="914400" algn="l" rtl="0" fontAlgn="base">
        <a:lnSpc>
          <a:spcPct val="80000"/>
        </a:lnSpc>
        <a:spcBef>
          <a:spcPct val="0"/>
        </a:spcBef>
        <a:spcAft>
          <a:spcPct val="0"/>
        </a:spcAft>
        <a:tabLst>
          <a:tab pos="3544888" algn="r"/>
        </a:tabLst>
        <a:defRPr b="1">
          <a:solidFill>
            <a:srgbClr val="FFFFFF"/>
          </a:solidFill>
          <a:latin typeface="Century Gothic" pitchFamily="34" charset="0"/>
          <a:cs typeface="Arial" charset="0"/>
        </a:defRPr>
      </a:lvl7pPr>
      <a:lvl8pPr marL="1371600" algn="l" rtl="0" fontAlgn="base">
        <a:lnSpc>
          <a:spcPct val="80000"/>
        </a:lnSpc>
        <a:spcBef>
          <a:spcPct val="0"/>
        </a:spcBef>
        <a:spcAft>
          <a:spcPct val="0"/>
        </a:spcAft>
        <a:tabLst>
          <a:tab pos="3544888" algn="r"/>
        </a:tabLst>
        <a:defRPr b="1">
          <a:solidFill>
            <a:srgbClr val="FFFFFF"/>
          </a:solidFill>
          <a:latin typeface="Century Gothic" pitchFamily="34" charset="0"/>
          <a:cs typeface="Arial" charset="0"/>
        </a:defRPr>
      </a:lvl8pPr>
      <a:lvl9pPr marL="1828800" algn="l" rtl="0" fontAlgn="base">
        <a:lnSpc>
          <a:spcPct val="80000"/>
        </a:lnSpc>
        <a:spcBef>
          <a:spcPct val="0"/>
        </a:spcBef>
        <a:spcAft>
          <a:spcPct val="0"/>
        </a:spcAft>
        <a:tabLst>
          <a:tab pos="3544888" algn="r"/>
        </a:tabLst>
        <a:defRPr b="1">
          <a:solidFill>
            <a:srgbClr val="FFFFFF"/>
          </a:solidFill>
          <a:latin typeface="Century Gothic" pitchFamily="34" charset="0"/>
          <a:cs typeface="Arial" charset="0"/>
        </a:defRPr>
      </a:lvl9pPr>
    </p:titleStyle>
    <p:bodyStyle>
      <a:lvl1pPr marL="169863" indent="-169863" algn="l" rtl="0" eaLnBrk="0" fontAlgn="base" hangingPunct="0">
        <a:lnSpc>
          <a:spcPct val="100000"/>
        </a:lnSpc>
        <a:spcBef>
          <a:spcPts val="0"/>
        </a:spcBef>
        <a:spcAft>
          <a:spcPts val="600"/>
        </a:spcAft>
        <a:buClr>
          <a:srgbClr val="007A60"/>
        </a:buClr>
        <a:buSzPct val="70000"/>
        <a:buFont typeface="Wingdings" pitchFamily="2" charset="2"/>
        <a:buChar char="n"/>
        <a:defRPr lang="en-US" sz="1400" smtClean="0">
          <a:solidFill>
            <a:srgbClr val="000000"/>
          </a:solidFill>
          <a:latin typeface="+mn-lt"/>
          <a:ea typeface="+mn-ea"/>
          <a:cs typeface="+mn-cs"/>
        </a:defRPr>
      </a:lvl1pPr>
      <a:lvl2pPr marL="341313" indent="-173038" algn="l" rtl="0" eaLnBrk="0" fontAlgn="base" hangingPunct="0">
        <a:lnSpc>
          <a:spcPct val="100000"/>
        </a:lnSpc>
        <a:spcBef>
          <a:spcPts val="0"/>
        </a:spcBef>
        <a:spcAft>
          <a:spcPts val="600"/>
        </a:spcAft>
        <a:buClr>
          <a:srgbClr val="D67E52"/>
        </a:buClr>
        <a:buSzPct val="75000"/>
        <a:buFont typeface="Wingdings" pitchFamily="2" charset="2"/>
        <a:buChar char="u"/>
        <a:defRPr lang="en-US" sz="1200" smtClean="0">
          <a:solidFill>
            <a:srgbClr val="000000"/>
          </a:solidFill>
          <a:latin typeface="+mn-lt"/>
          <a:ea typeface="+mn-ea"/>
          <a:cs typeface="+mn-cs"/>
        </a:defRPr>
      </a:lvl2pPr>
      <a:lvl3pPr marL="512763" indent="-168275" algn="l" rtl="0" eaLnBrk="0" fontAlgn="base" hangingPunct="0">
        <a:lnSpc>
          <a:spcPct val="100000"/>
        </a:lnSpc>
        <a:spcBef>
          <a:spcPts val="0"/>
        </a:spcBef>
        <a:spcAft>
          <a:spcPts val="600"/>
        </a:spcAft>
        <a:buClr>
          <a:srgbClr val="6A9BBC"/>
        </a:buClr>
        <a:buSzPct val="125000"/>
        <a:buFont typeface="Webdings" pitchFamily="18" charset="2"/>
        <a:buChar char="4"/>
        <a:defRPr lang="en-US" sz="1200" smtClean="0">
          <a:solidFill>
            <a:srgbClr val="000000"/>
          </a:solidFill>
          <a:latin typeface="+mn-lt"/>
          <a:ea typeface="+mn-ea"/>
          <a:cs typeface="+mn-cs"/>
        </a:defRPr>
      </a:lvl3pPr>
      <a:lvl4pPr marL="1371600" indent="-228600" algn="l" rtl="0" eaLnBrk="0" fontAlgn="base" hangingPunct="0">
        <a:lnSpc>
          <a:spcPct val="95000"/>
        </a:lnSpc>
        <a:spcBef>
          <a:spcPct val="35000"/>
        </a:spcBef>
        <a:spcAft>
          <a:spcPct val="0"/>
        </a:spcAft>
        <a:buClr>
          <a:srgbClr val="00644F"/>
        </a:buClr>
        <a:buSzPct val="85000"/>
        <a:buFont typeface="Symbol" pitchFamily="18" charset="2"/>
        <a:buChar char="·"/>
        <a:defRPr sz="1100">
          <a:solidFill>
            <a:srgbClr val="000000"/>
          </a:solidFill>
          <a:latin typeface="+mj-lt"/>
          <a:cs typeface="+mn-cs"/>
        </a:defRPr>
      </a:lvl4pPr>
      <a:lvl5pPr marL="1828800" indent="-228600" algn="l" rtl="0" eaLnBrk="0" fontAlgn="base" hangingPunct="0">
        <a:lnSpc>
          <a:spcPct val="95000"/>
        </a:lnSpc>
        <a:spcBef>
          <a:spcPct val="35000"/>
        </a:spcBef>
        <a:spcAft>
          <a:spcPct val="0"/>
        </a:spcAft>
        <a:buChar char="-"/>
        <a:defRPr sz="1100">
          <a:solidFill>
            <a:srgbClr val="000000"/>
          </a:solidFill>
          <a:latin typeface="+mj-lt"/>
          <a:cs typeface="+mn-cs"/>
        </a:defRPr>
      </a:lvl5pPr>
      <a:lvl6pPr marL="2286000" indent="-228600" algn="l" rtl="0" fontAlgn="base">
        <a:lnSpc>
          <a:spcPct val="95000"/>
        </a:lnSpc>
        <a:spcBef>
          <a:spcPct val="35000"/>
        </a:spcBef>
        <a:spcAft>
          <a:spcPct val="0"/>
        </a:spcAft>
        <a:buChar char="-"/>
        <a:defRPr sz="1100">
          <a:solidFill>
            <a:srgbClr val="000000"/>
          </a:solidFill>
          <a:latin typeface="+mj-lt"/>
          <a:cs typeface="+mn-cs"/>
        </a:defRPr>
      </a:lvl6pPr>
      <a:lvl7pPr marL="2743200" indent="-228600" algn="l" rtl="0" fontAlgn="base">
        <a:lnSpc>
          <a:spcPct val="95000"/>
        </a:lnSpc>
        <a:spcBef>
          <a:spcPct val="35000"/>
        </a:spcBef>
        <a:spcAft>
          <a:spcPct val="0"/>
        </a:spcAft>
        <a:buChar char="-"/>
        <a:defRPr sz="1100">
          <a:solidFill>
            <a:srgbClr val="000000"/>
          </a:solidFill>
          <a:latin typeface="+mj-lt"/>
          <a:cs typeface="+mn-cs"/>
        </a:defRPr>
      </a:lvl7pPr>
      <a:lvl8pPr marL="3200400" indent="-228600" algn="l" rtl="0" fontAlgn="base">
        <a:lnSpc>
          <a:spcPct val="95000"/>
        </a:lnSpc>
        <a:spcBef>
          <a:spcPct val="35000"/>
        </a:spcBef>
        <a:spcAft>
          <a:spcPct val="0"/>
        </a:spcAft>
        <a:buChar char="-"/>
        <a:defRPr sz="1100">
          <a:solidFill>
            <a:srgbClr val="000000"/>
          </a:solidFill>
          <a:latin typeface="+mj-lt"/>
          <a:cs typeface="+mn-cs"/>
        </a:defRPr>
      </a:lvl8pPr>
      <a:lvl9pPr marL="3657600" indent="-228600" algn="l" rtl="0" fontAlgn="base">
        <a:lnSpc>
          <a:spcPct val="95000"/>
        </a:lnSpc>
        <a:spcBef>
          <a:spcPct val="35000"/>
        </a:spcBef>
        <a:spcAft>
          <a:spcPct val="0"/>
        </a:spcAft>
        <a:buChar char="-"/>
        <a:defRPr sz="1100">
          <a:solidFill>
            <a:srgbClr val="000000"/>
          </a:solidFill>
          <a:latin typeface="+mj-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White">
      <p:bgPr>
        <a:solidFill>
          <a:srgbClr val="FFFFFF"/>
        </a:solidFill>
        <a:effectLst/>
      </p:bgPr>
    </p:bg>
    <p:spTree>
      <p:nvGrpSpPr>
        <p:cNvPr id="1" name=""/>
        <p:cNvGrpSpPr/>
        <p:nvPr/>
      </p:nvGrpSpPr>
      <p:grpSpPr>
        <a:xfrm>
          <a:off x="0" y="0"/>
          <a:ext cx="0" cy="0"/>
          <a:chOff x="0" y="0"/>
          <a:chExt cx="0" cy="0"/>
        </a:xfrm>
      </p:grpSpPr>
      <p:sp>
        <p:nvSpPr>
          <p:cNvPr id="1088522" name="Text Box 10"/>
          <p:cNvSpPr txBox="1">
            <a:spLocks noChangeArrowheads="1"/>
          </p:cNvSpPr>
          <p:nvPr/>
        </p:nvSpPr>
        <p:spPr bwMode="auto">
          <a:xfrm>
            <a:off x="69140" y="6540991"/>
            <a:ext cx="438148" cy="246221"/>
          </a:xfrm>
          <a:prstGeom prst="rect">
            <a:avLst/>
          </a:prstGeom>
          <a:noFill/>
          <a:ln w="9525">
            <a:noFill/>
            <a:miter lim="800000"/>
            <a:headEnd/>
            <a:tailEnd/>
          </a:ln>
          <a:effectLst/>
        </p:spPr>
        <p:txBody>
          <a:bodyPr wrap="square" lIns="45720" tIns="45720" rIns="45720" bIns="45720" anchor="ctr" anchorCtr="0">
            <a:spAutoFit/>
          </a:bodyPr>
          <a:lstStyle/>
          <a:p>
            <a:pPr algn="ctr" eaLnBrk="1" fontAlgn="auto" hangingPunct="1">
              <a:spcBef>
                <a:spcPts val="0"/>
              </a:spcBef>
              <a:spcAft>
                <a:spcPts val="0"/>
              </a:spcAft>
              <a:buClrTx/>
              <a:buFontTx/>
              <a:buNone/>
              <a:defRPr/>
            </a:pPr>
            <a:fld id="{107C5021-54C9-4F20-B3C2-0A342FB80A2C}" type="slidenum">
              <a:rPr lang="en-US" sz="1000">
                <a:solidFill>
                  <a:srgbClr val="000000"/>
                </a:solidFill>
                <a:latin typeface="Arial" panose="020B0604020202020204" pitchFamily="34" charset="0"/>
              </a:rPr>
              <a:pPr algn="ctr" eaLnBrk="1" fontAlgn="auto" hangingPunct="1">
                <a:spcBef>
                  <a:spcPts val="0"/>
                </a:spcBef>
                <a:spcAft>
                  <a:spcPts val="0"/>
                </a:spcAft>
                <a:buClrTx/>
                <a:buFontTx/>
                <a:buNone/>
                <a:defRPr/>
              </a:pPr>
              <a:t>‹#›</a:t>
            </a:fld>
            <a:endParaRPr lang="en-US" sz="1000" dirty="0">
              <a:solidFill>
                <a:srgbClr val="000000"/>
              </a:solidFill>
              <a:latin typeface="Arial" panose="020B0604020202020204" pitchFamily="34" charset="0"/>
            </a:endParaRPr>
          </a:p>
        </p:txBody>
      </p:sp>
      <p:cxnSp>
        <p:nvCxnSpPr>
          <p:cNvPr id="54" name="Straight Connector 53"/>
          <p:cNvCxnSpPr/>
          <p:nvPr/>
        </p:nvCxnSpPr>
        <p:spPr bwMode="auto">
          <a:xfrm>
            <a:off x="179294" y="6558832"/>
            <a:ext cx="6770146" cy="0"/>
          </a:xfrm>
          <a:prstGeom prst="line">
            <a:avLst/>
          </a:prstGeom>
          <a:solidFill>
            <a:schemeClr val="bg2"/>
          </a:solidFill>
          <a:ln w="3175" cap="flat" cmpd="sng" algn="ctr">
            <a:solidFill>
              <a:schemeClr val="tx2"/>
            </a:solidFill>
            <a:prstDash val="solid"/>
            <a:round/>
            <a:headEnd type="none" w="med" len="med"/>
            <a:tailEnd type="none" w="med" len="med"/>
          </a:ln>
          <a:effectLst/>
        </p:spPr>
      </p:cxnSp>
      <p:sp>
        <p:nvSpPr>
          <p:cNvPr id="8" name="Rectangle 167"/>
          <p:cNvSpPr>
            <a:spLocks noChangeArrowheads="1"/>
          </p:cNvSpPr>
          <p:nvPr/>
        </p:nvSpPr>
        <p:spPr bwMode="grayWhite">
          <a:xfrm>
            <a:off x="88107" y="66675"/>
            <a:ext cx="8967787" cy="621792"/>
          </a:xfrm>
          <a:prstGeom prst="rect">
            <a:avLst/>
          </a:prstGeom>
          <a:noFill/>
          <a:ln w="3175" algn="ctr">
            <a:solidFill>
              <a:schemeClr val="tx2"/>
            </a:solidFill>
            <a:miter lim="800000"/>
            <a:headEnd/>
            <a:tailEnd/>
          </a:ln>
          <a:effectLst/>
        </p:spPr>
        <p:txBody>
          <a:bodyPr wrap="none" anchor="ct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pic>
        <p:nvPicPr>
          <p:cNvPr id="1026" name="Picture 2" descr="C:\Users\psl6\AppData\Local\Microsoft\Windows\Temporary Internet Files\Content.Outlook\FYA5YKVR\anchor only.png"/>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106280" y="80308"/>
            <a:ext cx="649582" cy="59901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psl6\AppData\Local\Microsoft\Windows\Temporary Internet Files\Content.Outlook\FYA5YKVR\NorthernTrust_Logo_SingleLine_green.jpg"/>
          <p:cNvPicPr>
            <a:picLocks noChangeAspect="1" noChangeArrowheads="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7031736" y="6368788"/>
            <a:ext cx="1975104" cy="377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2362109"/>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68" r:id="rId10"/>
    <p:sldLayoutId id="2147483869" r:id="rId11"/>
    <p:sldLayoutId id="2147483870" r:id="rId12"/>
    <p:sldLayoutId id="2147483872" r:id="rId13"/>
    <p:sldLayoutId id="2147483873" r:id="rId14"/>
  </p:sldLayoutIdLst>
  <p:transition>
    <p:fade/>
  </p:transition>
  <p:txStyles>
    <p:titleStyle>
      <a:lvl1pPr algn="l" rtl="0" eaLnBrk="0" fontAlgn="base" hangingPunct="0">
        <a:lnSpc>
          <a:spcPct val="100000"/>
        </a:lnSpc>
        <a:spcBef>
          <a:spcPct val="0"/>
        </a:spcBef>
        <a:spcAft>
          <a:spcPct val="0"/>
        </a:spcAft>
        <a:tabLst>
          <a:tab pos="3544888" algn="r"/>
        </a:tabLst>
        <a:defRPr lang="en-US" sz="2100" b="1" smtClean="0">
          <a:solidFill>
            <a:srgbClr val="FFFFFF"/>
          </a:solidFill>
          <a:latin typeface="+mj-lt"/>
          <a:ea typeface="+mj-ea"/>
          <a:cs typeface="+mj-cs"/>
        </a:defRPr>
      </a:lvl1pPr>
      <a:lvl2pPr algn="l" rtl="0" eaLnBrk="0" fontAlgn="base" hangingPunct="0">
        <a:lnSpc>
          <a:spcPct val="80000"/>
        </a:lnSpc>
        <a:spcBef>
          <a:spcPct val="0"/>
        </a:spcBef>
        <a:spcAft>
          <a:spcPct val="0"/>
        </a:spcAft>
        <a:tabLst>
          <a:tab pos="3544888" algn="r"/>
        </a:tabLst>
        <a:defRPr b="1">
          <a:solidFill>
            <a:srgbClr val="FFFFFF"/>
          </a:solidFill>
          <a:latin typeface="Century Gothic" pitchFamily="34" charset="0"/>
          <a:cs typeface="Arial" charset="0"/>
        </a:defRPr>
      </a:lvl2pPr>
      <a:lvl3pPr algn="l" rtl="0" eaLnBrk="0" fontAlgn="base" hangingPunct="0">
        <a:lnSpc>
          <a:spcPct val="80000"/>
        </a:lnSpc>
        <a:spcBef>
          <a:spcPct val="0"/>
        </a:spcBef>
        <a:spcAft>
          <a:spcPct val="0"/>
        </a:spcAft>
        <a:tabLst>
          <a:tab pos="3544888" algn="r"/>
        </a:tabLst>
        <a:defRPr b="1">
          <a:solidFill>
            <a:srgbClr val="FFFFFF"/>
          </a:solidFill>
          <a:latin typeface="Century Gothic" pitchFamily="34" charset="0"/>
          <a:cs typeface="Arial" charset="0"/>
        </a:defRPr>
      </a:lvl3pPr>
      <a:lvl4pPr algn="l" rtl="0" eaLnBrk="0" fontAlgn="base" hangingPunct="0">
        <a:lnSpc>
          <a:spcPct val="80000"/>
        </a:lnSpc>
        <a:spcBef>
          <a:spcPct val="0"/>
        </a:spcBef>
        <a:spcAft>
          <a:spcPct val="0"/>
        </a:spcAft>
        <a:tabLst>
          <a:tab pos="3544888" algn="r"/>
        </a:tabLst>
        <a:defRPr b="1">
          <a:solidFill>
            <a:srgbClr val="FFFFFF"/>
          </a:solidFill>
          <a:latin typeface="Century Gothic" pitchFamily="34" charset="0"/>
          <a:cs typeface="Arial" charset="0"/>
        </a:defRPr>
      </a:lvl4pPr>
      <a:lvl5pPr algn="l" rtl="0" eaLnBrk="0" fontAlgn="base" hangingPunct="0">
        <a:lnSpc>
          <a:spcPct val="80000"/>
        </a:lnSpc>
        <a:spcBef>
          <a:spcPct val="0"/>
        </a:spcBef>
        <a:spcAft>
          <a:spcPct val="0"/>
        </a:spcAft>
        <a:tabLst>
          <a:tab pos="3544888" algn="r"/>
        </a:tabLst>
        <a:defRPr b="1">
          <a:solidFill>
            <a:srgbClr val="FFFFFF"/>
          </a:solidFill>
          <a:latin typeface="Century Gothic" pitchFamily="34" charset="0"/>
          <a:cs typeface="Arial" charset="0"/>
        </a:defRPr>
      </a:lvl5pPr>
      <a:lvl6pPr marL="457200" algn="l" rtl="0" fontAlgn="base">
        <a:lnSpc>
          <a:spcPct val="80000"/>
        </a:lnSpc>
        <a:spcBef>
          <a:spcPct val="0"/>
        </a:spcBef>
        <a:spcAft>
          <a:spcPct val="0"/>
        </a:spcAft>
        <a:tabLst>
          <a:tab pos="3544888" algn="r"/>
        </a:tabLst>
        <a:defRPr b="1">
          <a:solidFill>
            <a:srgbClr val="FFFFFF"/>
          </a:solidFill>
          <a:latin typeface="Century Gothic" pitchFamily="34" charset="0"/>
          <a:cs typeface="Arial" charset="0"/>
        </a:defRPr>
      </a:lvl6pPr>
      <a:lvl7pPr marL="914400" algn="l" rtl="0" fontAlgn="base">
        <a:lnSpc>
          <a:spcPct val="80000"/>
        </a:lnSpc>
        <a:spcBef>
          <a:spcPct val="0"/>
        </a:spcBef>
        <a:spcAft>
          <a:spcPct val="0"/>
        </a:spcAft>
        <a:tabLst>
          <a:tab pos="3544888" algn="r"/>
        </a:tabLst>
        <a:defRPr b="1">
          <a:solidFill>
            <a:srgbClr val="FFFFFF"/>
          </a:solidFill>
          <a:latin typeface="Century Gothic" pitchFamily="34" charset="0"/>
          <a:cs typeface="Arial" charset="0"/>
        </a:defRPr>
      </a:lvl7pPr>
      <a:lvl8pPr marL="1371600" algn="l" rtl="0" fontAlgn="base">
        <a:lnSpc>
          <a:spcPct val="80000"/>
        </a:lnSpc>
        <a:spcBef>
          <a:spcPct val="0"/>
        </a:spcBef>
        <a:spcAft>
          <a:spcPct val="0"/>
        </a:spcAft>
        <a:tabLst>
          <a:tab pos="3544888" algn="r"/>
        </a:tabLst>
        <a:defRPr b="1">
          <a:solidFill>
            <a:srgbClr val="FFFFFF"/>
          </a:solidFill>
          <a:latin typeface="Century Gothic" pitchFamily="34" charset="0"/>
          <a:cs typeface="Arial" charset="0"/>
        </a:defRPr>
      </a:lvl8pPr>
      <a:lvl9pPr marL="1828800" algn="l" rtl="0" fontAlgn="base">
        <a:lnSpc>
          <a:spcPct val="80000"/>
        </a:lnSpc>
        <a:spcBef>
          <a:spcPct val="0"/>
        </a:spcBef>
        <a:spcAft>
          <a:spcPct val="0"/>
        </a:spcAft>
        <a:tabLst>
          <a:tab pos="3544888" algn="r"/>
        </a:tabLst>
        <a:defRPr b="1">
          <a:solidFill>
            <a:srgbClr val="FFFFFF"/>
          </a:solidFill>
          <a:latin typeface="Century Gothic" pitchFamily="34" charset="0"/>
          <a:cs typeface="Arial" charset="0"/>
        </a:defRPr>
      </a:lvl9pPr>
    </p:titleStyle>
    <p:bodyStyle>
      <a:lvl1pPr marL="169863" indent="-169863" algn="l" rtl="0" eaLnBrk="0" fontAlgn="base" hangingPunct="0">
        <a:lnSpc>
          <a:spcPct val="100000"/>
        </a:lnSpc>
        <a:spcBef>
          <a:spcPts val="0"/>
        </a:spcBef>
        <a:spcAft>
          <a:spcPts val="600"/>
        </a:spcAft>
        <a:buClr>
          <a:srgbClr val="007A60"/>
        </a:buClr>
        <a:buSzPct val="70000"/>
        <a:buFont typeface="Wingdings" pitchFamily="2" charset="2"/>
        <a:buChar char="n"/>
        <a:defRPr lang="en-US" sz="1400" smtClean="0">
          <a:solidFill>
            <a:srgbClr val="000000"/>
          </a:solidFill>
          <a:latin typeface="+mn-lt"/>
          <a:ea typeface="+mn-ea"/>
          <a:cs typeface="+mn-cs"/>
        </a:defRPr>
      </a:lvl1pPr>
      <a:lvl2pPr marL="341313" indent="-173038" algn="l" rtl="0" eaLnBrk="0" fontAlgn="base" hangingPunct="0">
        <a:lnSpc>
          <a:spcPct val="100000"/>
        </a:lnSpc>
        <a:spcBef>
          <a:spcPts val="0"/>
        </a:spcBef>
        <a:spcAft>
          <a:spcPts val="600"/>
        </a:spcAft>
        <a:buClr>
          <a:srgbClr val="D67E52"/>
        </a:buClr>
        <a:buSzPct val="75000"/>
        <a:buFont typeface="Wingdings" pitchFamily="2" charset="2"/>
        <a:buChar char="u"/>
        <a:defRPr lang="en-US" sz="1200" smtClean="0">
          <a:solidFill>
            <a:srgbClr val="000000"/>
          </a:solidFill>
          <a:latin typeface="+mn-lt"/>
          <a:ea typeface="+mn-ea"/>
          <a:cs typeface="+mn-cs"/>
        </a:defRPr>
      </a:lvl2pPr>
      <a:lvl3pPr marL="512763" indent="-168275" algn="l" rtl="0" eaLnBrk="0" fontAlgn="base" hangingPunct="0">
        <a:lnSpc>
          <a:spcPct val="100000"/>
        </a:lnSpc>
        <a:spcBef>
          <a:spcPts val="0"/>
        </a:spcBef>
        <a:spcAft>
          <a:spcPts val="600"/>
        </a:spcAft>
        <a:buClr>
          <a:srgbClr val="6A9BBC"/>
        </a:buClr>
        <a:buSzPct val="125000"/>
        <a:buFont typeface="Webdings" pitchFamily="18" charset="2"/>
        <a:buChar char="4"/>
        <a:defRPr lang="en-US" sz="1200" smtClean="0">
          <a:solidFill>
            <a:srgbClr val="000000"/>
          </a:solidFill>
          <a:latin typeface="+mn-lt"/>
          <a:ea typeface="+mn-ea"/>
          <a:cs typeface="+mn-cs"/>
        </a:defRPr>
      </a:lvl3pPr>
      <a:lvl4pPr marL="1371600" indent="-228600" algn="l" rtl="0" eaLnBrk="0" fontAlgn="base" hangingPunct="0">
        <a:lnSpc>
          <a:spcPct val="95000"/>
        </a:lnSpc>
        <a:spcBef>
          <a:spcPct val="35000"/>
        </a:spcBef>
        <a:spcAft>
          <a:spcPct val="0"/>
        </a:spcAft>
        <a:buClr>
          <a:srgbClr val="00644F"/>
        </a:buClr>
        <a:buSzPct val="85000"/>
        <a:buFont typeface="Symbol" pitchFamily="18" charset="2"/>
        <a:buChar char="·"/>
        <a:defRPr sz="1100">
          <a:solidFill>
            <a:srgbClr val="000000"/>
          </a:solidFill>
          <a:latin typeface="+mj-lt"/>
          <a:cs typeface="+mn-cs"/>
        </a:defRPr>
      </a:lvl4pPr>
      <a:lvl5pPr marL="1828800" indent="-228600" algn="l" rtl="0" eaLnBrk="0" fontAlgn="base" hangingPunct="0">
        <a:lnSpc>
          <a:spcPct val="95000"/>
        </a:lnSpc>
        <a:spcBef>
          <a:spcPct val="35000"/>
        </a:spcBef>
        <a:spcAft>
          <a:spcPct val="0"/>
        </a:spcAft>
        <a:buChar char="-"/>
        <a:defRPr sz="1100">
          <a:solidFill>
            <a:srgbClr val="000000"/>
          </a:solidFill>
          <a:latin typeface="+mj-lt"/>
          <a:cs typeface="+mn-cs"/>
        </a:defRPr>
      </a:lvl5pPr>
      <a:lvl6pPr marL="2286000" indent="-228600" algn="l" rtl="0" fontAlgn="base">
        <a:lnSpc>
          <a:spcPct val="95000"/>
        </a:lnSpc>
        <a:spcBef>
          <a:spcPct val="35000"/>
        </a:spcBef>
        <a:spcAft>
          <a:spcPct val="0"/>
        </a:spcAft>
        <a:buChar char="-"/>
        <a:defRPr sz="1100">
          <a:solidFill>
            <a:srgbClr val="000000"/>
          </a:solidFill>
          <a:latin typeface="+mj-lt"/>
          <a:cs typeface="+mn-cs"/>
        </a:defRPr>
      </a:lvl6pPr>
      <a:lvl7pPr marL="2743200" indent="-228600" algn="l" rtl="0" fontAlgn="base">
        <a:lnSpc>
          <a:spcPct val="95000"/>
        </a:lnSpc>
        <a:spcBef>
          <a:spcPct val="35000"/>
        </a:spcBef>
        <a:spcAft>
          <a:spcPct val="0"/>
        </a:spcAft>
        <a:buChar char="-"/>
        <a:defRPr sz="1100">
          <a:solidFill>
            <a:srgbClr val="000000"/>
          </a:solidFill>
          <a:latin typeface="+mj-lt"/>
          <a:cs typeface="+mn-cs"/>
        </a:defRPr>
      </a:lvl7pPr>
      <a:lvl8pPr marL="3200400" indent="-228600" algn="l" rtl="0" fontAlgn="base">
        <a:lnSpc>
          <a:spcPct val="95000"/>
        </a:lnSpc>
        <a:spcBef>
          <a:spcPct val="35000"/>
        </a:spcBef>
        <a:spcAft>
          <a:spcPct val="0"/>
        </a:spcAft>
        <a:buChar char="-"/>
        <a:defRPr sz="1100">
          <a:solidFill>
            <a:srgbClr val="000000"/>
          </a:solidFill>
          <a:latin typeface="+mj-lt"/>
          <a:cs typeface="+mn-cs"/>
        </a:defRPr>
      </a:lvl8pPr>
      <a:lvl9pPr marL="3657600" indent="-228600" algn="l" rtl="0" fontAlgn="base">
        <a:lnSpc>
          <a:spcPct val="95000"/>
        </a:lnSpc>
        <a:spcBef>
          <a:spcPct val="35000"/>
        </a:spcBef>
        <a:spcAft>
          <a:spcPct val="0"/>
        </a:spcAft>
        <a:buChar char="-"/>
        <a:defRPr sz="1100">
          <a:solidFill>
            <a:srgbClr val="000000"/>
          </a:solidFill>
          <a:latin typeface="+mj-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White">
      <p:bgPr>
        <a:solidFill>
          <a:srgbClr val="FFFFFF"/>
        </a:solidFill>
        <a:effectLst/>
      </p:bgPr>
    </p:bg>
    <p:spTree>
      <p:nvGrpSpPr>
        <p:cNvPr id="1" name=""/>
        <p:cNvGrpSpPr/>
        <p:nvPr/>
      </p:nvGrpSpPr>
      <p:grpSpPr>
        <a:xfrm>
          <a:off x="0" y="0"/>
          <a:ext cx="0" cy="0"/>
          <a:chOff x="0" y="0"/>
          <a:chExt cx="0" cy="0"/>
        </a:xfrm>
      </p:grpSpPr>
      <p:sp>
        <p:nvSpPr>
          <p:cNvPr id="1088522" name="Text Box 10"/>
          <p:cNvSpPr txBox="1">
            <a:spLocks noChangeArrowheads="1"/>
          </p:cNvSpPr>
          <p:nvPr/>
        </p:nvSpPr>
        <p:spPr bwMode="auto">
          <a:xfrm>
            <a:off x="69140" y="6540991"/>
            <a:ext cx="438148" cy="246221"/>
          </a:xfrm>
          <a:prstGeom prst="rect">
            <a:avLst/>
          </a:prstGeom>
          <a:noFill/>
          <a:ln w="9525">
            <a:noFill/>
            <a:miter lim="800000"/>
            <a:headEnd/>
            <a:tailEnd/>
          </a:ln>
          <a:effectLst/>
        </p:spPr>
        <p:txBody>
          <a:bodyPr wrap="square" lIns="45720" tIns="45720" rIns="45720" bIns="45720" anchor="ctr" anchorCtr="0">
            <a:spAutoFit/>
          </a:bodyPr>
          <a:lstStyle/>
          <a:p>
            <a:pPr algn="ctr" eaLnBrk="1" fontAlgn="auto" hangingPunct="1">
              <a:spcBef>
                <a:spcPts val="0"/>
              </a:spcBef>
              <a:spcAft>
                <a:spcPts val="0"/>
              </a:spcAft>
              <a:buClrTx/>
              <a:buFontTx/>
              <a:buNone/>
              <a:defRPr/>
            </a:pPr>
            <a:fld id="{107C5021-54C9-4F20-B3C2-0A342FB80A2C}" type="slidenum">
              <a:rPr lang="en-US" sz="1000">
                <a:solidFill>
                  <a:srgbClr val="000000"/>
                </a:solidFill>
                <a:latin typeface="Arial" panose="020B0604020202020204" pitchFamily="34" charset="0"/>
              </a:rPr>
              <a:pPr algn="ctr" eaLnBrk="1" fontAlgn="auto" hangingPunct="1">
                <a:spcBef>
                  <a:spcPts val="0"/>
                </a:spcBef>
                <a:spcAft>
                  <a:spcPts val="0"/>
                </a:spcAft>
                <a:buClrTx/>
                <a:buFontTx/>
                <a:buNone/>
                <a:defRPr/>
              </a:pPr>
              <a:t>‹#›</a:t>
            </a:fld>
            <a:endParaRPr lang="en-US" sz="1000" dirty="0">
              <a:solidFill>
                <a:srgbClr val="000000"/>
              </a:solidFill>
              <a:latin typeface="Arial" panose="020B0604020202020204" pitchFamily="34" charset="0"/>
            </a:endParaRPr>
          </a:p>
        </p:txBody>
      </p:sp>
      <p:cxnSp>
        <p:nvCxnSpPr>
          <p:cNvPr id="54" name="Straight Connector 53"/>
          <p:cNvCxnSpPr/>
          <p:nvPr/>
        </p:nvCxnSpPr>
        <p:spPr bwMode="auto">
          <a:xfrm>
            <a:off x="179294" y="6558832"/>
            <a:ext cx="6770146" cy="0"/>
          </a:xfrm>
          <a:prstGeom prst="line">
            <a:avLst/>
          </a:prstGeom>
          <a:solidFill>
            <a:schemeClr val="bg2"/>
          </a:solidFill>
          <a:ln w="3175" cap="flat" cmpd="sng" algn="ctr">
            <a:solidFill>
              <a:schemeClr val="tx2"/>
            </a:solidFill>
            <a:prstDash val="solid"/>
            <a:round/>
            <a:headEnd type="none" w="med" len="med"/>
            <a:tailEnd type="none" w="med" len="med"/>
          </a:ln>
          <a:effectLst/>
        </p:spPr>
      </p:cxnSp>
      <p:sp>
        <p:nvSpPr>
          <p:cNvPr id="8" name="Rectangle 167"/>
          <p:cNvSpPr>
            <a:spLocks noChangeArrowheads="1"/>
          </p:cNvSpPr>
          <p:nvPr/>
        </p:nvSpPr>
        <p:spPr bwMode="grayWhite">
          <a:xfrm>
            <a:off x="88107" y="66675"/>
            <a:ext cx="8967787" cy="621792"/>
          </a:xfrm>
          <a:prstGeom prst="rect">
            <a:avLst/>
          </a:prstGeom>
          <a:noFill/>
          <a:ln w="3175" algn="ctr">
            <a:solidFill>
              <a:schemeClr val="tx2"/>
            </a:solidFill>
            <a:miter lim="800000"/>
            <a:headEnd/>
            <a:tailEnd/>
          </a:ln>
          <a:effectLst/>
        </p:spPr>
        <p:txBody>
          <a:bodyPr wrap="none" anchor="ct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pic>
        <p:nvPicPr>
          <p:cNvPr id="1026" name="Picture 2" descr="C:\Users\psl6\AppData\Local\Microsoft\Windows\Temporary Internet Files\Content.Outlook\FYA5YKVR\anchor only.png"/>
          <p:cNvPicPr>
            <a:picLocks noChangeAspect="1" noChangeArrowheads="1"/>
          </p:cNvPicPr>
          <p:nvPr userDrawn="1"/>
        </p:nvPicPr>
        <p:blipFill>
          <a:blip r:embed="rId27" cstate="print">
            <a:extLst>
              <a:ext uri="{28A0092B-C50C-407E-A947-70E740481C1C}">
                <a14:useLocalDpi xmlns:a14="http://schemas.microsoft.com/office/drawing/2010/main" val="0"/>
              </a:ext>
            </a:extLst>
          </a:blip>
          <a:srcRect/>
          <a:stretch>
            <a:fillRect/>
          </a:stretch>
        </p:blipFill>
        <p:spPr bwMode="auto">
          <a:xfrm>
            <a:off x="106280" y="80308"/>
            <a:ext cx="649582" cy="59901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psl6\AppData\Local\Microsoft\Windows\Temporary Internet Files\Content.Outlook\FYA5YKVR\NorthernTrust_Logo_SingleLine_green.jpg"/>
          <p:cNvPicPr>
            <a:picLocks noChangeAspect="1" noChangeArrowheads="1"/>
          </p:cNvPicPr>
          <p:nvPr userDrawn="1"/>
        </p:nvPicPr>
        <p:blipFill>
          <a:blip r:embed="rId28" cstate="print">
            <a:extLst>
              <a:ext uri="{28A0092B-C50C-407E-A947-70E740481C1C}">
                <a14:useLocalDpi xmlns:a14="http://schemas.microsoft.com/office/drawing/2010/main" val="0"/>
              </a:ext>
            </a:extLst>
          </a:blip>
          <a:srcRect/>
          <a:stretch>
            <a:fillRect/>
          </a:stretch>
        </p:blipFill>
        <p:spPr bwMode="auto">
          <a:xfrm>
            <a:off x="7031736" y="6368788"/>
            <a:ext cx="1975104" cy="377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6499440"/>
      </p:ext>
    </p:extLst>
  </p:cSld>
  <p:clrMap bg1="lt1" tx1="dk1" bg2="lt2" tx2="dk2" accent1="accent1" accent2="accent2" accent3="accent3" accent4="accent4" accent5="accent5" accent6="accent6" hlink="hlink" folHlink="folHlink"/>
  <p:sldLayoutIdLst>
    <p:sldLayoutId id="2147483875" r:id="rId1"/>
    <p:sldLayoutId id="2147483876" r:id="rId2"/>
    <p:sldLayoutId id="2147483877" r:id="rId3"/>
    <p:sldLayoutId id="2147483878" r:id="rId4"/>
    <p:sldLayoutId id="2147483879" r:id="rId5"/>
    <p:sldLayoutId id="2147483880" r:id="rId6"/>
    <p:sldLayoutId id="2147483881" r:id="rId7"/>
    <p:sldLayoutId id="2147483882" r:id="rId8"/>
    <p:sldLayoutId id="2147483883" r:id="rId9"/>
    <p:sldLayoutId id="2147483884" r:id="rId10"/>
    <p:sldLayoutId id="2147483885" r:id="rId11"/>
    <p:sldLayoutId id="2147483886" r:id="rId12"/>
    <p:sldLayoutId id="2147483887" r:id="rId13"/>
    <p:sldLayoutId id="2147483888" r:id="rId14"/>
    <p:sldLayoutId id="2147483889" r:id="rId15"/>
    <p:sldLayoutId id="2147483890" r:id="rId16"/>
    <p:sldLayoutId id="2147483891" r:id="rId17"/>
    <p:sldLayoutId id="2147483892" r:id="rId18"/>
    <p:sldLayoutId id="2147483893" r:id="rId19"/>
    <p:sldLayoutId id="2147483894" r:id="rId20"/>
    <p:sldLayoutId id="2147483895" r:id="rId21"/>
    <p:sldLayoutId id="2147483896" r:id="rId22"/>
    <p:sldLayoutId id="2147483897" r:id="rId23"/>
    <p:sldLayoutId id="2147483900" r:id="rId24"/>
    <p:sldLayoutId id="2147483901" r:id="rId25"/>
  </p:sldLayoutIdLst>
  <p:transition>
    <p:fade/>
  </p:transition>
  <p:txStyles>
    <p:titleStyle>
      <a:lvl1pPr algn="l" rtl="0" eaLnBrk="0" fontAlgn="base" hangingPunct="0">
        <a:lnSpc>
          <a:spcPct val="100000"/>
        </a:lnSpc>
        <a:spcBef>
          <a:spcPct val="0"/>
        </a:spcBef>
        <a:spcAft>
          <a:spcPct val="0"/>
        </a:spcAft>
        <a:tabLst>
          <a:tab pos="3544888" algn="r"/>
        </a:tabLst>
        <a:defRPr lang="en-US" sz="2100" b="1" smtClean="0">
          <a:solidFill>
            <a:srgbClr val="FFFFFF"/>
          </a:solidFill>
          <a:latin typeface="+mj-lt"/>
          <a:ea typeface="+mj-ea"/>
          <a:cs typeface="+mj-cs"/>
        </a:defRPr>
      </a:lvl1pPr>
      <a:lvl2pPr algn="l" rtl="0" eaLnBrk="0" fontAlgn="base" hangingPunct="0">
        <a:lnSpc>
          <a:spcPct val="80000"/>
        </a:lnSpc>
        <a:spcBef>
          <a:spcPct val="0"/>
        </a:spcBef>
        <a:spcAft>
          <a:spcPct val="0"/>
        </a:spcAft>
        <a:tabLst>
          <a:tab pos="3544888" algn="r"/>
        </a:tabLst>
        <a:defRPr b="1">
          <a:solidFill>
            <a:srgbClr val="FFFFFF"/>
          </a:solidFill>
          <a:latin typeface="Century Gothic" pitchFamily="34" charset="0"/>
          <a:cs typeface="Arial" charset="0"/>
        </a:defRPr>
      </a:lvl2pPr>
      <a:lvl3pPr algn="l" rtl="0" eaLnBrk="0" fontAlgn="base" hangingPunct="0">
        <a:lnSpc>
          <a:spcPct val="80000"/>
        </a:lnSpc>
        <a:spcBef>
          <a:spcPct val="0"/>
        </a:spcBef>
        <a:spcAft>
          <a:spcPct val="0"/>
        </a:spcAft>
        <a:tabLst>
          <a:tab pos="3544888" algn="r"/>
        </a:tabLst>
        <a:defRPr b="1">
          <a:solidFill>
            <a:srgbClr val="FFFFFF"/>
          </a:solidFill>
          <a:latin typeface="Century Gothic" pitchFamily="34" charset="0"/>
          <a:cs typeface="Arial" charset="0"/>
        </a:defRPr>
      </a:lvl3pPr>
      <a:lvl4pPr algn="l" rtl="0" eaLnBrk="0" fontAlgn="base" hangingPunct="0">
        <a:lnSpc>
          <a:spcPct val="80000"/>
        </a:lnSpc>
        <a:spcBef>
          <a:spcPct val="0"/>
        </a:spcBef>
        <a:spcAft>
          <a:spcPct val="0"/>
        </a:spcAft>
        <a:tabLst>
          <a:tab pos="3544888" algn="r"/>
        </a:tabLst>
        <a:defRPr b="1">
          <a:solidFill>
            <a:srgbClr val="FFFFFF"/>
          </a:solidFill>
          <a:latin typeface="Century Gothic" pitchFamily="34" charset="0"/>
          <a:cs typeface="Arial" charset="0"/>
        </a:defRPr>
      </a:lvl4pPr>
      <a:lvl5pPr algn="l" rtl="0" eaLnBrk="0" fontAlgn="base" hangingPunct="0">
        <a:lnSpc>
          <a:spcPct val="80000"/>
        </a:lnSpc>
        <a:spcBef>
          <a:spcPct val="0"/>
        </a:spcBef>
        <a:spcAft>
          <a:spcPct val="0"/>
        </a:spcAft>
        <a:tabLst>
          <a:tab pos="3544888" algn="r"/>
        </a:tabLst>
        <a:defRPr b="1">
          <a:solidFill>
            <a:srgbClr val="FFFFFF"/>
          </a:solidFill>
          <a:latin typeface="Century Gothic" pitchFamily="34" charset="0"/>
          <a:cs typeface="Arial" charset="0"/>
        </a:defRPr>
      </a:lvl5pPr>
      <a:lvl6pPr marL="457200" algn="l" rtl="0" fontAlgn="base">
        <a:lnSpc>
          <a:spcPct val="80000"/>
        </a:lnSpc>
        <a:spcBef>
          <a:spcPct val="0"/>
        </a:spcBef>
        <a:spcAft>
          <a:spcPct val="0"/>
        </a:spcAft>
        <a:tabLst>
          <a:tab pos="3544888" algn="r"/>
        </a:tabLst>
        <a:defRPr b="1">
          <a:solidFill>
            <a:srgbClr val="FFFFFF"/>
          </a:solidFill>
          <a:latin typeface="Century Gothic" pitchFamily="34" charset="0"/>
          <a:cs typeface="Arial" charset="0"/>
        </a:defRPr>
      </a:lvl6pPr>
      <a:lvl7pPr marL="914400" algn="l" rtl="0" fontAlgn="base">
        <a:lnSpc>
          <a:spcPct val="80000"/>
        </a:lnSpc>
        <a:spcBef>
          <a:spcPct val="0"/>
        </a:spcBef>
        <a:spcAft>
          <a:spcPct val="0"/>
        </a:spcAft>
        <a:tabLst>
          <a:tab pos="3544888" algn="r"/>
        </a:tabLst>
        <a:defRPr b="1">
          <a:solidFill>
            <a:srgbClr val="FFFFFF"/>
          </a:solidFill>
          <a:latin typeface="Century Gothic" pitchFamily="34" charset="0"/>
          <a:cs typeface="Arial" charset="0"/>
        </a:defRPr>
      </a:lvl7pPr>
      <a:lvl8pPr marL="1371600" algn="l" rtl="0" fontAlgn="base">
        <a:lnSpc>
          <a:spcPct val="80000"/>
        </a:lnSpc>
        <a:spcBef>
          <a:spcPct val="0"/>
        </a:spcBef>
        <a:spcAft>
          <a:spcPct val="0"/>
        </a:spcAft>
        <a:tabLst>
          <a:tab pos="3544888" algn="r"/>
        </a:tabLst>
        <a:defRPr b="1">
          <a:solidFill>
            <a:srgbClr val="FFFFFF"/>
          </a:solidFill>
          <a:latin typeface="Century Gothic" pitchFamily="34" charset="0"/>
          <a:cs typeface="Arial" charset="0"/>
        </a:defRPr>
      </a:lvl8pPr>
      <a:lvl9pPr marL="1828800" algn="l" rtl="0" fontAlgn="base">
        <a:lnSpc>
          <a:spcPct val="80000"/>
        </a:lnSpc>
        <a:spcBef>
          <a:spcPct val="0"/>
        </a:spcBef>
        <a:spcAft>
          <a:spcPct val="0"/>
        </a:spcAft>
        <a:tabLst>
          <a:tab pos="3544888" algn="r"/>
        </a:tabLst>
        <a:defRPr b="1">
          <a:solidFill>
            <a:srgbClr val="FFFFFF"/>
          </a:solidFill>
          <a:latin typeface="Century Gothic" pitchFamily="34" charset="0"/>
          <a:cs typeface="Arial" charset="0"/>
        </a:defRPr>
      </a:lvl9pPr>
    </p:titleStyle>
    <p:bodyStyle>
      <a:lvl1pPr marL="169863" indent="-169863" algn="l" rtl="0" eaLnBrk="0" fontAlgn="base" hangingPunct="0">
        <a:lnSpc>
          <a:spcPct val="100000"/>
        </a:lnSpc>
        <a:spcBef>
          <a:spcPts val="0"/>
        </a:spcBef>
        <a:spcAft>
          <a:spcPts val="600"/>
        </a:spcAft>
        <a:buClr>
          <a:srgbClr val="007A60"/>
        </a:buClr>
        <a:buSzPct val="70000"/>
        <a:buFont typeface="Wingdings" pitchFamily="2" charset="2"/>
        <a:buChar char="n"/>
        <a:defRPr lang="en-US" sz="1400" smtClean="0">
          <a:solidFill>
            <a:srgbClr val="000000"/>
          </a:solidFill>
          <a:latin typeface="+mn-lt"/>
          <a:ea typeface="+mn-ea"/>
          <a:cs typeface="+mn-cs"/>
        </a:defRPr>
      </a:lvl1pPr>
      <a:lvl2pPr marL="341313" indent="-173038" algn="l" rtl="0" eaLnBrk="0" fontAlgn="base" hangingPunct="0">
        <a:lnSpc>
          <a:spcPct val="100000"/>
        </a:lnSpc>
        <a:spcBef>
          <a:spcPts val="0"/>
        </a:spcBef>
        <a:spcAft>
          <a:spcPts val="600"/>
        </a:spcAft>
        <a:buClr>
          <a:srgbClr val="D67E52"/>
        </a:buClr>
        <a:buSzPct val="75000"/>
        <a:buFont typeface="Wingdings" pitchFamily="2" charset="2"/>
        <a:buChar char="u"/>
        <a:defRPr lang="en-US" sz="1200" smtClean="0">
          <a:solidFill>
            <a:srgbClr val="000000"/>
          </a:solidFill>
          <a:latin typeface="+mn-lt"/>
          <a:ea typeface="+mn-ea"/>
          <a:cs typeface="+mn-cs"/>
        </a:defRPr>
      </a:lvl2pPr>
      <a:lvl3pPr marL="512763" indent="-168275" algn="l" rtl="0" eaLnBrk="0" fontAlgn="base" hangingPunct="0">
        <a:lnSpc>
          <a:spcPct val="100000"/>
        </a:lnSpc>
        <a:spcBef>
          <a:spcPts val="0"/>
        </a:spcBef>
        <a:spcAft>
          <a:spcPts val="600"/>
        </a:spcAft>
        <a:buClr>
          <a:srgbClr val="6A9BBC"/>
        </a:buClr>
        <a:buSzPct val="125000"/>
        <a:buFont typeface="Webdings" pitchFamily="18" charset="2"/>
        <a:buChar char="4"/>
        <a:defRPr lang="en-US" sz="1200" smtClean="0">
          <a:solidFill>
            <a:srgbClr val="000000"/>
          </a:solidFill>
          <a:latin typeface="+mn-lt"/>
          <a:ea typeface="+mn-ea"/>
          <a:cs typeface="+mn-cs"/>
        </a:defRPr>
      </a:lvl3pPr>
      <a:lvl4pPr marL="1371600" indent="-228600" algn="l" rtl="0" eaLnBrk="0" fontAlgn="base" hangingPunct="0">
        <a:lnSpc>
          <a:spcPct val="95000"/>
        </a:lnSpc>
        <a:spcBef>
          <a:spcPct val="35000"/>
        </a:spcBef>
        <a:spcAft>
          <a:spcPct val="0"/>
        </a:spcAft>
        <a:buClr>
          <a:srgbClr val="00644F"/>
        </a:buClr>
        <a:buSzPct val="85000"/>
        <a:buFont typeface="Symbol" pitchFamily="18" charset="2"/>
        <a:buChar char="·"/>
        <a:defRPr sz="1100">
          <a:solidFill>
            <a:srgbClr val="000000"/>
          </a:solidFill>
          <a:latin typeface="+mj-lt"/>
          <a:cs typeface="+mn-cs"/>
        </a:defRPr>
      </a:lvl4pPr>
      <a:lvl5pPr marL="1828800" indent="-228600" algn="l" rtl="0" eaLnBrk="0" fontAlgn="base" hangingPunct="0">
        <a:lnSpc>
          <a:spcPct val="95000"/>
        </a:lnSpc>
        <a:spcBef>
          <a:spcPct val="35000"/>
        </a:spcBef>
        <a:spcAft>
          <a:spcPct val="0"/>
        </a:spcAft>
        <a:buChar char="-"/>
        <a:defRPr sz="1100">
          <a:solidFill>
            <a:srgbClr val="000000"/>
          </a:solidFill>
          <a:latin typeface="+mj-lt"/>
          <a:cs typeface="+mn-cs"/>
        </a:defRPr>
      </a:lvl5pPr>
      <a:lvl6pPr marL="2286000" indent="-228600" algn="l" rtl="0" fontAlgn="base">
        <a:lnSpc>
          <a:spcPct val="95000"/>
        </a:lnSpc>
        <a:spcBef>
          <a:spcPct val="35000"/>
        </a:spcBef>
        <a:spcAft>
          <a:spcPct val="0"/>
        </a:spcAft>
        <a:buChar char="-"/>
        <a:defRPr sz="1100">
          <a:solidFill>
            <a:srgbClr val="000000"/>
          </a:solidFill>
          <a:latin typeface="+mj-lt"/>
          <a:cs typeface="+mn-cs"/>
        </a:defRPr>
      </a:lvl6pPr>
      <a:lvl7pPr marL="2743200" indent="-228600" algn="l" rtl="0" fontAlgn="base">
        <a:lnSpc>
          <a:spcPct val="95000"/>
        </a:lnSpc>
        <a:spcBef>
          <a:spcPct val="35000"/>
        </a:spcBef>
        <a:spcAft>
          <a:spcPct val="0"/>
        </a:spcAft>
        <a:buChar char="-"/>
        <a:defRPr sz="1100">
          <a:solidFill>
            <a:srgbClr val="000000"/>
          </a:solidFill>
          <a:latin typeface="+mj-lt"/>
          <a:cs typeface="+mn-cs"/>
        </a:defRPr>
      </a:lvl7pPr>
      <a:lvl8pPr marL="3200400" indent="-228600" algn="l" rtl="0" fontAlgn="base">
        <a:lnSpc>
          <a:spcPct val="95000"/>
        </a:lnSpc>
        <a:spcBef>
          <a:spcPct val="35000"/>
        </a:spcBef>
        <a:spcAft>
          <a:spcPct val="0"/>
        </a:spcAft>
        <a:buChar char="-"/>
        <a:defRPr sz="1100">
          <a:solidFill>
            <a:srgbClr val="000000"/>
          </a:solidFill>
          <a:latin typeface="+mj-lt"/>
          <a:cs typeface="+mn-cs"/>
        </a:defRPr>
      </a:lvl8pPr>
      <a:lvl9pPr marL="3657600" indent="-228600" algn="l" rtl="0" fontAlgn="base">
        <a:lnSpc>
          <a:spcPct val="95000"/>
        </a:lnSpc>
        <a:spcBef>
          <a:spcPct val="35000"/>
        </a:spcBef>
        <a:spcAft>
          <a:spcPct val="0"/>
        </a:spcAft>
        <a:buChar char="-"/>
        <a:defRPr sz="1100">
          <a:solidFill>
            <a:srgbClr val="000000"/>
          </a:solidFill>
          <a:latin typeface="+mj-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grayWhite">
      <p:bgPr>
        <a:solidFill>
          <a:srgbClr val="FFFFFF"/>
        </a:solidFill>
        <a:effectLst/>
      </p:bgPr>
    </p:bg>
    <p:spTree>
      <p:nvGrpSpPr>
        <p:cNvPr id="1" name=""/>
        <p:cNvGrpSpPr/>
        <p:nvPr/>
      </p:nvGrpSpPr>
      <p:grpSpPr>
        <a:xfrm>
          <a:off x="0" y="0"/>
          <a:ext cx="0" cy="0"/>
          <a:chOff x="0" y="0"/>
          <a:chExt cx="0" cy="0"/>
        </a:xfrm>
      </p:grpSpPr>
      <p:sp>
        <p:nvSpPr>
          <p:cNvPr id="1088522" name="Text Box 10"/>
          <p:cNvSpPr txBox="1">
            <a:spLocks noChangeArrowheads="1"/>
          </p:cNvSpPr>
          <p:nvPr/>
        </p:nvSpPr>
        <p:spPr bwMode="auto">
          <a:xfrm>
            <a:off x="69140" y="6540991"/>
            <a:ext cx="438148" cy="246221"/>
          </a:xfrm>
          <a:prstGeom prst="rect">
            <a:avLst/>
          </a:prstGeom>
          <a:noFill/>
          <a:ln w="9525">
            <a:noFill/>
            <a:miter lim="800000"/>
            <a:headEnd/>
            <a:tailEnd/>
          </a:ln>
          <a:effectLst/>
        </p:spPr>
        <p:txBody>
          <a:bodyPr wrap="square" lIns="45720" tIns="45720" rIns="45720" bIns="45720" anchor="ctr" anchorCtr="0">
            <a:spAutoFit/>
          </a:bodyPr>
          <a:lstStyle/>
          <a:p>
            <a:pPr algn="ctr" eaLnBrk="1" fontAlgn="auto" hangingPunct="1">
              <a:spcBef>
                <a:spcPts val="0"/>
              </a:spcBef>
              <a:spcAft>
                <a:spcPts val="0"/>
              </a:spcAft>
              <a:buClrTx/>
              <a:buFontTx/>
              <a:buNone/>
              <a:defRPr/>
            </a:pPr>
            <a:fld id="{107C5021-54C9-4F20-B3C2-0A342FB80A2C}" type="slidenum">
              <a:rPr lang="en-US" sz="1000">
                <a:solidFill>
                  <a:srgbClr val="000000"/>
                </a:solidFill>
                <a:latin typeface="Arial" panose="020B0604020202020204" pitchFamily="34" charset="0"/>
              </a:rPr>
              <a:pPr algn="ctr" eaLnBrk="1" fontAlgn="auto" hangingPunct="1">
                <a:spcBef>
                  <a:spcPts val="0"/>
                </a:spcBef>
                <a:spcAft>
                  <a:spcPts val="0"/>
                </a:spcAft>
                <a:buClrTx/>
                <a:buFontTx/>
                <a:buNone/>
                <a:defRPr/>
              </a:pPr>
              <a:t>‹#›</a:t>
            </a:fld>
            <a:endParaRPr lang="en-US" sz="1000" dirty="0">
              <a:solidFill>
                <a:srgbClr val="000000"/>
              </a:solidFill>
              <a:latin typeface="Arial" panose="020B0604020202020204" pitchFamily="34" charset="0"/>
            </a:endParaRPr>
          </a:p>
        </p:txBody>
      </p:sp>
      <p:cxnSp>
        <p:nvCxnSpPr>
          <p:cNvPr id="54" name="Straight Connector 53"/>
          <p:cNvCxnSpPr/>
          <p:nvPr/>
        </p:nvCxnSpPr>
        <p:spPr bwMode="auto">
          <a:xfrm>
            <a:off x="179294" y="6558832"/>
            <a:ext cx="6770146" cy="0"/>
          </a:xfrm>
          <a:prstGeom prst="line">
            <a:avLst/>
          </a:prstGeom>
          <a:solidFill>
            <a:schemeClr val="bg2"/>
          </a:solidFill>
          <a:ln w="3175" cap="flat" cmpd="sng" algn="ctr">
            <a:solidFill>
              <a:schemeClr val="tx2"/>
            </a:solidFill>
            <a:prstDash val="solid"/>
            <a:round/>
            <a:headEnd type="none" w="med" len="med"/>
            <a:tailEnd type="none" w="med" len="med"/>
          </a:ln>
          <a:effectLst/>
        </p:spPr>
      </p:cxnSp>
      <p:sp>
        <p:nvSpPr>
          <p:cNvPr id="8" name="Rectangle 167"/>
          <p:cNvSpPr>
            <a:spLocks noChangeArrowheads="1"/>
          </p:cNvSpPr>
          <p:nvPr/>
        </p:nvSpPr>
        <p:spPr bwMode="grayWhite">
          <a:xfrm>
            <a:off x="88107" y="66675"/>
            <a:ext cx="8967787" cy="621792"/>
          </a:xfrm>
          <a:prstGeom prst="rect">
            <a:avLst/>
          </a:prstGeom>
          <a:noFill/>
          <a:ln w="3175" algn="ctr">
            <a:solidFill>
              <a:schemeClr val="tx2"/>
            </a:solidFill>
            <a:miter lim="800000"/>
            <a:headEnd/>
            <a:tailEnd/>
          </a:ln>
          <a:effectLst/>
        </p:spPr>
        <p:txBody>
          <a:bodyPr wrap="none" anchor="ctr"/>
          <a:lstStyle/>
          <a:p>
            <a:pPr eaLnBrk="1" fontAlgn="auto" hangingPunct="1">
              <a:spcBef>
                <a:spcPts val="0"/>
              </a:spcBef>
              <a:spcAft>
                <a:spcPts val="0"/>
              </a:spcAft>
              <a:buClrTx/>
              <a:buFontTx/>
              <a:buNone/>
              <a:defRPr/>
            </a:pPr>
            <a:endParaRPr lang="en-US" sz="1800" dirty="0">
              <a:solidFill>
                <a:srgbClr val="000000"/>
              </a:solidFill>
              <a:latin typeface="Arial" panose="020B0604020202020204" pitchFamily="34" charset="0"/>
            </a:endParaRPr>
          </a:p>
        </p:txBody>
      </p:sp>
      <p:pic>
        <p:nvPicPr>
          <p:cNvPr id="1026" name="Picture 2" descr="C:\Users\psl6\AppData\Local\Microsoft\Windows\Temporary Internet Files\Content.Outlook\FYA5YKVR\anchor only.png"/>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106280" y="80308"/>
            <a:ext cx="649582" cy="59901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psl6\AppData\Local\Microsoft\Windows\Temporary Internet Files\Content.Outlook\FYA5YKVR\NorthernTrust_Logo_SingleLine_green.jpg"/>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7031736" y="6368788"/>
            <a:ext cx="1975104" cy="377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5028060"/>
      </p:ext>
    </p:extLst>
  </p:cSld>
  <p:clrMap bg1="lt1" tx1="dk1" bg2="lt2" tx2="dk2" accent1="accent1" accent2="accent2" accent3="accent3" accent4="accent4" accent5="accent5" accent6="accent6" hlink="hlink" folHlink="folHlink"/>
  <p:sldLayoutIdLst>
    <p:sldLayoutId id="2147483903" r:id="rId1"/>
    <p:sldLayoutId id="2147483904" r:id="rId2"/>
    <p:sldLayoutId id="2147483905" r:id="rId3"/>
    <p:sldLayoutId id="2147483906" r:id="rId4"/>
    <p:sldLayoutId id="2147483907" r:id="rId5"/>
    <p:sldLayoutId id="2147483908" r:id="rId6"/>
    <p:sldLayoutId id="2147483909" r:id="rId7"/>
    <p:sldLayoutId id="2147483910" r:id="rId8"/>
    <p:sldLayoutId id="2147483911" r:id="rId9"/>
    <p:sldLayoutId id="2147483912" r:id="rId10"/>
    <p:sldLayoutId id="2147483913" r:id="rId11"/>
    <p:sldLayoutId id="2147483914" r:id="rId12"/>
    <p:sldLayoutId id="2147483915" r:id="rId13"/>
  </p:sldLayoutIdLst>
  <p:transition>
    <p:fade/>
  </p:transition>
  <p:txStyles>
    <p:titleStyle>
      <a:lvl1pPr algn="l" rtl="0" eaLnBrk="0" fontAlgn="base" hangingPunct="0">
        <a:lnSpc>
          <a:spcPct val="100000"/>
        </a:lnSpc>
        <a:spcBef>
          <a:spcPct val="0"/>
        </a:spcBef>
        <a:spcAft>
          <a:spcPct val="0"/>
        </a:spcAft>
        <a:tabLst>
          <a:tab pos="3544888" algn="r"/>
        </a:tabLst>
        <a:defRPr lang="en-US" sz="2100" b="1" smtClean="0">
          <a:solidFill>
            <a:srgbClr val="FFFFFF"/>
          </a:solidFill>
          <a:latin typeface="+mj-lt"/>
          <a:ea typeface="+mj-ea"/>
          <a:cs typeface="+mj-cs"/>
        </a:defRPr>
      </a:lvl1pPr>
      <a:lvl2pPr algn="l" rtl="0" eaLnBrk="0" fontAlgn="base" hangingPunct="0">
        <a:lnSpc>
          <a:spcPct val="80000"/>
        </a:lnSpc>
        <a:spcBef>
          <a:spcPct val="0"/>
        </a:spcBef>
        <a:spcAft>
          <a:spcPct val="0"/>
        </a:spcAft>
        <a:tabLst>
          <a:tab pos="3544888" algn="r"/>
        </a:tabLst>
        <a:defRPr b="1">
          <a:solidFill>
            <a:srgbClr val="FFFFFF"/>
          </a:solidFill>
          <a:latin typeface="Century Gothic" pitchFamily="34" charset="0"/>
          <a:cs typeface="Arial" charset="0"/>
        </a:defRPr>
      </a:lvl2pPr>
      <a:lvl3pPr algn="l" rtl="0" eaLnBrk="0" fontAlgn="base" hangingPunct="0">
        <a:lnSpc>
          <a:spcPct val="80000"/>
        </a:lnSpc>
        <a:spcBef>
          <a:spcPct val="0"/>
        </a:spcBef>
        <a:spcAft>
          <a:spcPct val="0"/>
        </a:spcAft>
        <a:tabLst>
          <a:tab pos="3544888" algn="r"/>
        </a:tabLst>
        <a:defRPr b="1">
          <a:solidFill>
            <a:srgbClr val="FFFFFF"/>
          </a:solidFill>
          <a:latin typeface="Century Gothic" pitchFamily="34" charset="0"/>
          <a:cs typeface="Arial" charset="0"/>
        </a:defRPr>
      </a:lvl3pPr>
      <a:lvl4pPr algn="l" rtl="0" eaLnBrk="0" fontAlgn="base" hangingPunct="0">
        <a:lnSpc>
          <a:spcPct val="80000"/>
        </a:lnSpc>
        <a:spcBef>
          <a:spcPct val="0"/>
        </a:spcBef>
        <a:spcAft>
          <a:spcPct val="0"/>
        </a:spcAft>
        <a:tabLst>
          <a:tab pos="3544888" algn="r"/>
        </a:tabLst>
        <a:defRPr b="1">
          <a:solidFill>
            <a:srgbClr val="FFFFFF"/>
          </a:solidFill>
          <a:latin typeface="Century Gothic" pitchFamily="34" charset="0"/>
          <a:cs typeface="Arial" charset="0"/>
        </a:defRPr>
      </a:lvl4pPr>
      <a:lvl5pPr algn="l" rtl="0" eaLnBrk="0" fontAlgn="base" hangingPunct="0">
        <a:lnSpc>
          <a:spcPct val="80000"/>
        </a:lnSpc>
        <a:spcBef>
          <a:spcPct val="0"/>
        </a:spcBef>
        <a:spcAft>
          <a:spcPct val="0"/>
        </a:spcAft>
        <a:tabLst>
          <a:tab pos="3544888" algn="r"/>
        </a:tabLst>
        <a:defRPr b="1">
          <a:solidFill>
            <a:srgbClr val="FFFFFF"/>
          </a:solidFill>
          <a:latin typeface="Century Gothic" pitchFamily="34" charset="0"/>
          <a:cs typeface="Arial" charset="0"/>
        </a:defRPr>
      </a:lvl5pPr>
      <a:lvl6pPr marL="457200" algn="l" rtl="0" fontAlgn="base">
        <a:lnSpc>
          <a:spcPct val="80000"/>
        </a:lnSpc>
        <a:spcBef>
          <a:spcPct val="0"/>
        </a:spcBef>
        <a:spcAft>
          <a:spcPct val="0"/>
        </a:spcAft>
        <a:tabLst>
          <a:tab pos="3544888" algn="r"/>
        </a:tabLst>
        <a:defRPr b="1">
          <a:solidFill>
            <a:srgbClr val="FFFFFF"/>
          </a:solidFill>
          <a:latin typeface="Century Gothic" pitchFamily="34" charset="0"/>
          <a:cs typeface="Arial" charset="0"/>
        </a:defRPr>
      </a:lvl6pPr>
      <a:lvl7pPr marL="914400" algn="l" rtl="0" fontAlgn="base">
        <a:lnSpc>
          <a:spcPct val="80000"/>
        </a:lnSpc>
        <a:spcBef>
          <a:spcPct val="0"/>
        </a:spcBef>
        <a:spcAft>
          <a:spcPct val="0"/>
        </a:spcAft>
        <a:tabLst>
          <a:tab pos="3544888" algn="r"/>
        </a:tabLst>
        <a:defRPr b="1">
          <a:solidFill>
            <a:srgbClr val="FFFFFF"/>
          </a:solidFill>
          <a:latin typeface="Century Gothic" pitchFamily="34" charset="0"/>
          <a:cs typeface="Arial" charset="0"/>
        </a:defRPr>
      </a:lvl7pPr>
      <a:lvl8pPr marL="1371600" algn="l" rtl="0" fontAlgn="base">
        <a:lnSpc>
          <a:spcPct val="80000"/>
        </a:lnSpc>
        <a:spcBef>
          <a:spcPct val="0"/>
        </a:spcBef>
        <a:spcAft>
          <a:spcPct val="0"/>
        </a:spcAft>
        <a:tabLst>
          <a:tab pos="3544888" algn="r"/>
        </a:tabLst>
        <a:defRPr b="1">
          <a:solidFill>
            <a:srgbClr val="FFFFFF"/>
          </a:solidFill>
          <a:latin typeface="Century Gothic" pitchFamily="34" charset="0"/>
          <a:cs typeface="Arial" charset="0"/>
        </a:defRPr>
      </a:lvl8pPr>
      <a:lvl9pPr marL="1828800" algn="l" rtl="0" fontAlgn="base">
        <a:lnSpc>
          <a:spcPct val="80000"/>
        </a:lnSpc>
        <a:spcBef>
          <a:spcPct val="0"/>
        </a:spcBef>
        <a:spcAft>
          <a:spcPct val="0"/>
        </a:spcAft>
        <a:tabLst>
          <a:tab pos="3544888" algn="r"/>
        </a:tabLst>
        <a:defRPr b="1">
          <a:solidFill>
            <a:srgbClr val="FFFFFF"/>
          </a:solidFill>
          <a:latin typeface="Century Gothic" pitchFamily="34" charset="0"/>
          <a:cs typeface="Arial" charset="0"/>
        </a:defRPr>
      </a:lvl9pPr>
    </p:titleStyle>
    <p:bodyStyle>
      <a:lvl1pPr marL="169863" indent="-169863" algn="l" rtl="0" eaLnBrk="0" fontAlgn="base" hangingPunct="0">
        <a:lnSpc>
          <a:spcPct val="100000"/>
        </a:lnSpc>
        <a:spcBef>
          <a:spcPts val="0"/>
        </a:spcBef>
        <a:spcAft>
          <a:spcPts val="600"/>
        </a:spcAft>
        <a:buClr>
          <a:srgbClr val="007A60"/>
        </a:buClr>
        <a:buSzPct val="70000"/>
        <a:buFont typeface="Wingdings" pitchFamily="2" charset="2"/>
        <a:buChar char="n"/>
        <a:defRPr lang="en-US" sz="1400" smtClean="0">
          <a:solidFill>
            <a:srgbClr val="000000"/>
          </a:solidFill>
          <a:latin typeface="+mn-lt"/>
          <a:ea typeface="+mn-ea"/>
          <a:cs typeface="+mn-cs"/>
        </a:defRPr>
      </a:lvl1pPr>
      <a:lvl2pPr marL="341313" indent="-173038" algn="l" rtl="0" eaLnBrk="0" fontAlgn="base" hangingPunct="0">
        <a:lnSpc>
          <a:spcPct val="100000"/>
        </a:lnSpc>
        <a:spcBef>
          <a:spcPts val="0"/>
        </a:spcBef>
        <a:spcAft>
          <a:spcPts val="600"/>
        </a:spcAft>
        <a:buClr>
          <a:srgbClr val="D67E52"/>
        </a:buClr>
        <a:buSzPct val="75000"/>
        <a:buFont typeface="Wingdings" pitchFamily="2" charset="2"/>
        <a:buChar char="u"/>
        <a:defRPr lang="en-US" sz="1200" smtClean="0">
          <a:solidFill>
            <a:srgbClr val="000000"/>
          </a:solidFill>
          <a:latin typeface="+mn-lt"/>
          <a:ea typeface="+mn-ea"/>
          <a:cs typeface="+mn-cs"/>
        </a:defRPr>
      </a:lvl2pPr>
      <a:lvl3pPr marL="512763" indent="-168275" algn="l" rtl="0" eaLnBrk="0" fontAlgn="base" hangingPunct="0">
        <a:lnSpc>
          <a:spcPct val="100000"/>
        </a:lnSpc>
        <a:spcBef>
          <a:spcPts val="0"/>
        </a:spcBef>
        <a:spcAft>
          <a:spcPts val="600"/>
        </a:spcAft>
        <a:buClr>
          <a:srgbClr val="6A9BBC"/>
        </a:buClr>
        <a:buSzPct val="125000"/>
        <a:buFont typeface="Webdings" pitchFamily="18" charset="2"/>
        <a:buChar char="4"/>
        <a:defRPr lang="en-US" sz="1200" smtClean="0">
          <a:solidFill>
            <a:srgbClr val="000000"/>
          </a:solidFill>
          <a:latin typeface="+mn-lt"/>
          <a:ea typeface="+mn-ea"/>
          <a:cs typeface="+mn-cs"/>
        </a:defRPr>
      </a:lvl3pPr>
      <a:lvl4pPr marL="1371600" indent="-228600" algn="l" rtl="0" eaLnBrk="0" fontAlgn="base" hangingPunct="0">
        <a:lnSpc>
          <a:spcPct val="95000"/>
        </a:lnSpc>
        <a:spcBef>
          <a:spcPct val="35000"/>
        </a:spcBef>
        <a:spcAft>
          <a:spcPct val="0"/>
        </a:spcAft>
        <a:buClr>
          <a:srgbClr val="00644F"/>
        </a:buClr>
        <a:buSzPct val="85000"/>
        <a:buFont typeface="Symbol" pitchFamily="18" charset="2"/>
        <a:buChar char="·"/>
        <a:defRPr sz="1100">
          <a:solidFill>
            <a:srgbClr val="000000"/>
          </a:solidFill>
          <a:latin typeface="+mj-lt"/>
          <a:cs typeface="+mn-cs"/>
        </a:defRPr>
      </a:lvl4pPr>
      <a:lvl5pPr marL="1828800" indent="-228600" algn="l" rtl="0" eaLnBrk="0" fontAlgn="base" hangingPunct="0">
        <a:lnSpc>
          <a:spcPct val="95000"/>
        </a:lnSpc>
        <a:spcBef>
          <a:spcPct val="35000"/>
        </a:spcBef>
        <a:spcAft>
          <a:spcPct val="0"/>
        </a:spcAft>
        <a:buChar char="-"/>
        <a:defRPr sz="1100">
          <a:solidFill>
            <a:srgbClr val="000000"/>
          </a:solidFill>
          <a:latin typeface="+mj-lt"/>
          <a:cs typeface="+mn-cs"/>
        </a:defRPr>
      </a:lvl5pPr>
      <a:lvl6pPr marL="2286000" indent="-228600" algn="l" rtl="0" fontAlgn="base">
        <a:lnSpc>
          <a:spcPct val="95000"/>
        </a:lnSpc>
        <a:spcBef>
          <a:spcPct val="35000"/>
        </a:spcBef>
        <a:spcAft>
          <a:spcPct val="0"/>
        </a:spcAft>
        <a:buChar char="-"/>
        <a:defRPr sz="1100">
          <a:solidFill>
            <a:srgbClr val="000000"/>
          </a:solidFill>
          <a:latin typeface="+mj-lt"/>
          <a:cs typeface="+mn-cs"/>
        </a:defRPr>
      </a:lvl6pPr>
      <a:lvl7pPr marL="2743200" indent="-228600" algn="l" rtl="0" fontAlgn="base">
        <a:lnSpc>
          <a:spcPct val="95000"/>
        </a:lnSpc>
        <a:spcBef>
          <a:spcPct val="35000"/>
        </a:spcBef>
        <a:spcAft>
          <a:spcPct val="0"/>
        </a:spcAft>
        <a:buChar char="-"/>
        <a:defRPr sz="1100">
          <a:solidFill>
            <a:srgbClr val="000000"/>
          </a:solidFill>
          <a:latin typeface="+mj-lt"/>
          <a:cs typeface="+mn-cs"/>
        </a:defRPr>
      </a:lvl7pPr>
      <a:lvl8pPr marL="3200400" indent="-228600" algn="l" rtl="0" fontAlgn="base">
        <a:lnSpc>
          <a:spcPct val="95000"/>
        </a:lnSpc>
        <a:spcBef>
          <a:spcPct val="35000"/>
        </a:spcBef>
        <a:spcAft>
          <a:spcPct val="0"/>
        </a:spcAft>
        <a:buChar char="-"/>
        <a:defRPr sz="1100">
          <a:solidFill>
            <a:srgbClr val="000000"/>
          </a:solidFill>
          <a:latin typeface="+mj-lt"/>
          <a:cs typeface="+mn-cs"/>
        </a:defRPr>
      </a:lvl8pPr>
      <a:lvl9pPr marL="3657600" indent="-228600" algn="l" rtl="0" fontAlgn="base">
        <a:lnSpc>
          <a:spcPct val="95000"/>
        </a:lnSpc>
        <a:spcBef>
          <a:spcPct val="35000"/>
        </a:spcBef>
        <a:spcAft>
          <a:spcPct val="0"/>
        </a:spcAft>
        <a:buChar char="-"/>
        <a:defRPr sz="1100">
          <a:solidFill>
            <a:srgbClr val="000000"/>
          </a:solidFill>
          <a:latin typeface="+mj-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8" name="Straight Connector 7"/>
          <p:cNvCxnSpPr/>
          <p:nvPr userDrawn="1"/>
        </p:nvCxnSpPr>
        <p:spPr>
          <a:xfrm>
            <a:off x="344488" y="6488094"/>
            <a:ext cx="7432522" cy="0"/>
          </a:xfrm>
          <a:prstGeom prst="line">
            <a:avLst/>
          </a:prstGeom>
          <a:ln w="635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userDrawn="1"/>
        </p:nvSpPr>
        <p:spPr>
          <a:xfrm>
            <a:off x="4371165" y="6507295"/>
            <a:ext cx="392927" cy="225287"/>
          </a:xfrm>
          <a:prstGeom prst="rect">
            <a:avLst/>
          </a:prstGeom>
          <a:noFill/>
        </p:spPr>
        <p:txBody>
          <a:bodyPr wrap="none" lIns="0" tIns="0" rIns="0" bIns="0" rtlCol="0" anchor="ctr">
            <a:noAutofit/>
          </a:bodyPr>
          <a:lstStyle/>
          <a:p>
            <a:pPr algn="ctr" defTabSz="457092" eaLnBrk="1" fontAlgn="auto" hangingPunct="1">
              <a:spcBef>
                <a:spcPts val="0"/>
              </a:spcBef>
              <a:spcAft>
                <a:spcPts val="0"/>
              </a:spcAft>
              <a:buClrTx/>
              <a:buFontTx/>
              <a:buNone/>
            </a:pPr>
            <a:fld id="{B8F46D83-E31E-4095-9465-FC22CDC3FBDE}" type="slidenum">
              <a:rPr lang="en-US" sz="800" smtClean="0">
                <a:solidFill>
                  <a:srgbClr val="000000"/>
                </a:solidFill>
                <a:latin typeface="Frutiger LT 55 Roman"/>
                <a:cs typeface="Amplitude Light"/>
              </a:rPr>
              <a:pPr algn="ctr" defTabSz="457092" eaLnBrk="1" fontAlgn="auto" hangingPunct="1">
                <a:spcBef>
                  <a:spcPts val="0"/>
                </a:spcBef>
                <a:spcAft>
                  <a:spcPts val="0"/>
                </a:spcAft>
                <a:buClrTx/>
                <a:buFontTx/>
                <a:buNone/>
              </a:pPr>
              <a:t>‹#›</a:t>
            </a:fld>
            <a:endParaRPr lang="en-US" sz="800" dirty="0" smtClean="0">
              <a:solidFill>
                <a:srgbClr val="000000"/>
              </a:solidFill>
              <a:latin typeface="Frutiger LT 55 Roman"/>
              <a:cs typeface="Amplitude Light"/>
            </a:endParaRPr>
          </a:p>
        </p:txBody>
      </p:sp>
      <p:pic>
        <p:nvPicPr>
          <p:cNvPr id="13" name="Picture 12"/>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7886863" y="6315882"/>
            <a:ext cx="917450" cy="344425"/>
          </a:xfrm>
          <a:prstGeom prst="rect">
            <a:avLst/>
          </a:prstGeom>
        </p:spPr>
      </p:pic>
    </p:spTree>
    <p:extLst>
      <p:ext uri="{BB962C8B-B14F-4D97-AF65-F5344CB8AC3E}">
        <p14:creationId xmlns:p14="http://schemas.microsoft.com/office/powerpoint/2010/main" val="4213512833"/>
      </p:ext>
    </p:extLst>
  </p:cSld>
  <p:clrMap bg1="lt1" tx1="dk1" bg2="lt2" tx2="dk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 id="2147483926" r:id="rId10"/>
    <p:sldLayoutId id="2147483927" r:id="rId11"/>
    <p:sldLayoutId id="2147483928" r:id="rId12"/>
    <p:sldLayoutId id="2147483929" r:id="rId13"/>
    <p:sldLayoutId id="2147483930" r:id="rId14"/>
    <p:sldLayoutId id="2147483931" r:id="rId15"/>
    <p:sldLayoutId id="2147483932" r:id="rId16"/>
    <p:sldLayoutId id="2147483933" r:id="rId17"/>
  </p:sldLayoutIdLst>
  <p:timing>
    <p:tnLst>
      <p:par>
        <p:cTn id="1" dur="indefinite" restart="never" nodeType="tmRoot"/>
      </p:par>
    </p:tnLst>
  </p:timing>
  <p:hf hdr="0" dt="0"/>
  <p:txStyles>
    <p:titleStyle>
      <a:lvl1pPr algn="l" defTabSz="457092" rtl="0" eaLnBrk="1" latinLnBrk="0" hangingPunct="1">
        <a:spcBef>
          <a:spcPct val="0"/>
        </a:spcBef>
        <a:buNone/>
        <a:defRPr lang="en-US" sz="1600" b="1" i="0" kern="1200" spc="0" dirty="0" smtClean="0">
          <a:solidFill>
            <a:schemeClr val="tx2"/>
          </a:solidFill>
          <a:latin typeface="+mj-lt"/>
          <a:ea typeface="+mj-ea"/>
          <a:cs typeface="Amplitude Regular"/>
        </a:defRPr>
      </a:lvl1pPr>
    </p:titleStyle>
    <p:bodyStyle>
      <a:lvl1pPr marL="164098" indent="-164098" algn="l" defTabSz="457092" rtl="0" eaLnBrk="1" latinLnBrk="0" hangingPunct="1">
        <a:spcBef>
          <a:spcPts val="0"/>
        </a:spcBef>
        <a:spcAft>
          <a:spcPts val="538"/>
        </a:spcAft>
        <a:buClr>
          <a:schemeClr val="bg2">
            <a:lumMod val="10000"/>
          </a:schemeClr>
        </a:buClr>
        <a:buFont typeface="Arial" pitchFamily="34" charset="0"/>
        <a:buChar char="•"/>
        <a:defRPr sz="1100" b="0" i="0" kern="1200" spc="0">
          <a:solidFill>
            <a:schemeClr val="tx1"/>
          </a:solidFill>
          <a:latin typeface="+mn-lt"/>
          <a:ea typeface="+mn-ea"/>
          <a:cs typeface="Amplitude Light"/>
        </a:defRPr>
      </a:lvl1pPr>
      <a:lvl2pPr marL="328194" indent="-164098" algn="l" defTabSz="457092" rtl="0" eaLnBrk="1" latinLnBrk="0" hangingPunct="1">
        <a:spcBef>
          <a:spcPts val="0"/>
        </a:spcBef>
        <a:spcAft>
          <a:spcPts val="538"/>
        </a:spcAft>
        <a:buClr>
          <a:schemeClr val="bg2">
            <a:lumMod val="25000"/>
          </a:schemeClr>
        </a:buClr>
        <a:buFont typeface="Arial" panose="020B0604020202020204" pitchFamily="34" charset="0"/>
        <a:buChar char="–"/>
        <a:defRPr sz="1000" b="0" i="0" kern="1200" spc="0">
          <a:solidFill>
            <a:schemeClr val="tx1"/>
          </a:solidFill>
          <a:latin typeface="+mn-lt"/>
          <a:ea typeface="+mn-ea"/>
          <a:cs typeface="Amplitude Light"/>
        </a:defRPr>
      </a:lvl2pPr>
      <a:lvl3pPr marL="492292" indent="-164098" algn="l" defTabSz="457092" rtl="0" eaLnBrk="1" latinLnBrk="0" hangingPunct="1">
        <a:spcBef>
          <a:spcPts val="0"/>
        </a:spcBef>
        <a:spcAft>
          <a:spcPts val="538"/>
        </a:spcAft>
        <a:buClr>
          <a:schemeClr val="bg2">
            <a:lumMod val="50000"/>
          </a:schemeClr>
        </a:buClr>
        <a:buFont typeface="Arial" pitchFamily="34" charset="0"/>
        <a:buChar char="•"/>
        <a:defRPr sz="900" b="0" i="0" kern="1200">
          <a:solidFill>
            <a:schemeClr val="tx1"/>
          </a:solidFill>
          <a:latin typeface="+mn-lt"/>
          <a:ea typeface="+mn-ea"/>
          <a:cs typeface="Amplitude Light"/>
        </a:defRPr>
      </a:lvl3pPr>
      <a:lvl4pPr marL="656389" indent="-164098" algn="l" defTabSz="457092" rtl="0" eaLnBrk="1" latinLnBrk="0" hangingPunct="1">
        <a:spcBef>
          <a:spcPts val="0"/>
        </a:spcBef>
        <a:spcAft>
          <a:spcPts val="538"/>
        </a:spcAft>
        <a:buClr>
          <a:schemeClr val="bg2">
            <a:lumMod val="75000"/>
          </a:schemeClr>
        </a:buClr>
        <a:buFont typeface="Arial" panose="020B0604020202020204" pitchFamily="34" charset="0"/>
        <a:buChar char="–"/>
        <a:defRPr sz="900" b="0" i="0" kern="1200" spc="0">
          <a:solidFill>
            <a:schemeClr val="tx1"/>
          </a:solidFill>
          <a:latin typeface="+mn-lt"/>
          <a:ea typeface="+mn-ea"/>
          <a:cs typeface="Amplitude Light"/>
        </a:defRPr>
      </a:lvl4pPr>
      <a:lvl5pPr marL="820487" indent="-164098" algn="l" defTabSz="457092" rtl="0" eaLnBrk="1" latinLnBrk="0" hangingPunct="1">
        <a:spcBef>
          <a:spcPts val="0"/>
        </a:spcBef>
        <a:spcAft>
          <a:spcPts val="538"/>
        </a:spcAft>
        <a:buClr>
          <a:schemeClr val="bg2">
            <a:lumMod val="90000"/>
          </a:schemeClr>
        </a:buClr>
        <a:buFont typeface="Arial" pitchFamily="34" charset="0"/>
        <a:buChar char="•"/>
        <a:defRPr sz="900" b="0" i="0" kern="1200" spc="0">
          <a:solidFill>
            <a:schemeClr val="tx1"/>
          </a:solidFill>
          <a:latin typeface="+mn-lt"/>
          <a:ea typeface="+mn-ea"/>
          <a:cs typeface="Amplitude Light"/>
        </a:defRPr>
      </a:lvl5pPr>
      <a:lvl6pPr marL="738437" indent="-229736" algn="l" defTabSz="457092" rtl="0" eaLnBrk="1" latinLnBrk="0" hangingPunct="1">
        <a:spcBef>
          <a:spcPts val="538"/>
        </a:spcBef>
        <a:buFont typeface="Arial"/>
        <a:buChar char="•"/>
        <a:defRPr sz="1300" b="0" i="0" kern="1200" spc="0">
          <a:solidFill>
            <a:schemeClr val="tx1"/>
          </a:solidFill>
          <a:latin typeface="+mn-lt"/>
          <a:ea typeface="+mn-ea"/>
          <a:cs typeface="Amplitude Light"/>
        </a:defRPr>
      </a:lvl6pPr>
      <a:lvl7pPr marL="2971106" indent="-228546" algn="l" defTabSz="457092" rtl="0" eaLnBrk="1" latinLnBrk="0" hangingPunct="1">
        <a:spcBef>
          <a:spcPct val="20000"/>
        </a:spcBef>
        <a:buFont typeface="Arial"/>
        <a:buChar char="•"/>
        <a:defRPr sz="2000" kern="1200">
          <a:solidFill>
            <a:schemeClr val="tx1"/>
          </a:solidFill>
          <a:latin typeface="+mn-lt"/>
          <a:ea typeface="+mn-ea"/>
          <a:cs typeface="+mn-cs"/>
        </a:defRPr>
      </a:lvl7pPr>
      <a:lvl8pPr marL="3428198" indent="-228546" algn="l" defTabSz="457092" rtl="0" eaLnBrk="1" latinLnBrk="0" hangingPunct="1">
        <a:spcBef>
          <a:spcPct val="20000"/>
        </a:spcBef>
        <a:buFont typeface="Arial"/>
        <a:buChar char="•"/>
        <a:defRPr sz="2000" kern="1200">
          <a:solidFill>
            <a:schemeClr val="tx1"/>
          </a:solidFill>
          <a:latin typeface="+mn-lt"/>
          <a:ea typeface="+mn-ea"/>
          <a:cs typeface="+mn-cs"/>
        </a:defRPr>
      </a:lvl8pPr>
      <a:lvl9pPr marL="3885292" indent="-228546" algn="l" defTabSz="457092"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092" rtl="0" eaLnBrk="1" latinLnBrk="0" hangingPunct="1">
        <a:defRPr sz="1800" kern="1200">
          <a:solidFill>
            <a:schemeClr val="tx1"/>
          </a:solidFill>
          <a:latin typeface="+mn-lt"/>
          <a:ea typeface="+mn-ea"/>
          <a:cs typeface="+mn-cs"/>
        </a:defRPr>
      </a:lvl1pPr>
      <a:lvl2pPr marL="457092" algn="l" defTabSz="457092" rtl="0" eaLnBrk="1" latinLnBrk="0" hangingPunct="1">
        <a:defRPr sz="1800" kern="1200">
          <a:solidFill>
            <a:schemeClr val="tx1"/>
          </a:solidFill>
          <a:latin typeface="+mn-lt"/>
          <a:ea typeface="+mn-ea"/>
          <a:cs typeface="+mn-cs"/>
        </a:defRPr>
      </a:lvl2pPr>
      <a:lvl3pPr marL="914186" algn="l" defTabSz="457092" rtl="0" eaLnBrk="1" latinLnBrk="0" hangingPunct="1">
        <a:defRPr sz="1800" kern="1200">
          <a:solidFill>
            <a:schemeClr val="tx1"/>
          </a:solidFill>
          <a:latin typeface="+mn-lt"/>
          <a:ea typeface="+mn-ea"/>
          <a:cs typeface="+mn-cs"/>
        </a:defRPr>
      </a:lvl3pPr>
      <a:lvl4pPr marL="1371279" algn="l" defTabSz="457092" rtl="0" eaLnBrk="1" latinLnBrk="0" hangingPunct="1">
        <a:defRPr sz="1800" kern="1200">
          <a:solidFill>
            <a:schemeClr val="tx1"/>
          </a:solidFill>
          <a:latin typeface="+mn-lt"/>
          <a:ea typeface="+mn-ea"/>
          <a:cs typeface="+mn-cs"/>
        </a:defRPr>
      </a:lvl4pPr>
      <a:lvl5pPr marL="1828373" algn="l" defTabSz="457092" rtl="0" eaLnBrk="1" latinLnBrk="0" hangingPunct="1">
        <a:defRPr sz="1800" kern="1200">
          <a:solidFill>
            <a:schemeClr val="tx1"/>
          </a:solidFill>
          <a:latin typeface="+mn-lt"/>
          <a:ea typeface="+mn-ea"/>
          <a:cs typeface="+mn-cs"/>
        </a:defRPr>
      </a:lvl5pPr>
      <a:lvl6pPr marL="2285466" algn="l" defTabSz="457092" rtl="0" eaLnBrk="1" latinLnBrk="0" hangingPunct="1">
        <a:defRPr sz="1800" kern="1200">
          <a:solidFill>
            <a:schemeClr val="tx1"/>
          </a:solidFill>
          <a:latin typeface="+mn-lt"/>
          <a:ea typeface="+mn-ea"/>
          <a:cs typeface="+mn-cs"/>
        </a:defRPr>
      </a:lvl6pPr>
      <a:lvl7pPr marL="2742558" algn="l" defTabSz="457092" rtl="0" eaLnBrk="1" latinLnBrk="0" hangingPunct="1">
        <a:defRPr sz="1800" kern="1200">
          <a:solidFill>
            <a:schemeClr val="tx1"/>
          </a:solidFill>
          <a:latin typeface="+mn-lt"/>
          <a:ea typeface="+mn-ea"/>
          <a:cs typeface="+mn-cs"/>
        </a:defRPr>
      </a:lvl7pPr>
      <a:lvl8pPr marL="3199652" algn="l" defTabSz="457092" rtl="0" eaLnBrk="1" latinLnBrk="0" hangingPunct="1">
        <a:defRPr sz="1800" kern="1200">
          <a:solidFill>
            <a:schemeClr val="tx1"/>
          </a:solidFill>
          <a:latin typeface="+mn-lt"/>
          <a:ea typeface="+mn-ea"/>
          <a:cs typeface="+mn-cs"/>
        </a:defRPr>
      </a:lvl8pPr>
      <a:lvl9pPr marL="3656744" algn="l" defTabSz="457092"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168" userDrawn="1">
          <p15:clr>
            <a:srgbClr val="F26B43"/>
          </p15:clr>
        </p15:guide>
        <p15:guide id="2" pos="6120" userDrawn="1">
          <p15:clr>
            <a:srgbClr val="F26B43"/>
          </p15:clr>
        </p15:guide>
        <p15:guide id="3" pos="216" userDrawn="1">
          <p15:clr>
            <a:srgbClr val="F26B43"/>
          </p15:clr>
        </p15:guide>
        <p15:guide id="4" pos="3300" userDrawn="1">
          <p15:clr>
            <a:srgbClr val="F26B43"/>
          </p15:clr>
        </p15:guide>
        <p15:guide id="5" pos="3036" userDrawn="1">
          <p15:clr>
            <a:srgbClr val="F26B43"/>
          </p15:clr>
        </p15:guide>
        <p15:guide id="6" orient="horz" pos="88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mailto:sean.largey@jpmorgan.com" TargetMode="External"/><Relationship Id="rId2" Type="http://schemas.openxmlformats.org/officeDocument/2006/relationships/hyperlink" Target="mailto:benetta.p.jenson@jpmorgan.com" TargetMode="External"/><Relationship Id="rId1" Type="http://schemas.openxmlformats.org/officeDocument/2006/relationships/slideLayout" Target="../slideLayouts/slideLayout7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1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65.xml"/></Relationships>
</file>

<file path=ppt/slides/_rels/slide1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65.xml"/></Relationships>
</file>

<file path=ppt/slides/_rels/slide1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65.xml"/></Relationships>
</file>

<file path=ppt/slides/_rels/slide1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6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18.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65.xml"/></Relationships>
</file>

<file path=ppt/slides/_rels/slide19.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6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20.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65.xml"/></Relationships>
</file>

<file path=ppt/slides/_rels/slide21.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6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23.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6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25.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6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29.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6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30.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65.xml"/></Relationships>
</file>

<file path=ppt/slides/_rels/slide31.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6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1.xml"/></Relationships>
</file>

<file path=ppt/slides/_rels/slide38.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65.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65.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42.xml.rels><?xml version="1.0" encoding="UTF-8" standalone="yes"?>
<Relationships xmlns="http://schemas.openxmlformats.org/package/2006/relationships"><Relationship Id="rId3" Type="http://schemas.openxmlformats.org/officeDocument/2006/relationships/hyperlink" Target="http://www.sipc.org/" TargetMode="External"/><Relationship Id="rId2" Type="http://schemas.openxmlformats.org/officeDocument/2006/relationships/hyperlink" Target="http://www.finra.org/" TargetMode="External"/><Relationship Id="rId1" Type="http://schemas.openxmlformats.org/officeDocument/2006/relationships/slideLayout" Target="../slideLayouts/slideLayout6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65.xml"/><Relationship Id="rId1" Type="http://schemas.openxmlformats.org/officeDocument/2006/relationships/tags" Target="../tags/tag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76073" y="336778"/>
            <a:ext cx="7839958" cy="1249069"/>
          </a:xfrm>
        </p:spPr>
        <p:txBody>
          <a:bodyPr/>
          <a:lstStyle/>
          <a:p>
            <a:r>
              <a:rPr lang="en-US" sz="2400" dirty="0">
                <a:latin typeface="Arial" panose="020B0604020202020204" pitchFamily="34" charset="0"/>
                <a:cs typeface="Arial" panose="020B0604020202020204" pitchFamily="34" charset="0"/>
              </a:rPr>
              <a:t>Qualified Small Business Stock </a:t>
            </a:r>
            <a:r>
              <a:rPr lang="en-US" sz="2400" dirty="0" smtClean="0">
                <a:latin typeface="Arial" panose="020B0604020202020204" pitchFamily="34" charset="0"/>
                <a:cs typeface="Arial" panose="020B0604020202020204" pitchFamily="34" charset="0"/>
              </a:rPr>
              <a:t>Exclusion:</a:t>
            </a:r>
            <a:br>
              <a:rPr lang="en-US" sz="2400"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Qualification</a:t>
            </a:r>
            <a:r>
              <a:rPr lang="en-US" sz="2400" dirty="0">
                <a:latin typeface="Arial" panose="020B0604020202020204" pitchFamily="34" charset="0"/>
                <a:cs typeface="Arial" panose="020B0604020202020204" pitchFamily="34" charset="0"/>
              </a:rPr>
              <a:t>, Planning Opportunities &amp; </a:t>
            </a:r>
            <a:r>
              <a:rPr lang="en-US" sz="2400" dirty="0" err="1" smtClean="0">
                <a:latin typeface="Arial" panose="020B0604020202020204" pitchFamily="34" charset="0"/>
                <a:cs typeface="Arial" panose="020B0604020202020204" pitchFamily="34" charset="0"/>
              </a:rPr>
              <a:t>Quandries</a:t>
            </a:r>
            <a:endParaRPr lang="en-US" sz="2400" dirty="0">
              <a:latin typeface="Arial" panose="020B0604020202020204" pitchFamily="34" charset="0"/>
              <a:cs typeface="Arial" panose="020B0604020202020204" pitchFamily="34" charset="0"/>
            </a:endParaRPr>
          </a:p>
        </p:txBody>
      </p:sp>
      <p:sp>
        <p:nvSpPr>
          <p:cNvPr id="3" name="Text Placeholder 2"/>
          <p:cNvSpPr>
            <a:spLocks noGrp="1"/>
          </p:cNvSpPr>
          <p:nvPr>
            <p:ph type="body" idx="12"/>
          </p:nvPr>
        </p:nvSpPr>
        <p:spPr>
          <a:xfrm>
            <a:off x="576073" y="2005173"/>
            <a:ext cx="6480903" cy="362264"/>
          </a:xfrm>
        </p:spPr>
        <p:txBody>
          <a:bodyPr anchor="ctr" anchorCtr="0"/>
          <a:lstStyle/>
          <a:p>
            <a:r>
              <a:rPr lang="en-US" sz="2000" dirty="0" smtClean="0">
                <a:latin typeface="Arial" panose="020B0604020202020204" pitchFamily="34" charset="0"/>
                <a:cs typeface="Arial" panose="020B0604020202020204" pitchFamily="34" charset="0"/>
              </a:rPr>
              <a:t>Delaware Trust Conference</a:t>
            </a:r>
          </a:p>
          <a:p>
            <a:endParaRPr lang="en-US" sz="2000"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October 22, </a:t>
            </a:r>
            <a:r>
              <a:rPr lang="en-US" dirty="0">
                <a:latin typeface="Arial" panose="020B0604020202020204" pitchFamily="34" charset="0"/>
                <a:cs typeface="Arial" panose="020B0604020202020204" pitchFamily="34" charset="0"/>
              </a:rPr>
              <a:t>2019</a:t>
            </a:r>
          </a:p>
        </p:txBody>
      </p:sp>
      <p:sp>
        <p:nvSpPr>
          <p:cNvPr id="5" name="Text Placeholder 4"/>
          <p:cNvSpPr>
            <a:spLocks noGrp="1"/>
          </p:cNvSpPr>
          <p:nvPr>
            <p:ph type="body" sz="quarter" idx="19"/>
          </p:nvPr>
        </p:nvSpPr>
        <p:spPr>
          <a:xfrm>
            <a:off x="576074" y="3600342"/>
            <a:ext cx="7938753" cy="951722"/>
          </a:xfrm>
        </p:spPr>
        <p:txBody>
          <a:bodyPr/>
          <a:lstStyle/>
          <a:p>
            <a:pPr>
              <a:spcAft>
                <a:spcPts val="1077"/>
              </a:spcAft>
            </a:pPr>
            <a:r>
              <a:rPr lang="en-US" sz="1400" b="1" dirty="0" smtClean="0">
                <a:solidFill>
                  <a:schemeClr val="tx2"/>
                </a:solidFill>
                <a:latin typeface="Arial" panose="020B0604020202020204" pitchFamily="34" charset="0"/>
                <a:cs typeface="Arial" panose="020B0604020202020204" pitchFamily="34" charset="0"/>
              </a:rPr>
              <a:t>Benetta Jenson</a:t>
            </a:r>
            <a:r>
              <a:rPr lang="en-US" sz="1400" dirty="0" smtClean="0">
                <a:solidFill>
                  <a:schemeClr val="tx2"/>
                </a:solidFill>
                <a:latin typeface="Arial" panose="020B0604020202020204" pitchFamily="34" charset="0"/>
                <a:cs typeface="Arial" panose="020B0604020202020204" pitchFamily="34" charset="0"/>
              </a:rPr>
              <a:t/>
            </a:r>
            <a:br>
              <a:rPr lang="en-US" sz="1400" dirty="0" smtClean="0">
                <a:solidFill>
                  <a:schemeClr val="tx2"/>
                </a:solidFill>
                <a:latin typeface="Arial" panose="020B0604020202020204" pitchFamily="34" charset="0"/>
                <a:cs typeface="Arial" panose="020B0604020202020204" pitchFamily="34" charset="0"/>
              </a:rPr>
            </a:br>
            <a:r>
              <a:rPr lang="en-US" sz="1400" dirty="0" smtClean="0">
                <a:solidFill>
                  <a:schemeClr val="tx2"/>
                </a:solidFill>
                <a:latin typeface="Arial" panose="020B0604020202020204" pitchFamily="34" charset="0"/>
                <a:cs typeface="Arial" panose="020B0604020202020204" pitchFamily="34" charset="0"/>
              </a:rPr>
              <a:t>Wealth Advisor			(312) 732-3447		</a:t>
            </a:r>
            <a:r>
              <a:rPr lang="en-US" sz="1400" dirty="0" smtClean="0">
                <a:latin typeface="Arial" panose="020B0604020202020204" pitchFamily="34" charset="0"/>
                <a:cs typeface="Arial" panose="020B0604020202020204" pitchFamily="34" charset="0"/>
                <a:hlinkClick r:id="rId2"/>
              </a:rPr>
              <a:t>benetta.p.jenson@jpmorgan.com</a:t>
            </a:r>
            <a:endParaRPr lang="en-US" sz="1400" dirty="0" smtClean="0">
              <a:latin typeface="Arial" panose="020B0604020202020204" pitchFamily="34" charset="0"/>
              <a:cs typeface="Arial" panose="020B0604020202020204" pitchFamily="34" charset="0"/>
            </a:endParaRPr>
          </a:p>
          <a:p>
            <a:pPr>
              <a:spcAft>
                <a:spcPts val="1077"/>
              </a:spcAft>
            </a:pPr>
            <a:r>
              <a:rPr lang="en-US" sz="1400" b="1" dirty="0" smtClean="0">
                <a:solidFill>
                  <a:schemeClr val="tx2"/>
                </a:solidFill>
                <a:latin typeface="Arial" panose="020B0604020202020204" pitchFamily="34" charset="0"/>
                <a:cs typeface="Arial" panose="020B0604020202020204" pitchFamily="34" charset="0"/>
              </a:rPr>
              <a:t>Sean Largey</a:t>
            </a:r>
            <a:r>
              <a:rPr lang="en-US" sz="1400" dirty="0" smtClean="0">
                <a:solidFill>
                  <a:schemeClr val="tx2"/>
                </a:solidFill>
                <a:latin typeface="Arial" panose="020B0604020202020204" pitchFamily="34" charset="0"/>
                <a:cs typeface="Arial" panose="020B0604020202020204" pitchFamily="34" charset="0"/>
              </a:rPr>
              <a:t/>
            </a:r>
            <a:br>
              <a:rPr lang="en-US" sz="1400" dirty="0" smtClean="0">
                <a:solidFill>
                  <a:schemeClr val="tx2"/>
                </a:solidFill>
                <a:latin typeface="Arial" panose="020B0604020202020204" pitchFamily="34" charset="0"/>
                <a:cs typeface="Arial" panose="020B0604020202020204" pitchFamily="34" charset="0"/>
              </a:rPr>
            </a:br>
            <a:r>
              <a:rPr lang="en-US" sz="1400" dirty="0" smtClean="0">
                <a:solidFill>
                  <a:schemeClr val="tx2"/>
                </a:solidFill>
                <a:latin typeface="Arial" panose="020B0604020202020204" pitchFamily="34" charset="0"/>
                <a:cs typeface="Arial" panose="020B0604020202020204" pitchFamily="34" charset="0"/>
              </a:rPr>
              <a:t>Advice Lab				(212) 464-2591		</a:t>
            </a:r>
            <a:r>
              <a:rPr lang="en-US" sz="1400" dirty="0" smtClean="0">
                <a:latin typeface="Arial" panose="020B0604020202020204" pitchFamily="34" charset="0"/>
                <a:cs typeface="Arial" panose="020B0604020202020204" pitchFamily="34" charset="0"/>
                <a:hlinkClick r:id="rId3"/>
              </a:rPr>
              <a:t>sean.largey@jpmorgan.com</a:t>
            </a:r>
            <a:r>
              <a:rPr lang="en-US" sz="1400" dirty="0" smtClean="0">
                <a:latin typeface="Arial" panose="020B0604020202020204" pitchFamily="34" charset="0"/>
                <a:cs typeface="Arial" panose="020B0604020202020204" pitchFamily="34" charset="0"/>
              </a:rPr>
              <a:t> </a:t>
            </a:r>
            <a:endParaRPr lang="en-US" sz="1400" dirty="0">
              <a:latin typeface="Arial" panose="020B0604020202020204" pitchFamily="34" charset="0"/>
              <a:cs typeface="Arial" panose="020B0604020202020204" pitchFamily="34" charset="0"/>
            </a:endParaRPr>
          </a:p>
        </p:txBody>
      </p:sp>
      <p:sp>
        <p:nvSpPr>
          <p:cNvPr id="6" name="Content Placeholder 5"/>
          <p:cNvSpPr>
            <a:spLocks noGrp="1"/>
          </p:cNvSpPr>
          <p:nvPr>
            <p:ph sz="quarter" idx="21"/>
          </p:nvPr>
        </p:nvSpPr>
        <p:spPr/>
        <p:txBody>
          <a:bodyPr/>
          <a:lstStyle/>
          <a:p>
            <a:r>
              <a:rPr lang="en-US" sz="700" dirty="0"/>
              <a:t>Please read important information section at the end of the presentation.</a:t>
            </a:r>
          </a:p>
        </p:txBody>
      </p:sp>
      <p:sp>
        <p:nvSpPr>
          <p:cNvPr id="8" name="Text Box 190"/>
          <p:cNvSpPr txBox="1">
            <a:spLocks noChangeArrowheads="1"/>
          </p:cNvSpPr>
          <p:nvPr/>
        </p:nvSpPr>
        <p:spPr bwMode="auto">
          <a:xfrm>
            <a:off x="304338" y="5928988"/>
            <a:ext cx="4276505" cy="176977"/>
          </a:xfrm>
          <a:prstGeom prst="rect">
            <a:avLst/>
          </a:prstGeom>
          <a:noFill/>
          <a:ln w="9525">
            <a:solidFill>
              <a:srgbClr val="000000"/>
            </a:solidFill>
            <a:miter lim="800000"/>
            <a:headEnd/>
            <a:tailEnd/>
          </a:ln>
        </p:spPr>
        <p:txBody>
          <a:bodyPr wrap="square" lIns="68835" tIns="34418" rIns="68835" bIns="34418" anchor="ctr" anchorCtr="0">
            <a:spAutoFit/>
          </a:bodyPr>
          <a:lstStyle/>
          <a:p>
            <a:pPr algn="ctr" defTabSz="820391" eaLnBrk="1" fontAlgn="auto" hangingPunct="1">
              <a:spcBef>
                <a:spcPts val="0"/>
              </a:spcBef>
              <a:spcAft>
                <a:spcPts val="0"/>
              </a:spcAft>
              <a:buClrTx/>
              <a:defRPr/>
            </a:pPr>
            <a:r>
              <a:rPr lang="en-US" sz="700" b="1" kern="0" dirty="0">
                <a:solidFill>
                  <a:srgbClr val="000000"/>
                </a:solidFill>
                <a:latin typeface="Arial" panose="020B0604020202020204" pitchFamily="34" charset="0"/>
                <a:ea typeface="Calibri"/>
                <a:cs typeface="Arial" panose="020B0604020202020204" pitchFamily="34" charset="0"/>
              </a:rPr>
              <a:t>INVESTMENT PRODUCTS: NOT FDIC INSURED | NO BANK GUARANTEE | MAY LOSE VALUE</a:t>
            </a:r>
            <a:endParaRPr lang="en-US" sz="700" kern="0" dirty="0">
              <a:solidFill>
                <a:srgbClr val="000000"/>
              </a:solidFill>
              <a:latin typeface="Arial" panose="020B0604020202020204" pitchFamily="34" charset="0"/>
              <a:ea typeface="Calibri"/>
              <a:cs typeface="Arial" panose="020B0604020202020204" pitchFamily="34" charset="0"/>
            </a:endParaRPr>
          </a:p>
        </p:txBody>
      </p:sp>
    </p:spTree>
    <p:extLst>
      <p:ext uri="{BB962C8B-B14F-4D97-AF65-F5344CB8AC3E}">
        <p14:creationId xmlns:p14="http://schemas.microsoft.com/office/powerpoint/2010/main" val="20522051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p:cNvSpPr txBox="1">
            <a:spLocks/>
          </p:cNvSpPr>
          <p:nvPr/>
        </p:nvSpPr>
        <p:spPr>
          <a:xfrm>
            <a:off x="432496" y="1347396"/>
            <a:ext cx="8257839" cy="4114639"/>
          </a:xfrm>
          <a:prstGeom prst="rect">
            <a:avLst/>
          </a:prstGeom>
          <a:solidFill>
            <a:sysClr val="window" lastClr="FFFFFF"/>
          </a:solidFill>
        </p:spPr>
        <p:txBody>
          <a:bodyPr lIns="0"/>
          <a:lstStyle>
            <a:lvl1pPr marL="182880" indent="-182880" algn="l" defTabSz="509412" rtl="0" eaLnBrk="1" latinLnBrk="0" hangingPunct="1">
              <a:spcBef>
                <a:spcPts val="0"/>
              </a:spcBef>
              <a:spcAft>
                <a:spcPts val="600"/>
              </a:spcAft>
              <a:buClr>
                <a:schemeClr val="bg2">
                  <a:lumMod val="10000"/>
                </a:schemeClr>
              </a:buClr>
              <a:buFont typeface="Arial" pitchFamily="34" charset="0"/>
              <a:buChar char="•"/>
              <a:defRPr sz="1200" b="0" i="0" kern="1200" spc="0">
                <a:solidFill>
                  <a:schemeClr val="tx1"/>
                </a:solidFill>
                <a:latin typeface="+mn-lt"/>
                <a:ea typeface="+mn-ea"/>
                <a:cs typeface="Amplitude Light"/>
              </a:defRPr>
            </a:lvl1pPr>
            <a:lvl2pPr marL="365760" indent="-182880" algn="l" defTabSz="509412" rtl="0" eaLnBrk="1" latinLnBrk="0" hangingPunct="1">
              <a:spcBef>
                <a:spcPts val="0"/>
              </a:spcBef>
              <a:spcAft>
                <a:spcPts val="600"/>
              </a:spcAft>
              <a:buClr>
                <a:schemeClr val="bg2">
                  <a:lumMod val="25000"/>
                </a:schemeClr>
              </a:buClr>
              <a:buFont typeface="Arial" panose="020B0604020202020204" pitchFamily="34" charset="0"/>
              <a:buChar char="–"/>
              <a:defRPr sz="1200" b="0" i="0" kern="1200" spc="0">
                <a:solidFill>
                  <a:schemeClr val="tx1"/>
                </a:solidFill>
                <a:latin typeface="+mn-lt"/>
                <a:ea typeface="+mn-ea"/>
                <a:cs typeface="Amplitude Light"/>
              </a:defRPr>
            </a:lvl2pPr>
            <a:lvl3pPr marL="548640" indent="-182880" algn="l" defTabSz="509412" rtl="0" eaLnBrk="1" latinLnBrk="0" hangingPunct="1">
              <a:spcBef>
                <a:spcPts val="0"/>
              </a:spcBef>
              <a:spcAft>
                <a:spcPts val="600"/>
              </a:spcAft>
              <a:buClr>
                <a:schemeClr val="bg2">
                  <a:lumMod val="50000"/>
                </a:schemeClr>
              </a:buClr>
              <a:buFont typeface="Arial" pitchFamily="34" charset="0"/>
              <a:buChar char="•"/>
              <a:defRPr sz="1200" b="0" i="0" kern="1200">
                <a:solidFill>
                  <a:schemeClr val="tx1"/>
                </a:solidFill>
                <a:latin typeface="+mn-lt"/>
                <a:ea typeface="+mn-ea"/>
                <a:cs typeface="Amplitude Light"/>
              </a:defRPr>
            </a:lvl3pPr>
            <a:lvl4pPr marL="731520" indent="-182880" algn="l" defTabSz="509412" rtl="0" eaLnBrk="1" latinLnBrk="0" hangingPunct="1">
              <a:spcBef>
                <a:spcPts val="0"/>
              </a:spcBef>
              <a:spcAft>
                <a:spcPts val="600"/>
              </a:spcAft>
              <a:buClr>
                <a:schemeClr val="bg2">
                  <a:lumMod val="75000"/>
                </a:schemeClr>
              </a:buClr>
              <a:buFont typeface="Arial" panose="020B0604020202020204" pitchFamily="34" charset="0"/>
              <a:buChar char="–"/>
              <a:defRPr sz="1200" b="0" i="0" kern="1200" spc="0">
                <a:solidFill>
                  <a:schemeClr val="tx1"/>
                </a:solidFill>
                <a:latin typeface="+mn-lt"/>
                <a:ea typeface="+mn-ea"/>
                <a:cs typeface="Amplitude Light"/>
              </a:defRPr>
            </a:lvl4pPr>
            <a:lvl5pPr marL="914400" indent="-182880" algn="l" defTabSz="509412" rtl="0" eaLnBrk="1" latinLnBrk="0" hangingPunct="1">
              <a:spcBef>
                <a:spcPts val="0"/>
              </a:spcBef>
              <a:spcAft>
                <a:spcPts val="600"/>
              </a:spcAft>
              <a:buClr>
                <a:schemeClr val="bg2">
                  <a:lumMod val="90000"/>
                </a:schemeClr>
              </a:buClr>
              <a:buFont typeface="Arial" pitchFamily="34" charset="0"/>
              <a:buChar char="•"/>
              <a:defRPr sz="1200" b="0" i="0" kern="1200" spc="0">
                <a:solidFill>
                  <a:schemeClr val="tx1"/>
                </a:solidFill>
                <a:latin typeface="+mn-lt"/>
                <a:ea typeface="+mn-ea"/>
                <a:cs typeface="Amplitude Light"/>
              </a:defRPr>
            </a:lvl5pPr>
            <a:lvl6pPr marL="822960" indent="-256032" algn="l" defTabSz="509412" rtl="0" eaLnBrk="1" latinLnBrk="0" hangingPunct="1">
              <a:spcBef>
                <a:spcPts val="600"/>
              </a:spcBef>
              <a:buFont typeface="Arial"/>
              <a:buChar char="•"/>
              <a:defRPr sz="1400" b="0" i="0" kern="1200" spc="0">
                <a:solidFill>
                  <a:schemeClr val="tx1"/>
                </a:solidFill>
                <a:latin typeface="+mn-lt"/>
                <a:ea typeface="+mn-ea"/>
                <a:cs typeface="Amplitude Light"/>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161094" indent="-161094" defTabSz="449505" eaLnBrk="0" fontAlgn="auto" hangingPunct="0">
              <a:spcBef>
                <a:spcPct val="50000"/>
              </a:spcBef>
              <a:spcAft>
                <a:spcPts val="1059"/>
              </a:spcAft>
              <a:buClr>
                <a:srgbClr val="D8D1CA">
                  <a:lumMod val="10000"/>
                </a:srgbClr>
              </a:buClr>
              <a:buFont typeface="Arial" charset="0"/>
              <a:buChar char="•"/>
              <a:defRPr/>
            </a:pPr>
            <a:r>
              <a:rPr lang="en-US" sz="1400" dirty="0">
                <a:solidFill>
                  <a:schemeClr val="tx2"/>
                </a:solidFill>
                <a:latin typeface="Arial" panose="020B0604020202020204" pitchFamily="34" charset="0"/>
                <a:cs typeface="Arial" panose="020B0604020202020204" pitchFamily="34" charset="0"/>
              </a:rPr>
              <a:t>Individual</a:t>
            </a:r>
            <a:r>
              <a:rPr lang="en-US" sz="1400" b="1" dirty="0">
                <a:solidFill>
                  <a:schemeClr val="tx2"/>
                </a:solidFill>
                <a:latin typeface="Arial" panose="020B0604020202020204" pitchFamily="34" charset="0"/>
                <a:cs typeface="Arial" panose="020B0604020202020204" pitchFamily="34" charset="0"/>
              </a:rPr>
              <a:t> </a:t>
            </a:r>
            <a:r>
              <a:rPr lang="en-US" sz="1400" dirty="0">
                <a:solidFill>
                  <a:schemeClr val="tx2"/>
                </a:solidFill>
                <a:latin typeface="Arial" panose="020B0604020202020204" pitchFamily="34" charset="0"/>
                <a:cs typeface="Arial" panose="020B0604020202020204" pitchFamily="34" charset="0"/>
              </a:rPr>
              <a:t>acquires QSBS and subsequently gifts it to one or more irrevocable trusts</a:t>
            </a:r>
          </a:p>
          <a:p>
            <a:pPr marL="161094" indent="-161094" defTabSz="449505" eaLnBrk="0" fontAlgn="auto" hangingPunct="0">
              <a:spcBef>
                <a:spcPct val="50000"/>
              </a:spcBef>
              <a:spcAft>
                <a:spcPts val="1059"/>
              </a:spcAft>
              <a:buClr>
                <a:srgbClr val="D8D1CA">
                  <a:lumMod val="10000"/>
                </a:srgbClr>
              </a:buClr>
              <a:buFont typeface="Arial" charset="0"/>
              <a:buChar char="•"/>
              <a:defRPr/>
            </a:pPr>
            <a:r>
              <a:rPr lang="en-US" sz="1400" dirty="0">
                <a:solidFill>
                  <a:schemeClr val="tx2"/>
                </a:solidFill>
                <a:latin typeface="Arial" panose="020B0604020202020204" pitchFamily="34" charset="0"/>
                <a:cs typeface="Arial" panose="020B0604020202020204" pitchFamily="34" charset="0"/>
              </a:rPr>
              <a:t>Can a non-grantor trust claim its own $10 million QSBS gain exclusion (separate from a grantor’s claimed gain exclusion)?</a:t>
            </a:r>
          </a:p>
          <a:p>
            <a:pPr marL="564527" lvl="1" indent="-161094" defTabSz="449505" eaLnBrk="0" fontAlgn="auto" hangingPunct="0">
              <a:spcBef>
                <a:spcPct val="50000"/>
              </a:spcBef>
              <a:spcAft>
                <a:spcPts val="1059"/>
              </a:spcAft>
              <a:buClr>
                <a:srgbClr val="000000"/>
              </a:buClr>
              <a:buFont typeface="Frutiger LT 55 Roman" pitchFamily="34" charset="0"/>
              <a:buChar char="−"/>
              <a:defRPr/>
            </a:pPr>
            <a:r>
              <a:rPr lang="en-US" sz="1400" dirty="0">
                <a:solidFill>
                  <a:schemeClr val="tx2"/>
                </a:solidFill>
                <a:latin typeface="Arial" panose="020B0604020202020204" pitchFamily="34" charset="0"/>
                <a:cs typeface="Arial" panose="020B0604020202020204" pitchFamily="34" charset="0"/>
              </a:rPr>
              <a:t>The answer is, seemingly, “yes:”</a:t>
            </a:r>
            <a:r>
              <a:rPr lang="en-US" sz="1400" baseline="30000" dirty="0">
                <a:solidFill>
                  <a:schemeClr val="tx2"/>
                </a:solidFill>
                <a:latin typeface="Arial" panose="020B0604020202020204" pitchFamily="34" charset="0"/>
                <a:cs typeface="Arial" panose="020B0604020202020204" pitchFamily="34" charset="0"/>
              </a:rPr>
              <a:t>1</a:t>
            </a:r>
          </a:p>
          <a:p>
            <a:pPr marL="725900" lvl="2" indent="-161094" defTabSz="449505" eaLnBrk="0" fontAlgn="auto" hangingPunct="0">
              <a:spcBef>
                <a:spcPct val="50000"/>
              </a:spcBef>
              <a:spcAft>
                <a:spcPts val="1059"/>
              </a:spcAft>
              <a:buClr>
                <a:srgbClr val="000000"/>
              </a:buClr>
              <a:buFont typeface="Wingdings" panose="05000000000000000000" pitchFamily="2" charset="2"/>
              <a:buChar char="§"/>
              <a:defRPr/>
            </a:pPr>
            <a:r>
              <a:rPr lang="en-US" sz="1400" dirty="0">
                <a:solidFill>
                  <a:schemeClr val="tx2"/>
                </a:solidFill>
                <a:latin typeface="Arial" panose="020B0604020202020204" pitchFamily="34" charset="0"/>
                <a:cs typeface="Arial" panose="020B0604020202020204" pitchFamily="34" charset="0"/>
              </a:rPr>
              <a:t>The transferee of QSBS obtained by gift or bequest is treated as having acquired the stock in the same manner as the transferor, and can tack the transferor’s holding period</a:t>
            </a:r>
          </a:p>
          <a:p>
            <a:pPr marL="725900" lvl="2" indent="-161094" defTabSz="449505" eaLnBrk="0" fontAlgn="auto" hangingPunct="0">
              <a:spcBef>
                <a:spcPct val="50000"/>
              </a:spcBef>
              <a:spcAft>
                <a:spcPts val="1059"/>
              </a:spcAft>
              <a:buClr>
                <a:srgbClr val="000000"/>
              </a:buClr>
              <a:buFont typeface="Wingdings" panose="05000000000000000000" pitchFamily="2" charset="2"/>
              <a:buChar char="§"/>
              <a:defRPr/>
            </a:pPr>
            <a:r>
              <a:rPr lang="en-US" sz="1400" dirty="0">
                <a:solidFill>
                  <a:schemeClr val="tx2"/>
                </a:solidFill>
                <a:latin typeface="Arial" panose="020B0604020202020204" pitchFamily="34" charset="0"/>
                <a:cs typeface="Arial" panose="020B0604020202020204" pitchFamily="34" charset="0"/>
              </a:rPr>
              <a:t>Same result should apply if gift had been originally made to an irrevocable grantor trust whose grantor trust status terminated prior to sale of the QSBS</a:t>
            </a:r>
          </a:p>
          <a:p>
            <a:pPr marL="725900" lvl="2" indent="-161094" defTabSz="449505" eaLnBrk="0" fontAlgn="auto" hangingPunct="0">
              <a:spcBef>
                <a:spcPct val="50000"/>
              </a:spcBef>
              <a:spcAft>
                <a:spcPts val="1059"/>
              </a:spcAft>
              <a:buClr>
                <a:srgbClr val="000000"/>
              </a:buClr>
              <a:buFont typeface="Wingdings" panose="05000000000000000000" pitchFamily="2" charset="2"/>
              <a:buChar char="§"/>
              <a:defRPr/>
            </a:pPr>
            <a:r>
              <a:rPr lang="en-US" sz="1400" dirty="0">
                <a:solidFill>
                  <a:schemeClr val="tx2"/>
                </a:solidFill>
                <a:latin typeface="Arial" panose="020B0604020202020204" pitchFamily="34" charset="0"/>
                <a:cs typeface="Arial" panose="020B0604020202020204" pitchFamily="34" charset="0"/>
              </a:rPr>
              <a:t>Irrevocable trust drafting consideration: if goal is to maximize the QSBS gain exclusion, the grantor could make gifts to separate non-grantor trusts for the benefit of different children, family members, etc., instead of making a gift to a single pot trust, so as to maximize the number of separate taxpayers able to claim the $10 million gain exclusion</a:t>
            </a:r>
          </a:p>
        </p:txBody>
      </p:sp>
      <p:sp>
        <p:nvSpPr>
          <p:cNvPr id="6" name="Title 1"/>
          <p:cNvSpPr txBox="1">
            <a:spLocks/>
          </p:cNvSpPr>
          <p:nvPr/>
        </p:nvSpPr>
        <p:spPr>
          <a:xfrm>
            <a:off x="432496" y="642962"/>
            <a:ext cx="8257839" cy="390525"/>
          </a:xfrm>
          <a:prstGeom prst="rect">
            <a:avLst/>
          </a:prstGeom>
        </p:spPr>
        <p:txBody>
          <a:bodyPr vert="horz" wrap="square" lIns="0" tIns="0" rIns="0" bIns="0" rtlCol="0" anchor="b" anchorCtr="0">
            <a:noAutofit/>
          </a:bodyPr>
          <a:lstStyle>
            <a:lvl1pPr algn="l" defTabSz="509412" rtl="0" eaLnBrk="1" latinLnBrk="0" hangingPunct="1">
              <a:lnSpc>
                <a:spcPct val="95000"/>
              </a:lnSpc>
              <a:spcBef>
                <a:spcPct val="0"/>
              </a:spcBef>
              <a:buNone/>
              <a:defRPr lang="en-US" sz="1500" b="1" i="0" kern="1200" spc="0">
                <a:solidFill>
                  <a:schemeClr val="tx2"/>
                </a:solidFill>
                <a:latin typeface="+mj-lt"/>
                <a:ea typeface="+mj-ea"/>
                <a:cs typeface="Amplitude Regular"/>
              </a:defRPr>
            </a:lvl1pPr>
          </a:lstStyle>
          <a:p>
            <a:pPr defTabSz="449505" fontAlgn="auto">
              <a:spcAft>
                <a:spcPts val="0"/>
              </a:spcAft>
              <a:buClrTx/>
              <a:defRPr/>
            </a:pPr>
            <a:r>
              <a:rPr lang="en-US" sz="1800" dirty="0">
                <a:solidFill>
                  <a:srgbClr val="310008"/>
                </a:solidFill>
                <a:latin typeface="Arial" panose="020B0604020202020204" pitchFamily="34" charset="0"/>
                <a:cs typeface="Arial" panose="020B0604020202020204" pitchFamily="34" charset="0"/>
              </a:rPr>
              <a:t>Potential estate planning opportunity to “stack” $10 million gain exclusions</a:t>
            </a:r>
          </a:p>
        </p:txBody>
      </p:sp>
      <p:sp>
        <p:nvSpPr>
          <p:cNvPr id="7" name="Content Placeholder 4"/>
          <p:cNvSpPr txBox="1">
            <a:spLocks/>
          </p:cNvSpPr>
          <p:nvPr/>
        </p:nvSpPr>
        <p:spPr>
          <a:xfrm>
            <a:off x="432496" y="5923991"/>
            <a:ext cx="8271841" cy="313765"/>
          </a:xfrm>
          <a:prstGeom prst="rect">
            <a:avLst/>
          </a:prstGeom>
        </p:spPr>
        <p:txBody>
          <a:bodyPr lIns="0" rIns="0" anchor="b"/>
          <a:lstStyle>
            <a:lvl1pPr marL="91440" indent="-182880" algn="l" defTabSz="509412" rtl="0" eaLnBrk="1" latinLnBrk="0" hangingPunct="1">
              <a:spcBef>
                <a:spcPts val="0"/>
              </a:spcBef>
              <a:spcAft>
                <a:spcPts val="100"/>
              </a:spcAft>
              <a:buClr>
                <a:schemeClr val="bg2">
                  <a:lumMod val="10000"/>
                </a:schemeClr>
              </a:buClr>
              <a:buFont typeface="+mj-lt"/>
              <a:buAutoNum type="arabicPeriod"/>
              <a:defRPr sz="800" b="0" i="0" kern="1200" spc="0" baseline="0">
                <a:solidFill>
                  <a:schemeClr val="tx1">
                    <a:lumMod val="85000"/>
                    <a:lumOff val="15000"/>
                  </a:schemeClr>
                </a:solidFill>
                <a:latin typeface="+mn-lt"/>
                <a:ea typeface="+mn-ea"/>
                <a:cs typeface="Amplitude Light"/>
              </a:defRPr>
            </a:lvl1pPr>
            <a:lvl2pPr marL="365760" indent="-182880" algn="l" defTabSz="509412" rtl="0" eaLnBrk="1" latinLnBrk="0" hangingPunct="1">
              <a:spcBef>
                <a:spcPts val="0"/>
              </a:spcBef>
              <a:spcAft>
                <a:spcPts val="600"/>
              </a:spcAft>
              <a:buClr>
                <a:schemeClr val="bg2">
                  <a:lumMod val="25000"/>
                </a:schemeClr>
              </a:buClr>
              <a:buFont typeface="Arial" panose="020B0604020202020204" pitchFamily="34" charset="0"/>
              <a:buChar char="–"/>
              <a:defRPr sz="1100" b="0" i="0" kern="1200" spc="0">
                <a:solidFill>
                  <a:schemeClr val="tx1"/>
                </a:solidFill>
                <a:latin typeface="+mn-lt"/>
                <a:ea typeface="+mn-ea"/>
                <a:cs typeface="Amplitude Light"/>
              </a:defRPr>
            </a:lvl2pPr>
            <a:lvl3pPr marL="548640" indent="-182880" algn="l" defTabSz="509412" rtl="0" eaLnBrk="1" latinLnBrk="0" hangingPunct="1">
              <a:spcBef>
                <a:spcPts val="0"/>
              </a:spcBef>
              <a:spcAft>
                <a:spcPts val="600"/>
              </a:spcAft>
              <a:buClr>
                <a:schemeClr val="bg2">
                  <a:lumMod val="50000"/>
                </a:schemeClr>
              </a:buClr>
              <a:buFont typeface="Arial" pitchFamily="34" charset="0"/>
              <a:buChar char="•"/>
              <a:defRPr sz="1000" b="0" i="0" kern="1200">
                <a:solidFill>
                  <a:schemeClr val="tx1"/>
                </a:solidFill>
                <a:latin typeface="+mn-lt"/>
                <a:ea typeface="+mn-ea"/>
                <a:cs typeface="Amplitude Light"/>
              </a:defRPr>
            </a:lvl3pPr>
            <a:lvl4pPr marL="731520" indent="-182880" algn="l" defTabSz="509412" rtl="0" eaLnBrk="1" latinLnBrk="0" hangingPunct="1">
              <a:spcBef>
                <a:spcPts val="0"/>
              </a:spcBef>
              <a:spcAft>
                <a:spcPts val="600"/>
              </a:spcAft>
              <a:buClr>
                <a:schemeClr val="bg2">
                  <a:lumMod val="75000"/>
                </a:schemeClr>
              </a:buClr>
              <a:buFont typeface="Arial" panose="020B0604020202020204" pitchFamily="34" charset="0"/>
              <a:buChar char="–"/>
              <a:defRPr sz="1000" b="0" i="0" kern="1200" spc="0">
                <a:solidFill>
                  <a:schemeClr val="tx1"/>
                </a:solidFill>
                <a:latin typeface="+mn-lt"/>
                <a:ea typeface="+mn-ea"/>
                <a:cs typeface="Amplitude Light"/>
              </a:defRPr>
            </a:lvl4pPr>
            <a:lvl5pPr marL="914400" indent="-182880" algn="l" defTabSz="509412" rtl="0" eaLnBrk="1" latinLnBrk="0" hangingPunct="1">
              <a:spcBef>
                <a:spcPts val="0"/>
              </a:spcBef>
              <a:spcAft>
                <a:spcPts val="600"/>
              </a:spcAft>
              <a:buClr>
                <a:schemeClr val="bg2">
                  <a:lumMod val="90000"/>
                </a:schemeClr>
              </a:buClr>
              <a:buFont typeface="Arial" pitchFamily="34" charset="0"/>
              <a:buChar char="•"/>
              <a:defRPr sz="1000" b="0" i="0" kern="1200" spc="0">
                <a:solidFill>
                  <a:schemeClr val="tx1"/>
                </a:solidFill>
                <a:latin typeface="+mn-lt"/>
                <a:ea typeface="+mn-ea"/>
                <a:cs typeface="Amplitude Light"/>
              </a:defRPr>
            </a:lvl5pPr>
            <a:lvl6pPr marL="822960" indent="-256032" algn="l" defTabSz="509412" rtl="0" eaLnBrk="1" latinLnBrk="0" hangingPunct="1">
              <a:spcBef>
                <a:spcPts val="600"/>
              </a:spcBef>
              <a:buFont typeface="Arial"/>
              <a:buChar char="•"/>
              <a:defRPr sz="1400" b="0" i="0" kern="1200" spc="0">
                <a:solidFill>
                  <a:schemeClr val="tx1"/>
                </a:solidFill>
                <a:latin typeface="+mn-lt"/>
                <a:ea typeface="+mn-ea"/>
                <a:cs typeface="Amplitude Light"/>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201717" indent="-201717" defTabSz="449505" fontAlgn="auto">
              <a:spcAft>
                <a:spcPts val="88"/>
              </a:spcAft>
              <a:buClr>
                <a:srgbClr val="D8D1CA">
                  <a:lumMod val="10000"/>
                </a:srgbClr>
              </a:buClr>
              <a:defRPr/>
            </a:pPr>
            <a:r>
              <a:rPr lang="en-US" sz="1000" dirty="0">
                <a:solidFill>
                  <a:schemeClr val="tx2"/>
                </a:solidFill>
                <a:latin typeface="Arial" panose="020B0604020202020204" pitchFamily="34" charset="0"/>
                <a:cs typeface="Arial" panose="020B0604020202020204" pitchFamily="34" charset="0"/>
              </a:rPr>
              <a:t>As the ultimate tax treatment of this planning concept–of creating multiple gain exclusions through gifts to one or more transferees–is not certain under the controlling law, it is important that you consult with your outside tax advisor to independently determine its technical merits.</a:t>
            </a:r>
          </a:p>
        </p:txBody>
      </p:sp>
    </p:spTree>
    <p:extLst>
      <p:ext uri="{BB962C8B-B14F-4D97-AF65-F5344CB8AC3E}">
        <p14:creationId xmlns:p14="http://schemas.microsoft.com/office/powerpoint/2010/main" val="12696803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9"/>
          </p:nvPr>
        </p:nvSpPr>
        <p:spPr>
          <a:xfrm>
            <a:off x="375181" y="1290918"/>
            <a:ext cx="8458200" cy="2550796"/>
          </a:xfrm>
          <a:noFill/>
        </p:spPr>
        <p:txBody>
          <a:bodyPr/>
          <a:lstStyle/>
          <a:p>
            <a:pPr marL="0" indent="0">
              <a:buNone/>
            </a:pPr>
            <a:r>
              <a:rPr lang="en-US" sz="1400" dirty="0">
                <a:solidFill>
                  <a:schemeClr val="tx2"/>
                </a:solidFill>
                <a:latin typeface="Arial" panose="020B0604020202020204" pitchFamily="34" charset="0"/>
                <a:cs typeface="Arial" panose="020B0604020202020204" pitchFamily="34" charset="0"/>
              </a:rPr>
              <a:t>2</a:t>
            </a:r>
            <a:r>
              <a:rPr lang="en-US" sz="1400" dirty="0" smtClean="0">
                <a:solidFill>
                  <a:schemeClr val="tx2"/>
                </a:solidFill>
                <a:latin typeface="Arial" panose="020B0604020202020204" pitchFamily="34" charset="0"/>
                <a:cs typeface="Arial" panose="020B0604020202020204" pitchFamily="34" charset="0"/>
              </a:rPr>
              <a:t> </a:t>
            </a:r>
            <a:r>
              <a:rPr lang="en-US" sz="1400" dirty="0">
                <a:solidFill>
                  <a:schemeClr val="tx2"/>
                </a:solidFill>
                <a:latin typeface="Arial" panose="020B0604020202020204" pitchFamily="34" charset="0"/>
                <a:cs typeface="Arial" panose="020B0604020202020204" pitchFamily="34" charset="0"/>
              </a:rPr>
              <a:t>Scenarios:</a:t>
            </a:r>
          </a:p>
          <a:p>
            <a:pPr marL="307682" indent="-307682">
              <a:buFont typeface="+mj-lt"/>
              <a:buAutoNum type="arabicPeriod"/>
            </a:pPr>
            <a:r>
              <a:rPr lang="en-US" sz="1400" dirty="0">
                <a:solidFill>
                  <a:schemeClr val="tx2"/>
                </a:solidFill>
                <a:latin typeface="Arial" panose="020B0604020202020204" pitchFamily="34" charset="0"/>
                <a:cs typeface="Arial" panose="020B0604020202020204" pitchFamily="34" charset="0"/>
              </a:rPr>
              <a:t>Illinois</a:t>
            </a:r>
          </a:p>
          <a:p>
            <a:pPr marL="307682" indent="-307682">
              <a:buFont typeface="+mj-lt"/>
              <a:buAutoNum type="arabicPeriod"/>
            </a:pPr>
            <a:r>
              <a:rPr lang="en-US" sz="1400" dirty="0" smtClean="0">
                <a:solidFill>
                  <a:schemeClr val="tx2"/>
                </a:solidFill>
                <a:latin typeface="Arial" panose="020B0604020202020204" pitchFamily="34" charset="0"/>
                <a:cs typeface="Arial" panose="020B0604020202020204" pitchFamily="34" charset="0"/>
              </a:rPr>
              <a:t>New </a:t>
            </a:r>
            <a:r>
              <a:rPr lang="en-US" sz="1400" dirty="0">
                <a:solidFill>
                  <a:schemeClr val="tx2"/>
                </a:solidFill>
                <a:latin typeface="Arial" panose="020B0604020202020204" pitchFamily="34" charset="0"/>
                <a:cs typeface="Arial" panose="020B0604020202020204" pitchFamily="34" charset="0"/>
              </a:rPr>
              <a:t>York</a:t>
            </a:r>
          </a:p>
        </p:txBody>
      </p:sp>
      <p:sp>
        <p:nvSpPr>
          <p:cNvPr id="5" name="Title 4"/>
          <p:cNvSpPr>
            <a:spLocks noGrp="1"/>
          </p:cNvSpPr>
          <p:nvPr>
            <p:ph type="title"/>
          </p:nvPr>
        </p:nvSpPr>
        <p:spPr>
          <a:xfrm>
            <a:off x="347472" y="730683"/>
            <a:ext cx="8458200" cy="390525"/>
          </a:xfrm>
        </p:spPr>
        <p:txBody>
          <a:bodyPr/>
          <a:lstStyle/>
          <a:p>
            <a:r>
              <a:rPr lang="en-US" sz="1800" dirty="0" smtClean="0">
                <a:latin typeface="Arial" panose="020B0604020202020204" pitchFamily="34" charset="0"/>
                <a:cs typeface="Arial" panose="020B0604020202020204" pitchFamily="34" charset="0"/>
              </a:rPr>
              <a:t>Estate planning with QSBS | Hypothetical scenarios</a:t>
            </a: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77487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736900" y="4163619"/>
            <a:ext cx="3953435" cy="1405513"/>
          </a:xfrm>
          <a:prstGeom prst="rect">
            <a:avLst/>
          </a:prstGeom>
          <a:solidFill>
            <a:srgbClr val="F1EFED"/>
          </a:solidFill>
          <a:ln>
            <a:solidFill>
              <a:srgbClr val="310008"/>
            </a:solidFill>
          </a:ln>
        </p:spPr>
        <p:txBody>
          <a:bodyPr wrap="square" rtlCol="0">
            <a:spAutoFit/>
          </a:bodyPr>
          <a:lstStyle/>
          <a:p>
            <a:pPr marL="154089" indent="-154089" defTabSz="806867" eaLnBrk="1" fontAlgn="auto" hangingPunct="1">
              <a:spcBef>
                <a:spcPts val="0"/>
              </a:spcBef>
              <a:spcAft>
                <a:spcPts val="529"/>
              </a:spcAft>
              <a:buClrTx/>
              <a:buFont typeface="Arial" panose="020B0604020202020204" pitchFamily="34" charset="0"/>
              <a:buChar char="•"/>
              <a:defRPr/>
            </a:pPr>
            <a:r>
              <a:rPr lang="en-US" sz="1100" kern="0" dirty="0">
                <a:solidFill>
                  <a:schemeClr val="tx2"/>
                </a:solidFill>
                <a:latin typeface="Arial" panose="020B0604020202020204" pitchFamily="34" charset="0"/>
                <a:cs typeface="Arial" panose="020B0604020202020204" pitchFamily="34" charset="0"/>
              </a:rPr>
              <a:t>The $10MM gain on the 100,000 shares held by the grantor is covered by her exclusion</a:t>
            </a:r>
          </a:p>
          <a:p>
            <a:pPr marL="154089" indent="-154089" defTabSz="806867" eaLnBrk="1" fontAlgn="auto" hangingPunct="1">
              <a:spcBef>
                <a:spcPts val="0"/>
              </a:spcBef>
              <a:spcAft>
                <a:spcPts val="529"/>
              </a:spcAft>
              <a:buClrTx/>
              <a:buFont typeface="Arial" panose="020B0604020202020204" pitchFamily="34" charset="0"/>
              <a:buChar char="•"/>
              <a:defRPr/>
            </a:pPr>
            <a:r>
              <a:rPr lang="en-US" sz="1100" kern="0" dirty="0">
                <a:solidFill>
                  <a:schemeClr val="tx2"/>
                </a:solidFill>
                <a:latin typeface="Arial" panose="020B0604020202020204" pitchFamily="34" charset="0"/>
                <a:cs typeface="Arial" panose="020B0604020202020204" pitchFamily="34" charset="0"/>
              </a:rPr>
              <a:t>The aggregate $30MM of gain on the 300,000 shares held by the grantor trusts is taxable to the grantor at an effective long-term capital gains rate of 28.75%²</a:t>
            </a:r>
          </a:p>
          <a:p>
            <a:pPr marL="154089" indent="-154089" defTabSz="806867" eaLnBrk="1" fontAlgn="auto" hangingPunct="1">
              <a:spcBef>
                <a:spcPts val="0"/>
              </a:spcBef>
              <a:spcAft>
                <a:spcPts val="529"/>
              </a:spcAft>
              <a:buClrTx/>
              <a:buFont typeface="Arial" panose="020B0604020202020204" pitchFamily="34" charset="0"/>
              <a:buChar char="•"/>
              <a:defRPr/>
            </a:pPr>
            <a:r>
              <a:rPr lang="en-US" sz="1100" kern="0" dirty="0">
                <a:solidFill>
                  <a:schemeClr val="tx2"/>
                </a:solidFill>
                <a:latin typeface="Arial" panose="020B0604020202020204" pitchFamily="34" charset="0"/>
                <a:cs typeface="Arial" panose="020B0604020202020204" pitchFamily="34" charset="0"/>
              </a:rPr>
              <a:t>Trusts continue to benefit from grantor status as grantor pays taxes with outside assets</a:t>
            </a:r>
          </a:p>
        </p:txBody>
      </p:sp>
      <p:sp>
        <p:nvSpPr>
          <p:cNvPr id="7" name="TextBox 6"/>
          <p:cNvSpPr txBox="1"/>
          <p:nvPr/>
        </p:nvSpPr>
        <p:spPr>
          <a:xfrm>
            <a:off x="4736900" y="3909401"/>
            <a:ext cx="3953435" cy="261610"/>
          </a:xfrm>
          <a:prstGeom prst="rect">
            <a:avLst/>
          </a:prstGeom>
          <a:solidFill>
            <a:srgbClr val="310008"/>
          </a:solidFill>
          <a:ln>
            <a:solidFill>
              <a:srgbClr val="310008"/>
            </a:solidFill>
          </a:ln>
        </p:spPr>
        <p:txBody>
          <a:bodyPr wrap="square" rtlCol="0">
            <a:spAutoFit/>
          </a:bodyPr>
          <a:lstStyle/>
          <a:p>
            <a:pPr algn="ctr" defTabSz="806867" eaLnBrk="1" fontAlgn="auto" hangingPunct="1">
              <a:spcBef>
                <a:spcPts val="0"/>
              </a:spcBef>
              <a:spcAft>
                <a:spcPts val="0"/>
              </a:spcAft>
              <a:buClrTx/>
              <a:defRPr/>
            </a:pPr>
            <a:r>
              <a:rPr lang="en-US" sz="1100" b="1" kern="0" dirty="0">
                <a:solidFill>
                  <a:prstClr val="white"/>
                </a:solidFill>
                <a:latin typeface="Arial" panose="020B0604020202020204" pitchFamily="34" charset="0"/>
                <a:cs typeface="Arial" panose="020B0604020202020204" pitchFamily="34" charset="0"/>
              </a:rPr>
              <a:t>Maintain Trusts’ Grantor Status and Sell Shares</a:t>
            </a:r>
          </a:p>
        </p:txBody>
      </p:sp>
      <p:sp>
        <p:nvSpPr>
          <p:cNvPr id="8" name="TextBox 7"/>
          <p:cNvSpPr txBox="1"/>
          <p:nvPr/>
        </p:nvSpPr>
        <p:spPr>
          <a:xfrm>
            <a:off x="471723" y="4163618"/>
            <a:ext cx="3953435" cy="1405513"/>
          </a:xfrm>
          <a:prstGeom prst="rect">
            <a:avLst/>
          </a:prstGeom>
          <a:solidFill>
            <a:srgbClr val="F1EFED"/>
          </a:solidFill>
          <a:ln>
            <a:solidFill>
              <a:srgbClr val="310008"/>
            </a:solidFill>
          </a:ln>
        </p:spPr>
        <p:txBody>
          <a:bodyPr wrap="square" rtlCol="0">
            <a:spAutoFit/>
          </a:bodyPr>
          <a:lstStyle/>
          <a:p>
            <a:pPr marL="154089" indent="-154089" defTabSz="806867" eaLnBrk="1" fontAlgn="auto" hangingPunct="1">
              <a:spcBef>
                <a:spcPts val="0"/>
              </a:spcBef>
              <a:spcAft>
                <a:spcPts val="529"/>
              </a:spcAft>
              <a:buClrTx/>
              <a:buFont typeface="Arial" panose="020B0604020202020204" pitchFamily="34" charset="0"/>
              <a:buChar char="•"/>
              <a:defRPr/>
            </a:pPr>
            <a:r>
              <a:rPr lang="en-US" sz="1100" kern="0" dirty="0">
                <a:solidFill>
                  <a:schemeClr val="tx2"/>
                </a:solidFill>
                <a:latin typeface="Arial" panose="020B0604020202020204" pitchFamily="34" charset="0"/>
                <a:cs typeface="Arial" panose="020B0604020202020204" pitchFamily="34" charset="0"/>
              </a:rPr>
              <a:t>The $10MM gain on the 100,000 shares held by the grantor is covered by his exclusion</a:t>
            </a:r>
          </a:p>
          <a:p>
            <a:pPr marL="154089" indent="-154089" defTabSz="806867" eaLnBrk="1" fontAlgn="auto" hangingPunct="1">
              <a:spcBef>
                <a:spcPts val="0"/>
              </a:spcBef>
              <a:spcAft>
                <a:spcPts val="529"/>
              </a:spcAft>
              <a:buClrTx/>
              <a:buFont typeface="Arial" panose="020B0604020202020204" pitchFamily="34" charset="0"/>
              <a:buChar char="•"/>
              <a:defRPr/>
            </a:pPr>
            <a:r>
              <a:rPr lang="en-US" sz="1100" kern="0" dirty="0">
                <a:solidFill>
                  <a:schemeClr val="tx2"/>
                </a:solidFill>
                <a:latin typeface="Arial" panose="020B0604020202020204" pitchFamily="34" charset="0"/>
                <a:cs typeface="Arial" panose="020B0604020202020204" pitchFamily="34" charset="0"/>
              </a:rPr>
              <a:t>The aggregate $30MM of gain on the 300,000 shares held by the non-grantor trusts is covered by the non-grantor trusts’ separate exclusions</a:t>
            </a:r>
          </a:p>
          <a:p>
            <a:pPr marL="154089" indent="-154089" defTabSz="806867" eaLnBrk="1" fontAlgn="auto" hangingPunct="1">
              <a:spcBef>
                <a:spcPts val="0"/>
              </a:spcBef>
              <a:spcAft>
                <a:spcPts val="529"/>
              </a:spcAft>
              <a:buClrTx/>
              <a:buFont typeface="Arial" panose="020B0604020202020204" pitchFamily="34" charset="0"/>
              <a:buChar char="•"/>
              <a:defRPr/>
            </a:pPr>
            <a:r>
              <a:rPr lang="en-US" sz="1100" kern="0" dirty="0">
                <a:solidFill>
                  <a:schemeClr val="tx2"/>
                </a:solidFill>
                <a:latin typeface="Arial" panose="020B0604020202020204" pitchFamily="34" charset="0"/>
                <a:cs typeface="Arial" panose="020B0604020202020204" pitchFamily="34" charset="0"/>
              </a:rPr>
              <a:t>Non-grantor trusts pay taxes from trust assets going forward</a:t>
            </a:r>
          </a:p>
        </p:txBody>
      </p:sp>
      <p:sp>
        <p:nvSpPr>
          <p:cNvPr id="9" name="TextBox 8"/>
          <p:cNvSpPr txBox="1"/>
          <p:nvPr/>
        </p:nvSpPr>
        <p:spPr>
          <a:xfrm>
            <a:off x="471723" y="3911712"/>
            <a:ext cx="3953435" cy="261610"/>
          </a:xfrm>
          <a:prstGeom prst="rect">
            <a:avLst/>
          </a:prstGeom>
          <a:solidFill>
            <a:srgbClr val="310008"/>
          </a:solidFill>
          <a:ln>
            <a:solidFill>
              <a:srgbClr val="310008"/>
            </a:solidFill>
          </a:ln>
        </p:spPr>
        <p:txBody>
          <a:bodyPr wrap="square" rtlCol="0">
            <a:spAutoFit/>
          </a:bodyPr>
          <a:lstStyle/>
          <a:p>
            <a:pPr algn="ctr" defTabSz="806867" eaLnBrk="1" fontAlgn="auto" hangingPunct="1">
              <a:spcBef>
                <a:spcPts val="0"/>
              </a:spcBef>
              <a:spcAft>
                <a:spcPts val="0"/>
              </a:spcAft>
              <a:buClrTx/>
              <a:defRPr/>
            </a:pPr>
            <a:r>
              <a:rPr lang="en-US" sz="1100" b="1" kern="0" dirty="0">
                <a:solidFill>
                  <a:prstClr val="white"/>
                </a:solidFill>
                <a:latin typeface="Arial" panose="020B0604020202020204" pitchFamily="34" charset="0"/>
                <a:cs typeface="Arial" panose="020B0604020202020204" pitchFamily="34" charset="0"/>
              </a:rPr>
              <a:t>Convert to Non-grantor Status and Sell Shares</a:t>
            </a:r>
          </a:p>
        </p:txBody>
      </p:sp>
      <p:sp>
        <p:nvSpPr>
          <p:cNvPr id="2" name="Text Placeholder 1"/>
          <p:cNvSpPr>
            <a:spLocks noGrp="1"/>
          </p:cNvSpPr>
          <p:nvPr>
            <p:ph type="body" sz="quarter" idx="19"/>
          </p:nvPr>
        </p:nvSpPr>
        <p:spPr>
          <a:xfrm>
            <a:off x="471723" y="1166630"/>
            <a:ext cx="8209429" cy="2550796"/>
          </a:xfrm>
          <a:noFill/>
        </p:spPr>
        <p:txBody>
          <a:bodyPr/>
          <a:lstStyle/>
          <a:p>
            <a:pPr marL="161056" indent="-161056" defTabSz="449505" eaLnBrk="0" hangingPunct="0">
              <a:spcBef>
                <a:spcPct val="50000"/>
              </a:spcBef>
              <a:spcAft>
                <a:spcPts val="529"/>
              </a:spcAft>
              <a:buClr>
                <a:srgbClr val="D8D1CA">
                  <a:lumMod val="10000"/>
                </a:srgbClr>
              </a:buClr>
              <a:buFont typeface="Arial" charset="0"/>
              <a:buChar char="•"/>
            </a:pPr>
            <a:r>
              <a:rPr lang="en-US" sz="1200" dirty="0">
                <a:solidFill>
                  <a:schemeClr val="tx2"/>
                </a:solidFill>
                <a:latin typeface="Arial" panose="020B0604020202020204" pitchFamily="34" charset="0"/>
                <a:cs typeface="Arial" panose="020B0604020202020204" pitchFamily="34" charset="0"/>
              </a:rPr>
              <a:t>Grantor organizes </a:t>
            </a:r>
            <a:r>
              <a:rPr lang="en-US" sz="1200" dirty="0" smtClean="0">
                <a:solidFill>
                  <a:schemeClr val="tx2"/>
                </a:solidFill>
                <a:latin typeface="Arial" panose="020B0604020202020204" pitchFamily="34" charset="0"/>
                <a:cs typeface="Arial" panose="020B0604020202020204" pitchFamily="34" charset="0"/>
              </a:rPr>
              <a:t>a “qualified </a:t>
            </a:r>
            <a:r>
              <a:rPr lang="en-US" sz="1200" dirty="0">
                <a:solidFill>
                  <a:schemeClr val="tx2"/>
                </a:solidFill>
                <a:latin typeface="Arial" panose="020B0604020202020204" pitchFamily="34" charset="0"/>
                <a:cs typeface="Arial" panose="020B0604020202020204" pitchFamily="34" charset="0"/>
              </a:rPr>
              <a:t>small business” in January </a:t>
            </a:r>
            <a:r>
              <a:rPr lang="en-US" sz="1200" dirty="0" smtClean="0">
                <a:solidFill>
                  <a:schemeClr val="tx2"/>
                </a:solidFill>
                <a:latin typeface="Arial" panose="020B0604020202020204" pitchFamily="34" charset="0"/>
                <a:cs typeface="Arial" panose="020B0604020202020204" pitchFamily="34" charset="0"/>
              </a:rPr>
              <a:t>2014</a:t>
            </a:r>
            <a:endParaRPr lang="en-US" sz="1200" dirty="0">
              <a:solidFill>
                <a:schemeClr val="tx2"/>
              </a:solidFill>
              <a:latin typeface="Arial" panose="020B0604020202020204" pitchFamily="34" charset="0"/>
              <a:cs typeface="Arial" panose="020B0604020202020204" pitchFamily="34" charset="0"/>
            </a:endParaRPr>
          </a:p>
          <a:p>
            <a:pPr marL="161056" indent="-161056" defTabSz="449505" eaLnBrk="0" hangingPunct="0">
              <a:spcBef>
                <a:spcPct val="50000"/>
              </a:spcBef>
              <a:spcAft>
                <a:spcPts val="529"/>
              </a:spcAft>
              <a:buClr>
                <a:srgbClr val="D8D1CA">
                  <a:lumMod val="10000"/>
                </a:srgbClr>
              </a:buClr>
              <a:buFont typeface="Arial" charset="0"/>
              <a:buChar char="•"/>
            </a:pPr>
            <a:r>
              <a:rPr lang="en-US" sz="1200" dirty="0">
                <a:solidFill>
                  <a:schemeClr val="tx2"/>
                </a:solidFill>
                <a:latin typeface="Arial" panose="020B0604020202020204" pitchFamily="34" charset="0"/>
                <a:cs typeface="Arial" panose="020B0604020202020204" pitchFamily="34" charset="0"/>
              </a:rPr>
              <a:t>Grantor acquires </a:t>
            </a:r>
            <a:r>
              <a:rPr lang="en-US" sz="1200" dirty="0" smtClean="0">
                <a:solidFill>
                  <a:schemeClr val="tx2"/>
                </a:solidFill>
                <a:latin typeface="Arial" panose="020B0604020202020204" pitchFamily="34" charset="0"/>
                <a:cs typeface="Arial" panose="020B0604020202020204" pitchFamily="34" charset="0"/>
              </a:rPr>
              <a:t>400,000 </a:t>
            </a:r>
            <a:r>
              <a:rPr lang="en-US" sz="1200" dirty="0">
                <a:solidFill>
                  <a:schemeClr val="tx2"/>
                </a:solidFill>
                <a:latin typeface="Arial" panose="020B0604020202020204" pitchFamily="34" charset="0"/>
                <a:cs typeface="Arial" panose="020B0604020202020204" pitchFamily="34" charset="0"/>
              </a:rPr>
              <a:t>shares in the company with $0 </a:t>
            </a:r>
            <a:r>
              <a:rPr lang="en-US" sz="1200" dirty="0" smtClean="0">
                <a:solidFill>
                  <a:schemeClr val="tx2"/>
                </a:solidFill>
                <a:latin typeface="Arial" panose="020B0604020202020204" pitchFamily="34" charset="0"/>
                <a:cs typeface="Arial" panose="020B0604020202020204" pitchFamily="34" charset="0"/>
              </a:rPr>
              <a:t>basis</a:t>
            </a:r>
          </a:p>
          <a:p>
            <a:pPr marL="161056" indent="-161056" defTabSz="449505" eaLnBrk="0" hangingPunct="0">
              <a:spcBef>
                <a:spcPct val="50000"/>
              </a:spcBef>
              <a:spcAft>
                <a:spcPts val="529"/>
              </a:spcAft>
              <a:buClr>
                <a:srgbClr val="D8D1CA">
                  <a:lumMod val="10000"/>
                </a:srgbClr>
              </a:buClr>
              <a:buFont typeface="Arial" charset="0"/>
              <a:buChar char="•"/>
            </a:pPr>
            <a:r>
              <a:rPr lang="en-US" sz="1200" dirty="0" smtClean="0">
                <a:solidFill>
                  <a:schemeClr val="tx2"/>
                </a:solidFill>
                <a:latin typeface="Arial" panose="020B0604020202020204" pitchFamily="34" charset="0"/>
                <a:cs typeface="Arial" panose="020B0604020202020204" pitchFamily="34" charset="0"/>
              </a:rPr>
              <a:t>In 2017, grantor and her spouse gift 300,000 shares to three trusts for the benefit of their three children</a:t>
            </a:r>
            <a:endParaRPr lang="en-US" sz="1200" dirty="0">
              <a:solidFill>
                <a:schemeClr val="tx2"/>
              </a:solidFill>
              <a:latin typeface="Arial" panose="020B0604020202020204" pitchFamily="34" charset="0"/>
              <a:cs typeface="Arial" panose="020B0604020202020204" pitchFamily="34" charset="0"/>
            </a:endParaRPr>
          </a:p>
          <a:p>
            <a:pPr marL="655426" lvl="1" indent="-252087" defTabSz="449505" eaLnBrk="0" hangingPunct="0">
              <a:spcBef>
                <a:spcPct val="50000"/>
              </a:spcBef>
              <a:spcAft>
                <a:spcPts val="529"/>
              </a:spcAft>
              <a:buClr>
                <a:srgbClr val="D8D1CA">
                  <a:lumMod val="25000"/>
                </a:srgbClr>
              </a:buClr>
              <a:buFont typeface="Courier New" panose="02070309020205020404" pitchFamily="49" charset="0"/>
              <a:buChar char="−"/>
            </a:pPr>
            <a:r>
              <a:rPr lang="en-US" sz="1200" dirty="0" smtClean="0">
                <a:solidFill>
                  <a:schemeClr val="tx2"/>
                </a:solidFill>
                <a:latin typeface="Arial" panose="020B0604020202020204" pitchFamily="34" charset="0"/>
                <a:cs typeface="Arial" panose="020B0604020202020204" pitchFamily="34" charset="0"/>
              </a:rPr>
              <a:t>Each trust receives 100,000 shares, valued at $25/share¹</a:t>
            </a:r>
          </a:p>
          <a:p>
            <a:pPr marL="655426" lvl="1" indent="-252087" defTabSz="449505" eaLnBrk="0" hangingPunct="0">
              <a:spcBef>
                <a:spcPct val="50000"/>
              </a:spcBef>
              <a:spcAft>
                <a:spcPts val="529"/>
              </a:spcAft>
              <a:buClr>
                <a:srgbClr val="D8D1CA">
                  <a:lumMod val="25000"/>
                </a:srgbClr>
              </a:buClr>
              <a:buFont typeface="Courier New" panose="02070309020205020404" pitchFamily="49" charset="0"/>
              <a:buChar char="−"/>
            </a:pPr>
            <a:r>
              <a:rPr lang="en-US" sz="1200" dirty="0" smtClean="0">
                <a:solidFill>
                  <a:schemeClr val="tx2"/>
                </a:solidFill>
                <a:latin typeface="Arial" panose="020B0604020202020204" pitchFamily="34" charset="0"/>
                <a:cs typeface="Arial" panose="020B0604020202020204" pitchFamily="34" charset="0"/>
              </a:rPr>
              <a:t>Trusts are created as grantor trusts governed by the laws of Illinois</a:t>
            </a:r>
            <a:endParaRPr lang="en-US" sz="1200" dirty="0">
              <a:solidFill>
                <a:schemeClr val="tx2"/>
              </a:solidFill>
              <a:latin typeface="Arial" panose="020B0604020202020204" pitchFamily="34" charset="0"/>
              <a:cs typeface="Arial" panose="020B0604020202020204" pitchFamily="34" charset="0"/>
            </a:endParaRPr>
          </a:p>
          <a:p>
            <a:pPr marL="252087" indent="-252087" defTabSz="449505" eaLnBrk="0" hangingPunct="0">
              <a:spcBef>
                <a:spcPct val="50000"/>
              </a:spcBef>
              <a:spcAft>
                <a:spcPts val="529"/>
              </a:spcAft>
              <a:buClr>
                <a:srgbClr val="D8D1CA">
                  <a:lumMod val="10000"/>
                </a:srgbClr>
              </a:buClr>
            </a:pPr>
            <a:r>
              <a:rPr lang="en-US" sz="1200" dirty="0">
                <a:solidFill>
                  <a:schemeClr val="tx2"/>
                </a:solidFill>
                <a:latin typeface="Arial" panose="020B0604020202020204" pitchFamily="34" charset="0"/>
                <a:cs typeface="Arial" panose="020B0604020202020204" pitchFamily="34" charset="0"/>
              </a:rPr>
              <a:t>Stock qualifies for 100% QSBS exclusion in January </a:t>
            </a:r>
            <a:r>
              <a:rPr lang="en-US" sz="1200" dirty="0" smtClean="0">
                <a:solidFill>
                  <a:schemeClr val="tx2"/>
                </a:solidFill>
                <a:latin typeface="Arial" panose="020B0604020202020204" pitchFamily="34" charset="0"/>
                <a:cs typeface="Arial" panose="020B0604020202020204" pitchFamily="34" charset="0"/>
              </a:rPr>
              <a:t>2019, </a:t>
            </a:r>
            <a:r>
              <a:rPr lang="en-US" sz="1200" dirty="0">
                <a:solidFill>
                  <a:schemeClr val="tx2"/>
                </a:solidFill>
                <a:latin typeface="Arial" panose="020B0604020202020204" pitchFamily="34" charset="0"/>
                <a:cs typeface="Arial" panose="020B0604020202020204" pitchFamily="34" charset="0"/>
              </a:rPr>
              <a:t>when it is valued at $100/share</a:t>
            </a:r>
          </a:p>
          <a:p>
            <a:pPr marL="655426" lvl="1" indent="-252087" defTabSz="449505" eaLnBrk="0" hangingPunct="0">
              <a:spcBef>
                <a:spcPct val="50000"/>
              </a:spcBef>
              <a:spcAft>
                <a:spcPts val="529"/>
              </a:spcAft>
              <a:buClr>
                <a:srgbClr val="D8D1CA">
                  <a:lumMod val="25000"/>
                </a:srgbClr>
              </a:buClr>
              <a:buFont typeface="Courier New" panose="02070309020205020404" pitchFamily="49" charset="0"/>
              <a:buChar char="−"/>
            </a:pPr>
            <a:r>
              <a:rPr lang="en-US" sz="1200" dirty="0">
                <a:solidFill>
                  <a:schemeClr val="tx2"/>
                </a:solidFill>
                <a:latin typeface="Arial" panose="020B0604020202020204" pitchFamily="34" charset="0"/>
                <a:cs typeface="Arial" panose="020B0604020202020204" pitchFamily="34" charset="0"/>
              </a:rPr>
              <a:t>Total gain of </a:t>
            </a:r>
            <a:r>
              <a:rPr lang="en-US" sz="1200" dirty="0" smtClean="0">
                <a:solidFill>
                  <a:schemeClr val="tx2"/>
                </a:solidFill>
                <a:latin typeface="Arial" panose="020B0604020202020204" pitchFamily="34" charset="0"/>
                <a:cs typeface="Arial" panose="020B0604020202020204" pitchFamily="34" charset="0"/>
              </a:rPr>
              <a:t>$40 </a:t>
            </a:r>
            <a:r>
              <a:rPr lang="en-US" sz="1200" dirty="0">
                <a:solidFill>
                  <a:schemeClr val="tx2"/>
                </a:solidFill>
                <a:latin typeface="Arial" panose="020B0604020202020204" pitchFamily="34" charset="0"/>
                <a:cs typeface="Arial" panose="020B0604020202020204" pitchFamily="34" charset="0"/>
              </a:rPr>
              <a:t>million</a:t>
            </a:r>
          </a:p>
          <a:p>
            <a:pPr marL="252087" indent="-252087" defTabSz="449505" eaLnBrk="0" hangingPunct="0">
              <a:spcBef>
                <a:spcPct val="50000"/>
              </a:spcBef>
              <a:spcAft>
                <a:spcPts val="529"/>
              </a:spcAft>
              <a:buClr>
                <a:srgbClr val="D8D1CA">
                  <a:lumMod val="10000"/>
                </a:srgbClr>
              </a:buClr>
            </a:pPr>
            <a:r>
              <a:rPr lang="en-US" sz="1200" dirty="0">
                <a:solidFill>
                  <a:schemeClr val="tx2"/>
                </a:solidFill>
                <a:latin typeface="Arial" panose="020B0604020202020204" pitchFamily="34" charset="0"/>
                <a:cs typeface="Arial" panose="020B0604020202020204" pitchFamily="34" charset="0"/>
              </a:rPr>
              <a:t>Grantor decides to sell all </a:t>
            </a:r>
            <a:r>
              <a:rPr lang="en-US" sz="1200" dirty="0" smtClean="0">
                <a:solidFill>
                  <a:schemeClr val="tx2"/>
                </a:solidFill>
                <a:latin typeface="Arial" panose="020B0604020202020204" pitchFamily="34" charset="0"/>
                <a:cs typeface="Arial" panose="020B0604020202020204" pitchFamily="34" charset="0"/>
              </a:rPr>
              <a:t>QSBS-eligible </a:t>
            </a:r>
            <a:r>
              <a:rPr lang="en-US" sz="1200" dirty="0">
                <a:solidFill>
                  <a:schemeClr val="tx2"/>
                </a:solidFill>
                <a:latin typeface="Arial" panose="020B0604020202020204" pitchFamily="34" charset="0"/>
                <a:cs typeface="Arial" panose="020B0604020202020204" pitchFamily="34" charset="0"/>
              </a:rPr>
              <a:t>shares, with two options for </a:t>
            </a:r>
            <a:r>
              <a:rPr lang="en-US" sz="1200" dirty="0" smtClean="0">
                <a:solidFill>
                  <a:schemeClr val="tx2"/>
                </a:solidFill>
                <a:latin typeface="Arial" panose="020B0604020202020204" pitchFamily="34" charset="0"/>
                <a:cs typeface="Arial" panose="020B0604020202020204" pitchFamily="34" charset="0"/>
              </a:rPr>
              <a:t>the shares </a:t>
            </a:r>
            <a:r>
              <a:rPr lang="en-US" sz="1200" dirty="0">
                <a:solidFill>
                  <a:schemeClr val="tx2"/>
                </a:solidFill>
                <a:latin typeface="Arial" panose="020B0604020202020204" pitchFamily="34" charset="0"/>
                <a:cs typeface="Arial" panose="020B0604020202020204" pitchFamily="34" charset="0"/>
              </a:rPr>
              <a:t>held in trust:</a:t>
            </a:r>
          </a:p>
          <a:p>
            <a:endParaRPr lang="en-US" sz="1200" dirty="0">
              <a:solidFill>
                <a:schemeClr val="tx2"/>
              </a:solidFill>
              <a:latin typeface="Arial" panose="020B0604020202020204" pitchFamily="34" charset="0"/>
              <a:cs typeface="Arial" panose="020B0604020202020204" pitchFamily="34" charset="0"/>
            </a:endParaRPr>
          </a:p>
        </p:txBody>
      </p:sp>
      <p:sp>
        <p:nvSpPr>
          <p:cNvPr id="4" name="Content Placeholder 3"/>
          <p:cNvSpPr>
            <a:spLocks noGrp="1"/>
          </p:cNvSpPr>
          <p:nvPr>
            <p:ph sz="quarter" idx="21"/>
          </p:nvPr>
        </p:nvSpPr>
        <p:spPr>
          <a:xfrm>
            <a:off x="471723" y="6002738"/>
            <a:ext cx="8209429" cy="313765"/>
          </a:xfrm>
        </p:spPr>
        <p:txBody>
          <a:bodyPr/>
          <a:lstStyle/>
          <a:p>
            <a:pPr marL="201717" indent="-201717">
              <a:spcAft>
                <a:spcPts val="265"/>
              </a:spcAft>
            </a:pPr>
            <a:r>
              <a:rPr lang="en-US" sz="1000" dirty="0" smtClean="0">
                <a:solidFill>
                  <a:schemeClr val="tx2"/>
                </a:solidFill>
                <a:latin typeface="Arial" panose="020B0604020202020204" pitchFamily="34" charset="0"/>
                <a:cs typeface="Arial" panose="020B0604020202020204" pitchFamily="34" charset="0"/>
              </a:rPr>
              <a:t>The two spouses use $7.5 million of their combined lifetime gift tax exclusion, which at the time of the gift is $10.98 million.</a:t>
            </a:r>
          </a:p>
          <a:p>
            <a:pPr marL="201717" indent="-201717"/>
            <a:r>
              <a:rPr lang="en-US" sz="1000" dirty="0" smtClean="0">
                <a:solidFill>
                  <a:schemeClr val="tx2"/>
                </a:solidFill>
                <a:latin typeface="Arial" panose="020B0604020202020204" pitchFamily="34" charset="0"/>
                <a:cs typeface="Arial" panose="020B0604020202020204" pitchFamily="34" charset="0"/>
              </a:rPr>
              <a:t>Includes </a:t>
            </a:r>
            <a:r>
              <a:rPr lang="en-US" sz="1000" dirty="0">
                <a:solidFill>
                  <a:schemeClr val="tx2"/>
                </a:solidFill>
                <a:latin typeface="Arial" panose="020B0604020202020204" pitchFamily="34" charset="0"/>
                <a:cs typeface="Arial" panose="020B0604020202020204" pitchFamily="34" charset="0"/>
              </a:rPr>
              <a:t>a 20% federal long-term capital gains tax rate, </a:t>
            </a:r>
            <a:r>
              <a:rPr lang="en-US" sz="1000" dirty="0" smtClean="0">
                <a:solidFill>
                  <a:schemeClr val="tx2"/>
                </a:solidFill>
                <a:latin typeface="Arial" panose="020B0604020202020204" pitchFamily="34" charset="0"/>
                <a:cs typeface="Arial" panose="020B0604020202020204" pitchFamily="34" charset="0"/>
              </a:rPr>
              <a:t>a 4.95% Illinois </a:t>
            </a:r>
            <a:r>
              <a:rPr lang="en-US" sz="1000" dirty="0">
                <a:solidFill>
                  <a:schemeClr val="tx2"/>
                </a:solidFill>
                <a:latin typeface="Arial" panose="020B0604020202020204" pitchFamily="34" charset="0"/>
                <a:cs typeface="Arial" panose="020B0604020202020204" pitchFamily="34" charset="0"/>
              </a:rPr>
              <a:t>income tax rate, </a:t>
            </a:r>
            <a:r>
              <a:rPr lang="en-US" sz="1000" dirty="0" smtClean="0">
                <a:solidFill>
                  <a:schemeClr val="tx2"/>
                </a:solidFill>
                <a:latin typeface="Arial" panose="020B0604020202020204" pitchFamily="34" charset="0"/>
                <a:cs typeface="Arial" panose="020B0604020202020204" pitchFamily="34" charset="0"/>
              </a:rPr>
              <a:t>and </a:t>
            </a:r>
            <a:r>
              <a:rPr lang="en-US" sz="1000" dirty="0">
                <a:solidFill>
                  <a:schemeClr val="tx2"/>
                </a:solidFill>
                <a:latin typeface="Arial" panose="020B0604020202020204" pitchFamily="34" charset="0"/>
                <a:cs typeface="Arial" panose="020B0604020202020204" pitchFamily="34" charset="0"/>
              </a:rPr>
              <a:t>a 3.8% surtax on net investment income</a:t>
            </a:r>
            <a:r>
              <a:rPr lang="en-US" sz="1000" dirty="0" smtClean="0">
                <a:solidFill>
                  <a:schemeClr val="tx2"/>
                </a:solidFill>
                <a:latin typeface="Arial" panose="020B0604020202020204" pitchFamily="34" charset="0"/>
                <a:cs typeface="Arial" panose="020B0604020202020204" pitchFamily="34" charset="0"/>
              </a:rPr>
              <a:t>.</a:t>
            </a:r>
            <a:endParaRPr lang="en-US" sz="1000" dirty="0">
              <a:solidFill>
                <a:schemeClr val="tx2"/>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a:xfrm>
            <a:off x="480906" y="501916"/>
            <a:ext cx="8209429" cy="390525"/>
          </a:xfrm>
        </p:spPr>
        <p:txBody>
          <a:bodyPr/>
          <a:lstStyle/>
          <a:p>
            <a:r>
              <a:rPr lang="en-US" sz="1800" dirty="0" smtClean="0">
                <a:latin typeface="Arial" panose="020B0604020202020204" pitchFamily="34" charset="0"/>
                <a:cs typeface="Arial" panose="020B0604020202020204" pitchFamily="34" charset="0"/>
              </a:rPr>
              <a:t>Estate planning with QSBS | Hypothetical scenario # 1 - Illinois</a:t>
            </a:r>
            <a:endParaRPr lang="en-US" sz="1800" dirty="0">
              <a:latin typeface="Arial" panose="020B0604020202020204" pitchFamily="34" charset="0"/>
              <a:cs typeface="Arial" panose="020B0604020202020204" pitchFamily="34" charset="0"/>
            </a:endParaRPr>
          </a:p>
        </p:txBody>
      </p:sp>
      <p:sp>
        <p:nvSpPr>
          <p:cNvPr id="10" name="Text Placeholder 1"/>
          <p:cNvSpPr txBox="1">
            <a:spLocks/>
          </p:cNvSpPr>
          <p:nvPr/>
        </p:nvSpPr>
        <p:spPr>
          <a:xfrm>
            <a:off x="432496" y="5612058"/>
            <a:ext cx="8257839" cy="291286"/>
          </a:xfrm>
          <a:prstGeom prst="rect">
            <a:avLst/>
          </a:prstGeom>
          <a:noFill/>
        </p:spPr>
        <p:txBody>
          <a:bodyPr lIns="0"/>
          <a:lstStyle>
            <a:lvl1pPr marL="182880" indent="-182880" algn="l" defTabSz="509412" rtl="0" eaLnBrk="1" latinLnBrk="0" hangingPunct="1">
              <a:spcBef>
                <a:spcPts val="0"/>
              </a:spcBef>
              <a:spcAft>
                <a:spcPts val="600"/>
              </a:spcAft>
              <a:buClr>
                <a:schemeClr val="bg2">
                  <a:lumMod val="10000"/>
                </a:schemeClr>
              </a:buClr>
              <a:buFont typeface="Arial" pitchFamily="34" charset="0"/>
              <a:buChar char="•"/>
              <a:defRPr sz="1200" b="0" i="0" kern="1200" spc="0">
                <a:solidFill>
                  <a:schemeClr val="tx1"/>
                </a:solidFill>
                <a:latin typeface="+mn-lt"/>
                <a:ea typeface="+mn-ea"/>
                <a:cs typeface="Amplitude Light"/>
              </a:defRPr>
            </a:lvl1pPr>
            <a:lvl2pPr marL="365760" indent="-182880" algn="l" defTabSz="509412" rtl="0" eaLnBrk="1" latinLnBrk="0" hangingPunct="1">
              <a:spcBef>
                <a:spcPts val="0"/>
              </a:spcBef>
              <a:spcAft>
                <a:spcPts val="600"/>
              </a:spcAft>
              <a:buClr>
                <a:schemeClr val="bg2">
                  <a:lumMod val="25000"/>
                </a:schemeClr>
              </a:buClr>
              <a:buFont typeface="Arial" panose="020B0604020202020204" pitchFamily="34" charset="0"/>
              <a:buChar char="–"/>
              <a:defRPr sz="1200" b="0" i="0" kern="1200" spc="0">
                <a:solidFill>
                  <a:schemeClr val="tx1"/>
                </a:solidFill>
                <a:latin typeface="+mn-lt"/>
                <a:ea typeface="+mn-ea"/>
                <a:cs typeface="Amplitude Light"/>
              </a:defRPr>
            </a:lvl2pPr>
            <a:lvl3pPr marL="548640" indent="-182880" algn="l" defTabSz="509412" rtl="0" eaLnBrk="1" latinLnBrk="0" hangingPunct="1">
              <a:spcBef>
                <a:spcPts val="0"/>
              </a:spcBef>
              <a:spcAft>
                <a:spcPts val="600"/>
              </a:spcAft>
              <a:buClr>
                <a:schemeClr val="bg2">
                  <a:lumMod val="50000"/>
                </a:schemeClr>
              </a:buClr>
              <a:buFont typeface="Arial" pitchFamily="34" charset="0"/>
              <a:buChar char="•"/>
              <a:defRPr sz="1200" b="0" i="0" kern="1200">
                <a:solidFill>
                  <a:schemeClr val="tx1"/>
                </a:solidFill>
                <a:latin typeface="+mn-lt"/>
                <a:ea typeface="+mn-ea"/>
                <a:cs typeface="Amplitude Light"/>
              </a:defRPr>
            </a:lvl3pPr>
            <a:lvl4pPr marL="731520" indent="-182880" algn="l" defTabSz="509412" rtl="0" eaLnBrk="1" latinLnBrk="0" hangingPunct="1">
              <a:spcBef>
                <a:spcPts val="0"/>
              </a:spcBef>
              <a:spcAft>
                <a:spcPts val="600"/>
              </a:spcAft>
              <a:buClr>
                <a:schemeClr val="bg2">
                  <a:lumMod val="75000"/>
                </a:schemeClr>
              </a:buClr>
              <a:buFont typeface="Arial" panose="020B0604020202020204" pitchFamily="34" charset="0"/>
              <a:buChar char="–"/>
              <a:defRPr sz="1200" b="0" i="0" kern="1200" spc="0">
                <a:solidFill>
                  <a:schemeClr val="tx1"/>
                </a:solidFill>
                <a:latin typeface="+mn-lt"/>
                <a:ea typeface="+mn-ea"/>
                <a:cs typeface="Amplitude Light"/>
              </a:defRPr>
            </a:lvl4pPr>
            <a:lvl5pPr marL="914400" indent="-182880" algn="l" defTabSz="509412" rtl="0" eaLnBrk="1" latinLnBrk="0" hangingPunct="1">
              <a:spcBef>
                <a:spcPts val="0"/>
              </a:spcBef>
              <a:spcAft>
                <a:spcPts val="600"/>
              </a:spcAft>
              <a:buClr>
                <a:schemeClr val="bg2">
                  <a:lumMod val="90000"/>
                </a:schemeClr>
              </a:buClr>
              <a:buFont typeface="Arial" pitchFamily="34" charset="0"/>
              <a:buChar char="•"/>
              <a:defRPr sz="1200" b="0" i="0" kern="1200" spc="0">
                <a:solidFill>
                  <a:schemeClr val="tx1"/>
                </a:solidFill>
                <a:latin typeface="+mn-lt"/>
                <a:ea typeface="+mn-ea"/>
                <a:cs typeface="Amplitude Light"/>
              </a:defRPr>
            </a:lvl5pPr>
            <a:lvl6pPr marL="822960" indent="-256032" algn="l" defTabSz="509412" rtl="0" eaLnBrk="1" latinLnBrk="0" hangingPunct="1">
              <a:spcBef>
                <a:spcPts val="600"/>
              </a:spcBef>
              <a:buFont typeface="Arial"/>
              <a:buChar char="•"/>
              <a:defRPr sz="1400" b="0" i="0" kern="1200" spc="0">
                <a:solidFill>
                  <a:schemeClr val="tx1"/>
                </a:solidFill>
                <a:latin typeface="+mn-lt"/>
                <a:ea typeface="+mn-ea"/>
                <a:cs typeface="Amplitude Light"/>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161056" indent="-161056" defTabSz="449505" eaLnBrk="0" fontAlgn="auto" hangingPunct="0">
              <a:spcBef>
                <a:spcPct val="50000"/>
              </a:spcBef>
              <a:spcAft>
                <a:spcPts val="529"/>
              </a:spcAft>
              <a:buClr>
                <a:srgbClr val="D8D1CA">
                  <a:lumMod val="10000"/>
                </a:srgbClr>
              </a:buClr>
              <a:buFont typeface="Arial" charset="0"/>
              <a:buChar char="•"/>
              <a:defRPr/>
            </a:pPr>
            <a:r>
              <a:rPr lang="en-US" b="1" dirty="0">
                <a:solidFill>
                  <a:schemeClr val="tx2"/>
                </a:solidFill>
                <a:latin typeface="Arial" panose="020B0604020202020204" pitchFamily="34" charset="0"/>
                <a:cs typeface="Arial" panose="020B0604020202020204" pitchFamily="34" charset="0"/>
              </a:rPr>
              <a:t>Which scenario will be more accretive to the grantor’s family?</a:t>
            </a:r>
          </a:p>
        </p:txBody>
      </p:sp>
    </p:spTree>
    <p:extLst>
      <p:ext uri="{BB962C8B-B14F-4D97-AF65-F5344CB8AC3E}">
        <p14:creationId xmlns:p14="http://schemas.microsoft.com/office/powerpoint/2010/main" val="40551788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21"/>
          </p:nvPr>
        </p:nvSpPr>
        <p:spPr>
          <a:xfrm>
            <a:off x="477371" y="5989208"/>
            <a:ext cx="8209429" cy="313765"/>
          </a:xfrm>
        </p:spPr>
        <p:txBody>
          <a:bodyPr/>
          <a:lstStyle/>
          <a:p>
            <a:pPr marL="154089" indent="-154089" defTabSz="449505">
              <a:spcAft>
                <a:spcPts val="529"/>
              </a:spcAft>
              <a:buClr>
                <a:srgbClr val="D8D1CA">
                  <a:lumMod val="10000"/>
                </a:srgbClr>
              </a:buClr>
            </a:pPr>
            <a:r>
              <a:rPr lang="en-US" sz="1000" dirty="0" smtClean="0">
                <a:solidFill>
                  <a:schemeClr val="tx2"/>
                </a:solidFill>
                <a:latin typeface="Arial" panose="020B0604020202020204" pitchFamily="34" charset="0"/>
                <a:cs typeface="Arial" panose="020B0604020202020204" pitchFamily="34" charset="0"/>
              </a:rPr>
              <a:t>The </a:t>
            </a:r>
            <a:r>
              <a:rPr lang="en-US" sz="1000" dirty="0">
                <a:solidFill>
                  <a:schemeClr val="tx2"/>
                </a:solidFill>
                <a:latin typeface="Arial" panose="020B0604020202020204" pitchFamily="34" charset="0"/>
                <a:cs typeface="Arial" panose="020B0604020202020204" pitchFamily="34" charset="0"/>
              </a:rPr>
              <a:t>expected appreciation represents the average of all returns, whereas the geometric appreciation represents an estimate of how volatility impacts the expected appreciation; the greater the volatility, the lower the geometric appreciation is relative to the expected appreciation.</a:t>
            </a:r>
          </a:p>
          <a:p>
            <a:pPr marL="0" indent="0" defTabSz="449505">
              <a:spcAft>
                <a:spcPts val="529"/>
              </a:spcAft>
              <a:buClr>
                <a:srgbClr val="D8D1CA">
                  <a:lumMod val="10000"/>
                </a:srgbClr>
              </a:buClr>
              <a:buNone/>
            </a:pPr>
            <a:r>
              <a:rPr lang="en-US" sz="1000" dirty="0">
                <a:solidFill>
                  <a:schemeClr val="tx2"/>
                </a:solidFill>
                <a:latin typeface="Arial" panose="020B0604020202020204" pitchFamily="34" charset="0"/>
                <a:cs typeface="Arial" panose="020B0604020202020204" pitchFamily="34" charset="0"/>
              </a:rPr>
              <a:t>Return assumptions shown are pre-tax. References to expected returns are not predictions of future performance. Actual results may be expected to vary from assumptions, which are made for discussion purposes only. These materials should not be construed as providing legal, tax or accounting advice. Assumptions as of </a:t>
            </a:r>
            <a:r>
              <a:rPr lang="en-US" sz="1000" dirty="0" smtClean="0">
                <a:solidFill>
                  <a:schemeClr val="tx2"/>
                </a:solidFill>
                <a:latin typeface="Arial" panose="020B0604020202020204" pitchFamily="34" charset="0"/>
                <a:cs typeface="Arial" panose="020B0604020202020204" pitchFamily="34" charset="0"/>
              </a:rPr>
              <a:t>10/10/2019.</a:t>
            </a:r>
            <a:endParaRPr lang="en-US" sz="1000" dirty="0">
              <a:solidFill>
                <a:schemeClr val="tx2"/>
              </a:solidFill>
              <a:latin typeface="Arial" panose="020B0604020202020204" pitchFamily="34" charset="0"/>
              <a:cs typeface="Arial" panose="020B0604020202020204" pitchFamily="34" charset="0"/>
            </a:endParaRPr>
          </a:p>
        </p:txBody>
      </p:sp>
      <p:sp>
        <p:nvSpPr>
          <p:cNvPr id="4" name="Title 3"/>
          <p:cNvSpPr>
            <a:spLocks noGrp="1"/>
          </p:cNvSpPr>
          <p:nvPr>
            <p:ph type="title"/>
          </p:nvPr>
        </p:nvSpPr>
        <p:spPr>
          <a:xfrm>
            <a:off x="347472" y="366697"/>
            <a:ext cx="8458200" cy="390525"/>
          </a:xfrm>
        </p:spPr>
        <p:txBody>
          <a:bodyPr/>
          <a:lstStyle/>
          <a:p>
            <a:r>
              <a:rPr lang="en-US" sz="1800" dirty="0" smtClean="0">
                <a:latin typeface="Arial" panose="020B0604020202020204" pitchFamily="34" charset="0"/>
                <a:cs typeface="Arial" panose="020B0604020202020204" pitchFamily="34" charset="0"/>
              </a:rPr>
              <a:t>Estate planning with QSBS | Key assumptions</a:t>
            </a:r>
            <a:endParaRPr lang="en-US" sz="18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2"/>
          <a:stretch>
            <a:fillRect/>
          </a:stretch>
        </p:blipFill>
        <p:spPr>
          <a:xfrm>
            <a:off x="473336" y="1293262"/>
            <a:ext cx="8213464" cy="3792545"/>
          </a:xfrm>
          <a:prstGeom prst="rect">
            <a:avLst/>
          </a:prstGeom>
        </p:spPr>
      </p:pic>
    </p:spTree>
    <p:extLst>
      <p:ext uri="{BB962C8B-B14F-4D97-AF65-F5344CB8AC3E}">
        <p14:creationId xmlns:p14="http://schemas.microsoft.com/office/powerpoint/2010/main" val="37572935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21"/>
          </p:nvPr>
        </p:nvSpPr>
        <p:spPr/>
        <p:txBody>
          <a:bodyPr/>
          <a:lstStyle/>
          <a:p>
            <a:pPr marL="0" indent="0" defTabSz="449505">
              <a:spcAft>
                <a:spcPts val="529"/>
              </a:spcAft>
              <a:buClr>
                <a:srgbClr val="D8D1CA">
                  <a:lumMod val="10000"/>
                </a:srgbClr>
              </a:buClr>
              <a:buNone/>
            </a:pPr>
            <a:r>
              <a:rPr lang="en-US" sz="1000" dirty="0">
                <a:solidFill>
                  <a:schemeClr val="tx2"/>
                </a:solidFill>
                <a:latin typeface="Arial" panose="020B0604020202020204" pitchFamily="34" charset="0"/>
                <a:cs typeface="Arial" panose="020B0604020202020204" pitchFamily="34" charset="0"/>
              </a:rPr>
              <a:t>These materials should not be construed as providing legal, tax or accounting advice.</a:t>
            </a:r>
          </a:p>
          <a:p>
            <a:pPr marL="0" indent="0" defTabSz="449505">
              <a:spcAft>
                <a:spcPts val="529"/>
              </a:spcAft>
              <a:buClr>
                <a:srgbClr val="D8D1CA">
                  <a:lumMod val="10000"/>
                </a:srgbClr>
              </a:buClr>
              <a:buNone/>
            </a:pPr>
            <a:r>
              <a:rPr lang="en-US" sz="1000" dirty="0">
                <a:solidFill>
                  <a:schemeClr val="tx2"/>
                </a:solidFill>
                <a:latin typeface="Arial" panose="020B0604020202020204" pitchFamily="34" charset="0"/>
                <a:cs typeface="Arial" panose="020B0604020202020204" pitchFamily="34" charset="0"/>
              </a:rPr>
              <a:t>In the grantor </a:t>
            </a:r>
            <a:r>
              <a:rPr lang="en-US" sz="1000" dirty="0" smtClean="0">
                <a:solidFill>
                  <a:schemeClr val="tx2"/>
                </a:solidFill>
                <a:latin typeface="Arial" panose="020B0604020202020204" pitchFamily="34" charset="0"/>
                <a:cs typeface="Arial" panose="020B0604020202020204" pitchFamily="34" charset="0"/>
              </a:rPr>
              <a:t>trusts </a:t>
            </a:r>
            <a:r>
              <a:rPr lang="en-US" sz="1000" dirty="0">
                <a:solidFill>
                  <a:schemeClr val="tx2"/>
                </a:solidFill>
                <a:latin typeface="Arial" panose="020B0604020202020204" pitchFamily="34" charset="0"/>
                <a:cs typeface="Arial" panose="020B0604020202020204" pitchFamily="34" charset="0"/>
              </a:rPr>
              <a:t>scenario</a:t>
            </a:r>
            <a:r>
              <a:rPr lang="en-US" sz="1000" dirty="0" smtClean="0">
                <a:solidFill>
                  <a:schemeClr val="tx2"/>
                </a:solidFill>
                <a:latin typeface="Arial" panose="020B0604020202020204" pitchFamily="34" charset="0"/>
                <a:cs typeface="Arial" panose="020B0604020202020204" pitchFamily="34" charset="0"/>
              </a:rPr>
              <a:t>, taxes on the income realizations in the grantor trusts are paid out of the assets in the </a:t>
            </a:r>
            <a:r>
              <a:rPr lang="en-US" sz="1000" dirty="0">
                <a:solidFill>
                  <a:schemeClr val="tx2"/>
                </a:solidFill>
                <a:latin typeface="Arial" panose="020B0604020202020204" pitchFamily="34" charset="0"/>
                <a:cs typeface="Arial" panose="020B0604020202020204" pitchFamily="34" charset="0"/>
              </a:rPr>
              <a:t>“Grantor” </a:t>
            </a:r>
            <a:r>
              <a:rPr lang="en-US" sz="1000" dirty="0" smtClean="0">
                <a:solidFill>
                  <a:schemeClr val="tx2"/>
                </a:solidFill>
                <a:latin typeface="Arial" panose="020B0604020202020204" pitchFamily="34" charset="0"/>
                <a:cs typeface="Arial" panose="020B0604020202020204" pitchFamily="34" charset="0"/>
              </a:rPr>
              <a:t>column. The “Grantor” column ultimately grows to a negative number because the grantor would have to draw on other assets of her estates to meet the tax payments. Shown net of estate taxes because such dollars would otherwise have been includable in the grantor’s estate.</a:t>
            </a:r>
            <a:endParaRPr lang="en-US" sz="1000" dirty="0">
              <a:solidFill>
                <a:schemeClr val="tx2"/>
              </a:solidFill>
              <a:latin typeface="Arial" panose="020B0604020202020204" pitchFamily="34" charset="0"/>
              <a:cs typeface="Arial" panose="020B0604020202020204" pitchFamily="34" charset="0"/>
            </a:endParaRPr>
          </a:p>
        </p:txBody>
      </p:sp>
      <p:sp>
        <p:nvSpPr>
          <p:cNvPr id="4" name="Title 3"/>
          <p:cNvSpPr>
            <a:spLocks noGrp="1"/>
          </p:cNvSpPr>
          <p:nvPr>
            <p:ph type="title"/>
          </p:nvPr>
        </p:nvSpPr>
        <p:spPr/>
        <p:txBody>
          <a:bodyPr/>
          <a:lstStyle/>
          <a:p>
            <a:r>
              <a:rPr lang="en-US" sz="1800" dirty="0" smtClean="0">
                <a:latin typeface="Arial" panose="020B0604020202020204" pitchFamily="34" charset="0"/>
                <a:cs typeface="Arial" panose="020B0604020202020204" pitchFamily="34" charset="0"/>
              </a:rPr>
              <a:t>Grantor trusts </a:t>
            </a:r>
            <a:r>
              <a:rPr lang="en-US" sz="1800" dirty="0">
                <a:latin typeface="Arial" panose="020B0604020202020204" pitchFamily="34" charset="0"/>
                <a:cs typeface="Arial" panose="020B0604020202020204" pitchFamily="34" charset="0"/>
              </a:rPr>
              <a:t>may produce greater net wealth to heirs than </a:t>
            </a:r>
            <a:r>
              <a:rPr lang="en-US" sz="1800" dirty="0" smtClean="0">
                <a:latin typeface="Arial" panose="020B0604020202020204" pitchFamily="34" charset="0"/>
                <a:cs typeface="Arial" panose="020B0604020202020204" pitchFamily="34" charset="0"/>
              </a:rPr>
              <a:t>non-grantor trusts with </a:t>
            </a:r>
            <a:r>
              <a:rPr lang="en-US" sz="1800" dirty="0">
                <a:latin typeface="Arial" panose="020B0604020202020204" pitchFamily="34" charset="0"/>
                <a:cs typeface="Arial" panose="020B0604020202020204" pitchFamily="34" charset="0"/>
              </a:rPr>
              <a:t>separate </a:t>
            </a:r>
            <a:r>
              <a:rPr lang="en-US" sz="1800" dirty="0" smtClean="0">
                <a:latin typeface="Arial" panose="020B0604020202020204" pitchFamily="34" charset="0"/>
                <a:cs typeface="Arial" panose="020B0604020202020204" pitchFamily="34" charset="0"/>
              </a:rPr>
              <a:t>exclusions…</a:t>
            </a:r>
            <a:endParaRPr lang="en-US" sz="1800" dirty="0">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2"/>
          <a:stretch>
            <a:fillRect/>
          </a:stretch>
        </p:blipFill>
        <p:spPr>
          <a:xfrm>
            <a:off x="473336" y="1508678"/>
            <a:ext cx="8213464" cy="3269405"/>
          </a:xfrm>
          <a:prstGeom prst="rect">
            <a:avLst/>
          </a:prstGeom>
        </p:spPr>
      </p:pic>
    </p:spTree>
    <p:extLst>
      <p:ext uri="{BB962C8B-B14F-4D97-AF65-F5344CB8AC3E}">
        <p14:creationId xmlns:p14="http://schemas.microsoft.com/office/powerpoint/2010/main" val="15033097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1800" dirty="0">
                <a:latin typeface="Arial" panose="020B0604020202020204" pitchFamily="34" charset="0"/>
                <a:cs typeface="Arial" panose="020B0604020202020204" pitchFamily="34" charset="0"/>
              </a:rPr>
              <a:t>…but only if the grantor survives and can afford to maintain the </a:t>
            </a:r>
            <a:r>
              <a:rPr lang="en-US" sz="1800" dirty="0" smtClean="0">
                <a:latin typeface="Arial" panose="020B0604020202020204" pitchFamily="34" charset="0"/>
                <a:cs typeface="Arial" panose="020B0604020202020204" pitchFamily="34" charset="0"/>
              </a:rPr>
              <a:t>trusts’ </a:t>
            </a:r>
            <a:r>
              <a:rPr lang="en-US" sz="1800" dirty="0">
                <a:latin typeface="Arial" panose="020B0604020202020204" pitchFamily="34" charset="0"/>
                <a:cs typeface="Arial" panose="020B0604020202020204" pitchFamily="34" charset="0"/>
              </a:rPr>
              <a:t>grantor status</a:t>
            </a:r>
          </a:p>
        </p:txBody>
      </p:sp>
      <p:pic>
        <p:nvPicPr>
          <p:cNvPr id="7" name="Picture 6"/>
          <p:cNvPicPr>
            <a:picLocks noChangeAspect="1"/>
          </p:cNvPicPr>
          <p:nvPr/>
        </p:nvPicPr>
        <p:blipFill>
          <a:blip r:embed="rId2"/>
          <a:stretch>
            <a:fillRect/>
          </a:stretch>
        </p:blipFill>
        <p:spPr>
          <a:xfrm>
            <a:off x="1052279" y="1177123"/>
            <a:ext cx="7039444" cy="5131398"/>
          </a:xfrm>
          <a:prstGeom prst="rect">
            <a:avLst/>
          </a:prstGeom>
        </p:spPr>
      </p:pic>
    </p:spTree>
    <p:extLst>
      <p:ext uri="{BB962C8B-B14F-4D97-AF65-F5344CB8AC3E}">
        <p14:creationId xmlns:p14="http://schemas.microsoft.com/office/powerpoint/2010/main" val="42932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165" y="535367"/>
            <a:ext cx="8796528" cy="390525"/>
          </a:xfrm>
        </p:spPr>
        <p:txBody>
          <a:bodyPr/>
          <a:lstStyle/>
          <a:p>
            <a:r>
              <a:rPr lang="en-US" sz="1800" dirty="0" smtClean="0">
                <a:latin typeface="Arial" panose="020B0604020202020204" pitchFamily="34" charset="0"/>
                <a:cs typeface="Arial" panose="020B0604020202020204" pitchFamily="34" charset="0"/>
              </a:rPr>
              <a:t>Taking on less risk in the trust portfolio may prevent a breakeven from occurring</a:t>
            </a:r>
            <a:endParaRPr lang="en-US" sz="18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2"/>
          <a:stretch>
            <a:fillRect/>
          </a:stretch>
        </p:blipFill>
        <p:spPr>
          <a:xfrm>
            <a:off x="1052279" y="1132738"/>
            <a:ext cx="7039444" cy="5131398"/>
          </a:xfrm>
          <a:prstGeom prst="rect">
            <a:avLst/>
          </a:prstGeom>
        </p:spPr>
      </p:pic>
    </p:spTree>
    <p:extLst>
      <p:ext uri="{BB962C8B-B14F-4D97-AF65-F5344CB8AC3E}">
        <p14:creationId xmlns:p14="http://schemas.microsoft.com/office/powerpoint/2010/main" val="22584898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736900" y="4057083"/>
            <a:ext cx="3953435" cy="1405513"/>
          </a:xfrm>
          <a:prstGeom prst="rect">
            <a:avLst/>
          </a:prstGeom>
          <a:solidFill>
            <a:srgbClr val="F1EFED"/>
          </a:solidFill>
          <a:ln>
            <a:solidFill>
              <a:srgbClr val="310008"/>
            </a:solidFill>
          </a:ln>
        </p:spPr>
        <p:txBody>
          <a:bodyPr wrap="square" rtlCol="0">
            <a:spAutoFit/>
          </a:bodyPr>
          <a:lstStyle/>
          <a:p>
            <a:pPr marL="154089" indent="-154089" defTabSz="806867" eaLnBrk="1" fontAlgn="auto" hangingPunct="1">
              <a:spcBef>
                <a:spcPts val="0"/>
              </a:spcBef>
              <a:spcAft>
                <a:spcPts val="529"/>
              </a:spcAft>
              <a:buClrTx/>
              <a:buFont typeface="Arial" panose="020B0604020202020204" pitchFamily="34" charset="0"/>
              <a:buChar char="•"/>
              <a:defRPr/>
            </a:pPr>
            <a:r>
              <a:rPr lang="en-US" sz="1100" kern="0" dirty="0">
                <a:solidFill>
                  <a:schemeClr val="tx2"/>
                </a:solidFill>
                <a:latin typeface="Arial" panose="020B0604020202020204" pitchFamily="34" charset="0"/>
                <a:cs typeface="Arial" panose="020B0604020202020204" pitchFamily="34" charset="0"/>
              </a:rPr>
              <a:t>The $10MM gain on the 100,000 shares held by the grantor is covered by her exclusion</a:t>
            </a:r>
          </a:p>
          <a:p>
            <a:pPr marL="154089" indent="-154089" defTabSz="806867" eaLnBrk="1" fontAlgn="auto" hangingPunct="1">
              <a:spcBef>
                <a:spcPts val="0"/>
              </a:spcBef>
              <a:spcAft>
                <a:spcPts val="529"/>
              </a:spcAft>
              <a:buClrTx/>
              <a:buFont typeface="Arial" panose="020B0604020202020204" pitchFamily="34" charset="0"/>
              <a:buChar char="•"/>
              <a:defRPr/>
            </a:pPr>
            <a:r>
              <a:rPr lang="en-US" sz="1100" kern="0" dirty="0">
                <a:solidFill>
                  <a:schemeClr val="tx2"/>
                </a:solidFill>
                <a:latin typeface="Arial" panose="020B0604020202020204" pitchFamily="34" charset="0"/>
                <a:cs typeface="Arial" panose="020B0604020202020204" pitchFamily="34" charset="0"/>
              </a:rPr>
              <a:t>The aggregate $30MM of gain on the 300,000 shares held by the grantor trusts is taxable to the grantor at an effective long-term capital gains rate of 32.62%²</a:t>
            </a:r>
          </a:p>
          <a:p>
            <a:pPr marL="154089" indent="-154089" defTabSz="806867" eaLnBrk="1" fontAlgn="auto" hangingPunct="1">
              <a:spcBef>
                <a:spcPts val="0"/>
              </a:spcBef>
              <a:spcAft>
                <a:spcPts val="529"/>
              </a:spcAft>
              <a:buClrTx/>
              <a:buFont typeface="Arial" panose="020B0604020202020204" pitchFamily="34" charset="0"/>
              <a:buChar char="•"/>
              <a:defRPr/>
            </a:pPr>
            <a:r>
              <a:rPr lang="en-US" sz="1100" kern="0" dirty="0">
                <a:solidFill>
                  <a:schemeClr val="tx2"/>
                </a:solidFill>
                <a:latin typeface="Arial" panose="020B0604020202020204" pitchFamily="34" charset="0"/>
                <a:cs typeface="Arial" panose="020B0604020202020204" pitchFamily="34" charset="0"/>
              </a:rPr>
              <a:t>Trusts continue to benefit from grantor status as grantor pays taxes with outside assets</a:t>
            </a:r>
          </a:p>
        </p:txBody>
      </p:sp>
      <p:sp>
        <p:nvSpPr>
          <p:cNvPr id="7" name="TextBox 6"/>
          <p:cNvSpPr txBox="1"/>
          <p:nvPr/>
        </p:nvSpPr>
        <p:spPr>
          <a:xfrm>
            <a:off x="4736900" y="3802865"/>
            <a:ext cx="3953435" cy="261610"/>
          </a:xfrm>
          <a:prstGeom prst="rect">
            <a:avLst/>
          </a:prstGeom>
          <a:solidFill>
            <a:srgbClr val="310008"/>
          </a:solidFill>
          <a:ln>
            <a:solidFill>
              <a:srgbClr val="310008"/>
            </a:solidFill>
          </a:ln>
        </p:spPr>
        <p:txBody>
          <a:bodyPr wrap="square" rtlCol="0">
            <a:spAutoFit/>
          </a:bodyPr>
          <a:lstStyle/>
          <a:p>
            <a:pPr algn="ctr" defTabSz="806867" eaLnBrk="1" fontAlgn="auto" hangingPunct="1">
              <a:spcBef>
                <a:spcPts val="0"/>
              </a:spcBef>
              <a:spcAft>
                <a:spcPts val="0"/>
              </a:spcAft>
              <a:buClrTx/>
              <a:defRPr/>
            </a:pPr>
            <a:r>
              <a:rPr lang="en-US" sz="1100" b="1" kern="0" dirty="0">
                <a:solidFill>
                  <a:prstClr val="white"/>
                </a:solidFill>
                <a:latin typeface="Arial" panose="020B0604020202020204" pitchFamily="34" charset="0"/>
                <a:cs typeface="Arial" panose="020B0604020202020204" pitchFamily="34" charset="0"/>
              </a:rPr>
              <a:t>Maintain Trusts’ Grantor Status and Sell Shares</a:t>
            </a:r>
          </a:p>
        </p:txBody>
      </p:sp>
      <p:sp>
        <p:nvSpPr>
          <p:cNvPr id="8" name="TextBox 7"/>
          <p:cNvSpPr txBox="1"/>
          <p:nvPr/>
        </p:nvSpPr>
        <p:spPr>
          <a:xfrm>
            <a:off x="471723" y="4057083"/>
            <a:ext cx="3953435" cy="1405513"/>
          </a:xfrm>
          <a:prstGeom prst="rect">
            <a:avLst/>
          </a:prstGeom>
          <a:solidFill>
            <a:srgbClr val="F1EFED"/>
          </a:solidFill>
          <a:ln>
            <a:solidFill>
              <a:srgbClr val="310008"/>
            </a:solidFill>
          </a:ln>
        </p:spPr>
        <p:txBody>
          <a:bodyPr wrap="square" rtlCol="0">
            <a:spAutoFit/>
          </a:bodyPr>
          <a:lstStyle/>
          <a:p>
            <a:pPr marL="154089" indent="-154089" defTabSz="806867" eaLnBrk="1" fontAlgn="auto" hangingPunct="1">
              <a:spcBef>
                <a:spcPts val="0"/>
              </a:spcBef>
              <a:spcAft>
                <a:spcPts val="529"/>
              </a:spcAft>
              <a:buClrTx/>
              <a:buFont typeface="Arial" panose="020B0604020202020204" pitchFamily="34" charset="0"/>
              <a:buChar char="•"/>
              <a:defRPr/>
            </a:pPr>
            <a:r>
              <a:rPr lang="en-US" sz="1100" kern="0" dirty="0">
                <a:solidFill>
                  <a:schemeClr val="tx2"/>
                </a:solidFill>
                <a:latin typeface="Arial" panose="020B0604020202020204" pitchFamily="34" charset="0"/>
                <a:cs typeface="Arial" panose="020B0604020202020204" pitchFamily="34" charset="0"/>
              </a:rPr>
              <a:t>The $10MM gain on the 100,000 shares held by the grantor is covered by his exclusion</a:t>
            </a:r>
          </a:p>
          <a:p>
            <a:pPr marL="154089" indent="-154089" defTabSz="806867" eaLnBrk="1" fontAlgn="auto" hangingPunct="1">
              <a:spcBef>
                <a:spcPts val="0"/>
              </a:spcBef>
              <a:spcAft>
                <a:spcPts val="529"/>
              </a:spcAft>
              <a:buClrTx/>
              <a:buFont typeface="Arial" panose="020B0604020202020204" pitchFamily="34" charset="0"/>
              <a:buChar char="•"/>
              <a:defRPr/>
            </a:pPr>
            <a:r>
              <a:rPr lang="en-US" sz="1100" kern="0" dirty="0">
                <a:solidFill>
                  <a:schemeClr val="tx2"/>
                </a:solidFill>
                <a:latin typeface="Arial" panose="020B0604020202020204" pitchFamily="34" charset="0"/>
                <a:cs typeface="Arial" panose="020B0604020202020204" pitchFamily="34" charset="0"/>
              </a:rPr>
              <a:t>The aggregate $30MM of gain on the 300,000 shares held by the non-grantor trusts is covered by the non-grantor trusts’ separate exclusions</a:t>
            </a:r>
          </a:p>
          <a:p>
            <a:pPr marL="154089" indent="-154089" defTabSz="806867" eaLnBrk="1" fontAlgn="auto" hangingPunct="1">
              <a:spcBef>
                <a:spcPts val="0"/>
              </a:spcBef>
              <a:spcAft>
                <a:spcPts val="529"/>
              </a:spcAft>
              <a:buClrTx/>
              <a:buFont typeface="Arial" panose="020B0604020202020204" pitchFamily="34" charset="0"/>
              <a:buChar char="•"/>
              <a:defRPr/>
            </a:pPr>
            <a:r>
              <a:rPr lang="en-US" sz="1100" kern="0" dirty="0">
                <a:solidFill>
                  <a:schemeClr val="tx2"/>
                </a:solidFill>
                <a:latin typeface="Arial" panose="020B0604020202020204" pitchFamily="34" charset="0"/>
                <a:cs typeface="Arial" panose="020B0604020202020204" pitchFamily="34" charset="0"/>
              </a:rPr>
              <a:t>Non-grantor trusts pay taxes from trust assets going forward</a:t>
            </a:r>
          </a:p>
        </p:txBody>
      </p:sp>
      <p:sp>
        <p:nvSpPr>
          <p:cNvPr id="9" name="TextBox 8"/>
          <p:cNvSpPr txBox="1"/>
          <p:nvPr/>
        </p:nvSpPr>
        <p:spPr>
          <a:xfrm>
            <a:off x="471723" y="3805176"/>
            <a:ext cx="3953435" cy="261610"/>
          </a:xfrm>
          <a:prstGeom prst="rect">
            <a:avLst/>
          </a:prstGeom>
          <a:solidFill>
            <a:srgbClr val="310008"/>
          </a:solidFill>
          <a:ln>
            <a:solidFill>
              <a:srgbClr val="310008"/>
            </a:solidFill>
          </a:ln>
        </p:spPr>
        <p:txBody>
          <a:bodyPr wrap="square" rtlCol="0">
            <a:spAutoFit/>
          </a:bodyPr>
          <a:lstStyle/>
          <a:p>
            <a:pPr algn="ctr" defTabSz="806867" eaLnBrk="1" fontAlgn="auto" hangingPunct="1">
              <a:spcBef>
                <a:spcPts val="0"/>
              </a:spcBef>
              <a:spcAft>
                <a:spcPts val="0"/>
              </a:spcAft>
              <a:buClrTx/>
              <a:defRPr/>
            </a:pPr>
            <a:r>
              <a:rPr lang="en-US" sz="1100" b="1" kern="0" dirty="0">
                <a:solidFill>
                  <a:prstClr val="white"/>
                </a:solidFill>
                <a:latin typeface="Arial" panose="020B0604020202020204" pitchFamily="34" charset="0"/>
                <a:cs typeface="Arial" panose="020B0604020202020204" pitchFamily="34" charset="0"/>
              </a:rPr>
              <a:t>Convert to Non-grantor Status and Sell Shares</a:t>
            </a:r>
          </a:p>
        </p:txBody>
      </p:sp>
      <p:sp>
        <p:nvSpPr>
          <p:cNvPr id="2" name="Text Placeholder 1"/>
          <p:cNvSpPr>
            <a:spLocks noGrp="1"/>
          </p:cNvSpPr>
          <p:nvPr>
            <p:ph type="body" sz="quarter" idx="19"/>
          </p:nvPr>
        </p:nvSpPr>
        <p:spPr>
          <a:xfrm>
            <a:off x="471723" y="1060096"/>
            <a:ext cx="8209429" cy="2550796"/>
          </a:xfrm>
          <a:noFill/>
        </p:spPr>
        <p:txBody>
          <a:bodyPr/>
          <a:lstStyle/>
          <a:p>
            <a:pPr marL="161056" indent="-161056" defTabSz="449505" eaLnBrk="0" hangingPunct="0">
              <a:spcBef>
                <a:spcPct val="50000"/>
              </a:spcBef>
              <a:spcAft>
                <a:spcPts val="529"/>
              </a:spcAft>
              <a:buClr>
                <a:srgbClr val="D8D1CA">
                  <a:lumMod val="10000"/>
                </a:srgbClr>
              </a:buClr>
              <a:buFont typeface="Arial" charset="0"/>
              <a:buChar char="•"/>
            </a:pPr>
            <a:r>
              <a:rPr lang="en-US" sz="1200" dirty="0">
                <a:solidFill>
                  <a:schemeClr val="tx2"/>
                </a:solidFill>
                <a:latin typeface="Arial" panose="020B0604020202020204" pitchFamily="34" charset="0"/>
                <a:cs typeface="Arial" panose="020B0604020202020204" pitchFamily="34" charset="0"/>
              </a:rPr>
              <a:t>Grantor organizes </a:t>
            </a:r>
            <a:r>
              <a:rPr lang="en-US" sz="1200" dirty="0" smtClean="0">
                <a:solidFill>
                  <a:schemeClr val="tx2"/>
                </a:solidFill>
                <a:latin typeface="Arial" panose="020B0604020202020204" pitchFamily="34" charset="0"/>
                <a:cs typeface="Arial" panose="020B0604020202020204" pitchFamily="34" charset="0"/>
              </a:rPr>
              <a:t>a “qualified </a:t>
            </a:r>
            <a:r>
              <a:rPr lang="en-US" sz="1200" dirty="0">
                <a:solidFill>
                  <a:schemeClr val="tx2"/>
                </a:solidFill>
                <a:latin typeface="Arial" panose="020B0604020202020204" pitchFamily="34" charset="0"/>
                <a:cs typeface="Arial" panose="020B0604020202020204" pitchFamily="34" charset="0"/>
              </a:rPr>
              <a:t>small business” in January </a:t>
            </a:r>
            <a:r>
              <a:rPr lang="en-US" sz="1200" dirty="0" smtClean="0">
                <a:solidFill>
                  <a:schemeClr val="tx2"/>
                </a:solidFill>
                <a:latin typeface="Arial" panose="020B0604020202020204" pitchFamily="34" charset="0"/>
                <a:cs typeface="Arial" panose="020B0604020202020204" pitchFamily="34" charset="0"/>
              </a:rPr>
              <a:t>2014</a:t>
            </a:r>
            <a:endParaRPr lang="en-US" sz="1200" dirty="0">
              <a:solidFill>
                <a:schemeClr val="tx2"/>
              </a:solidFill>
              <a:latin typeface="Arial" panose="020B0604020202020204" pitchFamily="34" charset="0"/>
              <a:cs typeface="Arial" panose="020B0604020202020204" pitchFamily="34" charset="0"/>
            </a:endParaRPr>
          </a:p>
          <a:p>
            <a:pPr marL="161056" indent="-161056" defTabSz="449505" eaLnBrk="0" hangingPunct="0">
              <a:spcBef>
                <a:spcPct val="50000"/>
              </a:spcBef>
              <a:spcAft>
                <a:spcPts val="529"/>
              </a:spcAft>
              <a:buClr>
                <a:srgbClr val="D8D1CA">
                  <a:lumMod val="10000"/>
                </a:srgbClr>
              </a:buClr>
              <a:buFont typeface="Arial" charset="0"/>
              <a:buChar char="•"/>
            </a:pPr>
            <a:r>
              <a:rPr lang="en-US" sz="1200" dirty="0">
                <a:solidFill>
                  <a:schemeClr val="tx2"/>
                </a:solidFill>
                <a:latin typeface="Arial" panose="020B0604020202020204" pitchFamily="34" charset="0"/>
                <a:cs typeface="Arial" panose="020B0604020202020204" pitchFamily="34" charset="0"/>
              </a:rPr>
              <a:t>Grantor acquires </a:t>
            </a:r>
            <a:r>
              <a:rPr lang="en-US" sz="1200" dirty="0" smtClean="0">
                <a:solidFill>
                  <a:schemeClr val="tx2"/>
                </a:solidFill>
                <a:latin typeface="Arial" panose="020B0604020202020204" pitchFamily="34" charset="0"/>
                <a:cs typeface="Arial" panose="020B0604020202020204" pitchFamily="34" charset="0"/>
              </a:rPr>
              <a:t>400,000 </a:t>
            </a:r>
            <a:r>
              <a:rPr lang="en-US" sz="1200" dirty="0">
                <a:solidFill>
                  <a:schemeClr val="tx2"/>
                </a:solidFill>
                <a:latin typeface="Arial" panose="020B0604020202020204" pitchFamily="34" charset="0"/>
                <a:cs typeface="Arial" panose="020B0604020202020204" pitchFamily="34" charset="0"/>
              </a:rPr>
              <a:t>shares in the company with $0 </a:t>
            </a:r>
            <a:r>
              <a:rPr lang="en-US" sz="1200" dirty="0" smtClean="0">
                <a:solidFill>
                  <a:schemeClr val="tx2"/>
                </a:solidFill>
                <a:latin typeface="Arial" panose="020B0604020202020204" pitchFamily="34" charset="0"/>
                <a:cs typeface="Arial" panose="020B0604020202020204" pitchFamily="34" charset="0"/>
              </a:rPr>
              <a:t>basis</a:t>
            </a:r>
          </a:p>
          <a:p>
            <a:pPr marL="161056" indent="-161056" defTabSz="449505" eaLnBrk="0" hangingPunct="0">
              <a:spcBef>
                <a:spcPct val="50000"/>
              </a:spcBef>
              <a:spcAft>
                <a:spcPts val="529"/>
              </a:spcAft>
              <a:buClr>
                <a:srgbClr val="D8D1CA">
                  <a:lumMod val="10000"/>
                </a:srgbClr>
              </a:buClr>
              <a:buFont typeface="Arial" charset="0"/>
              <a:buChar char="•"/>
            </a:pPr>
            <a:r>
              <a:rPr lang="en-US" sz="1200" dirty="0" smtClean="0">
                <a:solidFill>
                  <a:schemeClr val="tx2"/>
                </a:solidFill>
                <a:latin typeface="Arial" panose="020B0604020202020204" pitchFamily="34" charset="0"/>
                <a:cs typeface="Arial" panose="020B0604020202020204" pitchFamily="34" charset="0"/>
              </a:rPr>
              <a:t>In 2017, grantor and her spouse gift 300,000 shares to three trusts for the benefit of their three children</a:t>
            </a:r>
            <a:endParaRPr lang="en-US" sz="1200" dirty="0">
              <a:solidFill>
                <a:schemeClr val="tx2"/>
              </a:solidFill>
              <a:latin typeface="Arial" panose="020B0604020202020204" pitchFamily="34" charset="0"/>
              <a:cs typeface="Arial" panose="020B0604020202020204" pitchFamily="34" charset="0"/>
            </a:endParaRPr>
          </a:p>
          <a:p>
            <a:pPr marL="655426" lvl="1" indent="-252087" defTabSz="449505" eaLnBrk="0" hangingPunct="0">
              <a:spcBef>
                <a:spcPct val="50000"/>
              </a:spcBef>
              <a:spcAft>
                <a:spcPts val="529"/>
              </a:spcAft>
              <a:buClr>
                <a:srgbClr val="D8D1CA">
                  <a:lumMod val="25000"/>
                </a:srgbClr>
              </a:buClr>
              <a:buFont typeface="Courier New" panose="02070309020205020404" pitchFamily="49" charset="0"/>
              <a:buChar char="−"/>
            </a:pPr>
            <a:r>
              <a:rPr lang="en-US" sz="1200" dirty="0" smtClean="0">
                <a:solidFill>
                  <a:schemeClr val="tx2"/>
                </a:solidFill>
                <a:latin typeface="Arial" panose="020B0604020202020204" pitchFamily="34" charset="0"/>
                <a:cs typeface="Arial" panose="020B0604020202020204" pitchFamily="34" charset="0"/>
              </a:rPr>
              <a:t>Each trust receives 100,000 shares, valued at $25/share¹</a:t>
            </a:r>
          </a:p>
          <a:p>
            <a:pPr marL="655426" lvl="1" indent="-252087" defTabSz="449505" eaLnBrk="0" hangingPunct="0">
              <a:spcBef>
                <a:spcPct val="50000"/>
              </a:spcBef>
              <a:spcAft>
                <a:spcPts val="529"/>
              </a:spcAft>
              <a:buClr>
                <a:srgbClr val="D8D1CA">
                  <a:lumMod val="25000"/>
                </a:srgbClr>
              </a:buClr>
              <a:buFont typeface="Courier New" panose="02070309020205020404" pitchFamily="49" charset="0"/>
              <a:buChar char="−"/>
            </a:pPr>
            <a:r>
              <a:rPr lang="en-US" sz="1200" dirty="0" smtClean="0">
                <a:solidFill>
                  <a:schemeClr val="tx2"/>
                </a:solidFill>
                <a:latin typeface="Arial" panose="020B0604020202020204" pitchFamily="34" charset="0"/>
                <a:cs typeface="Arial" panose="020B0604020202020204" pitchFamily="34" charset="0"/>
              </a:rPr>
              <a:t>Trusts are created as grantor trusts governed by the laws of New York</a:t>
            </a:r>
            <a:endParaRPr lang="en-US" sz="1200" dirty="0">
              <a:solidFill>
                <a:schemeClr val="tx2"/>
              </a:solidFill>
              <a:latin typeface="Arial" panose="020B0604020202020204" pitchFamily="34" charset="0"/>
              <a:cs typeface="Arial" panose="020B0604020202020204" pitchFamily="34" charset="0"/>
            </a:endParaRPr>
          </a:p>
          <a:p>
            <a:pPr marL="252087" indent="-252087" defTabSz="449505" eaLnBrk="0" hangingPunct="0">
              <a:spcBef>
                <a:spcPct val="50000"/>
              </a:spcBef>
              <a:spcAft>
                <a:spcPts val="529"/>
              </a:spcAft>
              <a:buClr>
                <a:srgbClr val="D8D1CA">
                  <a:lumMod val="10000"/>
                </a:srgbClr>
              </a:buClr>
            </a:pPr>
            <a:r>
              <a:rPr lang="en-US" sz="1200" dirty="0">
                <a:solidFill>
                  <a:schemeClr val="tx2"/>
                </a:solidFill>
                <a:latin typeface="Arial" panose="020B0604020202020204" pitchFamily="34" charset="0"/>
                <a:cs typeface="Arial" panose="020B0604020202020204" pitchFamily="34" charset="0"/>
              </a:rPr>
              <a:t>Stock qualifies for 100% QSBS exclusion in January </a:t>
            </a:r>
            <a:r>
              <a:rPr lang="en-US" sz="1200" dirty="0" smtClean="0">
                <a:solidFill>
                  <a:schemeClr val="tx2"/>
                </a:solidFill>
                <a:latin typeface="Arial" panose="020B0604020202020204" pitchFamily="34" charset="0"/>
                <a:cs typeface="Arial" panose="020B0604020202020204" pitchFamily="34" charset="0"/>
              </a:rPr>
              <a:t>2019, </a:t>
            </a:r>
            <a:r>
              <a:rPr lang="en-US" sz="1200" dirty="0">
                <a:solidFill>
                  <a:schemeClr val="tx2"/>
                </a:solidFill>
                <a:latin typeface="Arial" panose="020B0604020202020204" pitchFamily="34" charset="0"/>
                <a:cs typeface="Arial" panose="020B0604020202020204" pitchFamily="34" charset="0"/>
              </a:rPr>
              <a:t>when it is valued at $100/share</a:t>
            </a:r>
          </a:p>
          <a:p>
            <a:pPr marL="655426" lvl="1" indent="-252087" defTabSz="449505" eaLnBrk="0" hangingPunct="0">
              <a:spcBef>
                <a:spcPct val="50000"/>
              </a:spcBef>
              <a:spcAft>
                <a:spcPts val="529"/>
              </a:spcAft>
              <a:buClr>
                <a:srgbClr val="D8D1CA">
                  <a:lumMod val="25000"/>
                </a:srgbClr>
              </a:buClr>
              <a:buFont typeface="Courier New" panose="02070309020205020404" pitchFamily="49" charset="0"/>
              <a:buChar char="−"/>
            </a:pPr>
            <a:r>
              <a:rPr lang="en-US" sz="1200" dirty="0">
                <a:solidFill>
                  <a:schemeClr val="tx2"/>
                </a:solidFill>
                <a:latin typeface="Arial" panose="020B0604020202020204" pitchFamily="34" charset="0"/>
                <a:cs typeface="Arial" panose="020B0604020202020204" pitchFamily="34" charset="0"/>
              </a:rPr>
              <a:t>Total gain of </a:t>
            </a:r>
            <a:r>
              <a:rPr lang="en-US" sz="1200" dirty="0" smtClean="0">
                <a:solidFill>
                  <a:schemeClr val="tx2"/>
                </a:solidFill>
                <a:latin typeface="Arial" panose="020B0604020202020204" pitchFamily="34" charset="0"/>
                <a:cs typeface="Arial" panose="020B0604020202020204" pitchFamily="34" charset="0"/>
              </a:rPr>
              <a:t>$40 </a:t>
            </a:r>
            <a:r>
              <a:rPr lang="en-US" sz="1200" dirty="0">
                <a:solidFill>
                  <a:schemeClr val="tx2"/>
                </a:solidFill>
                <a:latin typeface="Arial" panose="020B0604020202020204" pitchFamily="34" charset="0"/>
                <a:cs typeface="Arial" panose="020B0604020202020204" pitchFamily="34" charset="0"/>
              </a:rPr>
              <a:t>million</a:t>
            </a:r>
          </a:p>
          <a:p>
            <a:pPr marL="252087" indent="-252087" defTabSz="449505" eaLnBrk="0" hangingPunct="0">
              <a:spcBef>
                <a:spcPct val="50000"/>
              </a:spcBef>
              <a:spcAft>
                <a:spcPts val="529"/>
              </a:spcAft>
              <a:buClr>
                <a:srgbClr val="D8D1CA">
                  <a:lumMod val="10000"/>
                </a:srgbClr>
              </a:buClr>
            </a:pPr>
            <a:r>
              <a:rPr lang="en-US" sz="1200" dirty="0">
                <a:solidFill>
                  <a:schemeClr val="tx2"/>
                </a:solidFill>
                <a:latin typeface="Arial" panose="020B0604020202020204" pitchFamily="34" charset="0"/>
                <a:cs typeface="Arial" panose="020B0604020202020204" pitchFamily="34" charset="0"/>
              </a:rPr>
              <a:t>Grantor decides to sell all </a:t>
            </a:r>
            <a:r>
              <a:rPr lang="en-US" sz="1200" dirty="0" smtClean="0">
                <a:solidFill>
                  <a:schemeClr val="tx2"/>
                </a:solidFill>
                <a:latin typeface="Arial" panose="020B0604020202020204" pitchFamily="34" charset="0"/>
                <a:cs typeface="Arial" panose="020B0604020202020204" pitchFamily="34" charset="0"/>
              </a:rPr>
              <a:t>QSBS-eligible </a:t>
            </a:r>
            <a:r>
              <a:rPr lang="en-US" sz="1200" dirty="0">
                <a:solidFill>
                  <a:schemeClr val="tx2"/>
                </a:solidFill>
                <a:latin typeface="Arial" panose="020B0604020202020204" pitchFamily="34" charset="0"/>
                <a:cs typeface="Arial" panose="020B0604020202020204" pitchFamily="34" charset="0"/>
              </a:rPr>
              <a:t>shares, with two options for </a:t>
            </a:r>
            <a:r>
              <a:rPr lang="en-US" sz="1200" dirty="0" smtClean="0">
                <a:solidFill>
                  <a:schemeClr val="tx2"/>
                </a:solidFill>
                <a:latin typeface="Arial" panose="020B0604020202020204" pitchFamily="34" charset="0"/>
                <a:cs typeface="Arial" panose="020B0604020202020204" pitchFamily="34" charset="0"/>
              </a:rPr>
              <a:t>the shares </a:t>
            </a:r>
            <a:r>
              <a:rPr lang="en-US" sz="1200" dirty="0">
                <a:solidFill>
                  <a:schemeClr val="tx2"/>
                </a:solidFill>
                <a:latin typeface="Arial" panose="020B0604020202020204" pitchFamily="34" charset="0"/>
                <a:cs typeface="Arial" panose="020B0604020202020204" pitchFamily="34" charset="0"/>
              </a:rPr>
              <a:t>held in trust:</a:t>
            </a:r>
          </a:p>
          <a:p>
            <a:endParaRPr lang="en-US" sz="1200" dirty="0">
              <a:solidFill>
                <a:schemeClr val="tx2"/>
              </a:solidFill>
              <a:latin typeface="Arial" panose="020B0604020202020204" pitchFamily="34" charset="0"/>
              <a:cs typeface="Arial" panose="020B0604020202020204" pitchFamily="34" charset="0"/>
            </a:endParaRPr>
          </a:p>
        </p:txBody>
      </p:sp>
      <p:sp>
        <p:nvSpPr>
          <p:cNvPr id="4" name="Content Placeholder 3"/>
          <p:cNvSpPr>
            <a:spLocks noGrp="1"/>
          </p:cNvSpPr>
          <p:nvPr>
            <p:ph sz="quarter" idx="21"/>
          </p:nvPr>
        </p:nvSpPr>
        <p:spPr>
          <a:xfrm>
            <a:off x="419120" y="6012377"/>
            <a:ext cx="8209429" cy="313765"/>
          </a:xfrm>
        </p:spPr>
        <p:txBody>
          <a:bodyPr/>
          <a:lstStyle/>
          <a:p>
            <a:pPr marL="201717" indent="-201717">
              <a:spcAft>
                <a:spcPts val="265"/>
              </a:spcAft>
            </a:pPr>
            <a:r>
              <a:rPr lang="en-US" sz="1000" dirty="0" smtClean="0">
                <a:solidFill>
                  <a:schemeClr val="tx2"/>
                </a:solidFill>
                <a:latin typeface="Arial" panose="020B0604020202020204" pitchFamily="34" charset="0"/>
                <a:cs typeface="Arial" panose="020B0604020202020204" pitchFamily="34" charset="0"/>
              </a:rPr>
              <a:t>The two spouses use $7.5 million of their combined lifetime gift tax exclusion, which at the time of the gift is $10.98 million.</a:t>
            </a:r>
          </a:p>
          <a:p>
            <a:pPr marL="201717" indent="-201717"/>
            <a:r>
              <a:rPr lang="en-US" sz="1000" dirty="0" smtClean="0">
                <a:solidFill>
                  <a:schemeClr val="tx2"/>
                </a:solidFill>
                <a:latin typeface="Arial" panose="020B0604020202020204" pitchFamily="34" charset="0"/>
                <a:cs typeface="Arial" panose="020B0604020202020204" pitchFamily="34" charset="0"/>
              </a:rPr>
              <a:t>Includes </a:t>
            </a:r>
            <a:r>
              <a:rPr lang="en-US" sz="1000" dirty="0">
                <a:solidFill>
                  <a:schemeClr val="tx2"/>
                </a:solidFill>
                <a:latin typeface="Arial" panose="020B0604020202020204" pitchFamily="34" charset="0"/>
                <a:cs typeface="Arial" panose="020B0604020202020204" pitchFamily="34" charset="0"/>
              </a:rPr>
              <a:t>a 20% federal long-term capital gains tax rate, </a:t>
            </a:r>
            <a:r>
              <a:rPr lang="en-US" sz="1000" dirty="0" smtClean="0">
                <a:solidFill>
                  <a:schemeClr val="tx2"/>
                </a:solidFill>
                <a:latin typeface="Arial" panose="020B0604020202020204" pitchFamily="34" charset="0"/>
                <a:cs typeface="Arial" panose="020B0604020202020204" pitchFamily="34" charset="0"/>
              </a:rPr>
              <a:t>a 8.82% New York </a:t>
            </a:r>
            <a:r>
              <a:rPr lang="en-US" sz="1000" dirty="0">
                <a:solidFill>
                  <a:schemeClr val="tx2"/>
                </a:solidFill>
                <a:latin typeface="Arial" panose="020B0604020202020204" pitchFamily="34" charset="0"/>
                <a:cs typeface="Arial" panose="020B0604020202020204" pitchFamily="34" charset="0"/>
              </a:rPr>
              <a:t>income tax rate, </a:t>
            </a:r>
            <a:r>
              <a:rPr lang="en-US" sz="1000" dirty="0" smtClean="0">
                <a:solidFill>
                  <a:schemeClr val="tx2"/>
                </a:solidFill>
                <a:latin typeface="Arial" panose="020B0604020202020204" pitchFamily="34" charset="0"/>
                <a:cs typeface="Arial" panose="020B0604020202020204" pitchFamily="34" charset="0"/>
              </a:rPr>
              <a:t>and </a:t>
            </a:r>
            <a:r>
              <a:rPr lang="en-US" sz="1000" dirty="0">
                <a:solidFill>
                  <a:schemeClr val="tx2"/>
                </a:solidFill>
                <a:latin typeface="Arial" panose="020B0604020202020204" pitchFamily="34" charset="0"/>
                <a:cs typeface="Arial" panose="020B0604020202020204" pitchFamily="34" charset="0"/>
              </a:rPr>
              <a:t>a 3.8% surtax on net investment income</a:t>
            </a:r>
            <a:r>
              <a:rPr lang="en-US" sz="1000" dirty="0" smtClean="0">
                <a:solidFill>
                  <a:schemeClr val="tx2"/>
                </a:solidFill>
                <a:latin typeface="Arial" panose="020B0604020202020204" pitchFamily="34" charset="0"/>
                <a:cs typeface="Arial" panose="020B0604020202020204" pitchFamily="34" charset="0"/>
              </a:rPr>
              <a:t>.</a:t>
            </a:r>
            <a:endParaRPr lang="en-US" sz="1000" dirty="0">
              <a:solidFill>
                <a:schemeClr val="tx2"/>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a:xfrm>
            <a:off x="471723" y="455475"/>
            <a:ext cx="8209429" cy="390525"/>
          </a:xfrm>
        </p:spPr>
        <p:txBody>
          <a:bodyPr/>
          <a:lstStyle/>
          <a:p>
            <a:r>
              <a:rPr lang="en-US" sz="1800" dirty="0" smtClean="0">
                <a:latin typeface="Arial" panose="020B0604020202020204" pitchFamily="34" charset="0"/>
                <a:cs typeface="Arial" panose="020B0604020202020204" pitchFamily="34" charset="0"/>
              </a:rPr>
              <a:t>Estate planning with QSBS | Hypothetical scenario #2 – New York</a:t>
            </a:r>
            <a:endParaRPr lang="en-US" sz="1800" dirty="0">
              <a:latin typeface="Arial" panose="020B0604020202020204" pitchFamily="34" charset="0"/>
              <a:cs typeface="Arial" panose="020B0604020202020204" pitchFamily="34" charset="0"/>
            </a:endParaRPr>
          </a:p>
        </p:txBody>
      </p:sp>
      <p:sp>
        <p:nvSpPr>
          <p:cNvPr id="10" name="Text Placeholder 1"/>
          <p:cNvSpPr txBox="1">
            <a:spLocks/>
          </p:cNvSpPr>
          <p:nvPr/>
        </p:nvSpPr>
        <p:spPr>
          <a:xfrm>
            <a:off x="432496" y="5576550"/>
            <a:ext cx="8257839" cy="291286"/>
          </a:xfrm>
          <a:prstGeom prst="rect">
            <a:avLst/>
          </a:prstGeom>
          <a:noFill/>
        </p:spPr>
        <p:txBody>
          <a:bodyPr lIns="0"/>
          <a:lstStyle>
            <a:lvl1pPr marL="182880" indent="-182880" algn="l" defTabSz="509412" rtl="0" eaLnBrk="1" latinLnBrk="0" hangingPunct="1">
              <a:spcBef>
                <a:spcPts val="0"/>
              </a:spcBef>
              <a:spcAft>
                <a:spcPts val="600"/>
              </a:spcAft>
              <a:buClr>
                <a:schemeClr val="bg2">
                  <a:lumMod val="10000"/>
                </a:schemeClr>
              </a:buClr>
              <a:buFont typeface="Arial" pitchFamily="34" charset="0"/>
              <a:buChar char="•"/>
              <a:defRPr sz="1200" b="0" i="0" kern="1200" spc="0">
                <a:solidFill>
                  <a:schemeClr val="tx1"/>
                </a:solidFill>
                <a:latin typeface="+mn-lt"/>
                <a:ea typeface="+mn-ea"/>
                <a:cs typeface="Amplitude Light"/>
              </a:defRPr>
            </a:lvl1pPr>
            <a:lvl2pPr marL="365760" indent="-182880" algn="l" defTabSz="509412" rtl="0" eaLnBrk="1" latinLnBrk="0" hangingPunct="1">
              <a:spcBef>
                <a:spcPts val="0"/>
              </a:spcBef>
              <a:spcAft>
                <a:spcPts val="600"/>
              </a:spcAft>
              <a:buClr>
                <a:schemeClr val="bg2">
                  <a:lumMod val="25000"/>
                </a:schemeClr>
              </a:buClr>
              <a:buFont typeface="Arial" panose="020B0604020202020204" pitchFamily="34" charset="0"/>
              <a:buChar char="–"/>
              <a:defRPr sz="1200" b="0" i="0" kern="1200" spc="0">
                <a:solidFill>
                  <a:schemeClr val="tx1"/>
                </a:solidFill>
                <a:latin typeface="+mn-lt"/>
                <a:ea typeface="+mn-ea"/>
                <a:cs typeface="Amplitude Light"/>
              </a:defRPr>
            </a:lvl2pPr>
            <a:lvl3pPr marL="548640" indent="-182880" algn="l" defTabSz="509412" rtl="0" eaLnBrk="1" latinLnBrk="0" hangingPunct="1">
              <a:spcBef>
                <a:spcPts val="0"/>
              </a:spcBef>
              <a:spcAft>
                <a:spcPts val="600"/>
              </a:spcAft>
              <a:buClr>
                <a:schemeClr val="bg2">
                  <a:lumMod val="50000"/>
                </a:schemeClr>
              </a:buClr>
              <a:buFont typeface="Arial" pitchFamily="34" charset="0"/>
              <a:buChar char="•"/>
              <a:defRPr sz="1200" b="0" i="0" kern="1200">
                <a:solidFill>
                  <a:schemeClr val="tx1"/>
                </a:solidFill>
                <a:latin typeface="+mn-lt"/>
                <a:ea typeface="+mn-ea"/>
                <a:cs typeface="Amplitude Light"/>
              </a:defRPr>
            </a:lvl3pPr>
            <a:lvl4pPr marL="731520" indent="-182880" algn="l" defTabSz="509412" rtl="0" eaLnBrk="1" latinLnBrk="0" hangingPunct="1">
              <a:spcBef>
                <a:spcPts val="0"/>
              </a:spcBef>
              <a:spcAft>
                <a:spcPts val="600"/>
              </a:spcAft>
              <a:buClr>
                <a:schemeClr val="bg2">
                  <a:lumMod val="75000"/>
                </a:schemeClr>
              </a:buClr>
              <a:buFont typeface="Arial" panose="020B0604020202020204" pitchFamily="34" charset="0"/>
              <a:buChar char="–"/>
              <a:defRPr sz="1200" b="0" i="0" kern="1200" spc="0">
                <a:solidFill>
                  <a:schemeClr val="tx1"/>
                </a:solidFill>
                <a:latin typeface="+mn-lt"/>
                <a:ea typeface="+mn-ea"/>
                <a:cs typeface="Amplitude Light"/>
              </a:defRPr>
            </a:lvl4pPr>
            <a:lvl5pPr marL="914400" indent="-182880" algn="l" defTabSz="509412" rtl="0" eaLnBrk="1" latinLnBrk="0" hangingPunct="1">
              <a:spcBef>
                <a:spcPts val="0"/>
              </a:spcBef>
              <a:spcAft>
                <a:spcPts val="600"/>
              </a:spcAft>
              <a:buClr>
                <a:schemeClr val="bg2">
                  <a:lumMod val="90000"/>
                </a:schemeClr>
              </a:buClr>
              <a:buFont typeface="Arial" pitchFamily="34" charset="0"/>
              <a:buChar char="•"/>
              <a:defRPr sz="1200" b="0" i="0" kern="1200" spc="0">
                <a:solidFill>
                  <a:schemeClr val="tx1"/>
                </a:solidFill>
                <a:latin typeface="+mn-lt"/>
                <a:ea typeface="+mn-ea"/>
                <a:cs typeface="Amplitude Light"/>
              </a:defRPr>
            </a:lvl5pPr>
            <a:lvl6pPr marL="822960" indent="-256032" algn="l" defTabSz="509412" rtl="0" eaLnBrk="1" latinLnBrk="0" hangingPunct="1">
              <a:spcBef>
                <a:spcPts val="600"/>
              </a:spcBef>
              <a:buFont typeface="Arial"/>
              <a:buChar char="•"/>
              <a:defRPr sz="1400" b="0" i="0" kern="1200" spc="0">
                <a:solidFill>
                  <a:schemeClr val="tx1"/>
                </a:solidFill>
                <a:latin typeface="+mn-lt"/>
                <a:ea typeface="+mn-ea"/>
                <a:cs typeface="Amplitude Light"/>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161056" indent="-161056" defTabSz="449505" eaLnBrk="0" fontAlgn="auto" hangingPunct="0">
              <a:spcBef>
                <a:spcPct val="50000"/>
              </a:spcBef>
              <a:spcAft>
                <a:spcPts val="529"/>
              </a:spcAft>
              <a:buClr>
                <a:srgbClr val="D8D1CA">
                  <a:lumMod val="10000"/>
                </a:srgbClr>
              </a:buClr>
              <a:buFont typeface="Arial" charset="0"/>
              <a:buChar char="•"/>
              <a:defRPr/>
            </a:pPr>
            <a:r>
              <a:rPr lang="en-US" b="1" dirty="0">
                <a:solidFill>
                  <a:schemeClr val="tx2"/>
                </a:solidFill>
                <a:latin typeface="Arial" panose="020B0604020202020204" pitchFamily="34" charset="0"/>
                <a:cs typeface="Arial" panose="020B0604020202020204" pitchFamily="34" charset="0"/>
              </a:rPr>
              <a:t>Which scenario will be more accretive to the grantor’s family?</a:t>
            </a:r>
          </a:p>
        </p:txBody>
      </p:sp>
    </p:spTree>
    <p:extLst>
      <p:ext uri="{BB962C8B-B14F-4D97-AF65-F5344CB8AC3E}">
        <p14:creationId xmlns:p14="http://schemas.microsoft.com/office/powerpoint/2010/main" val="19041637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21"/>
          </p:nvPr>
        </p:nvSpPr>
        <p:spPr>
          <a:xfrm>
            <a:off x="477371" y="6122373"/>
            <a:ext cx="8209429" cy="313765"/>
          </a:xfrm>
        </p:spPr>
        <p:txBody>
          <a:bodyPr/>
          <a:lstStyle/>
          <a:p>
            <a:pPr marL="154089" indent="-154089" defTabSz="449505">
              <a:spcAft>
                <a:spcPts val="529"/>
              </a:spcAft>
              <a:buClr>
                <a:srgbClr val="D8D1CA">
                  <a:lumMod val="10000"/>
                </a:srgbClr>
              </a:buClr>
            </a:pPr>
            <a:r>
              <a:rPr lang="en-US" sz="1000" dirty="0" smtClean="0">
                <a:solidFill>
                  <a:schemeClr val="tx2"/>
                </a:solidFill>
                <a:latin typeface="Arial" panose="020B0604020202020204" pitchFamily="34" charset="0"/>
                <a:cs typeface="Arial" panose="020B0604020202020204" pitchFamily="34" charset="0"/>
              </a:rPr>
              <a:t>The </a:t>
            </a:r>
            <a:r>
              <a:rPr lang="en-US" sz="1000" dirty="0">
                <a:solidFill>
                  <a:schemeClr val="tx2"/>
                </a:solidFill>
                <a:latin typeface="Arial" panose="020B0604020202020204" pitchFamily="34" charset="0"/>
                <a:cs typeface="Arial" panose="020B0604020202020204" pitchFamily="34" charset="0"/>
              </a:rPr>
              <a:t>expected appreciation represents the average of all returns, whereas the geometric appreciation represents an estimate of how volatility impacts the expected appreciation; the greater the volatility, the lower the geometric appreciation is relative to the expected appreciation.</a:t>
            </a:r>
          </a:p>
          <a:p>
            <a:pPr marL="0" indent="0" defTabSz="449505">
              <a:spcAft>
                <a:spcPts val="529"/>
              </a:spcAft>
              <a:buClr>
                <a:srgbClr val="D8D1CA">
                  <a:lumMod val="10000"/>
                </a:srgbClr>
              </a:buClr>
              <a:buNone/>
            </a:pPr>
            <a:r>
              <a:rPr lang="en-US" sz="1000" dirty="0">
                <a:solidFill>
                  <a:schemeClr val="tx2"/>
                </a:solidFill>
                <a:latin typeface="Arial" panose="020B0604020202020204" pitchFamily="34" charset="0"/>
                <a:cs typeface="Arial" panose="020B0604020202020204" pitchFamily="34" charset="0"/>
              </a:rPr>
              <a:t>Return assumptions shown are pre-tax. References to expected returns are not predictions of future performance. Actual results may be expected to vary from assumptions, which are made for discussion purposes only. These materials should not be construed as providing legal, tax or accounting advice. Assumptions as of </a:t>
            </a:r>
            <a:r>
              <a:rPr lang="en-US" sz="1000" dirty="0" smtClean="0">
                <a:solidFill>
                  <a:schemeClr val="tx2"/>
                </a:solidFill>
                <a:latin typeface="Arial" panose="020B0604020202020204" pitchFamily="34" charset="0"/>
                <a:cs typeface="Arial" panose="020B0604020202020204" pitchFamily="34" charset="0"/>
              </a:rPr>
              <a:t>10/10/2019.</a:t>
            </a:r>
            <a:endParaRPr lang="en-US" sz="1000" dirty="0">
              <a:solidFill>
                <a:schemeClr val="tx2"/>
              </a:solidFill>
              <a:latin typeface="Arial" panose="020B0604020202020204" pitchFamily="34" charset="0"/>
              <a:cs typeface="Arial" panose="020B0604020202020204" pitchFamily="34" charset="0"/>
            </a:endParaRPr>
          </a:p>
        </p:txBody>
      </p:sp>
      <p:sp>
        <p:nvSpPr>
          <p:cNvPr id="4" name="Title 3"/>
          <p:cNvSpPr>
            <a:spLocks noGrp="1"/>
          </p:cNvSpPr>
          <p:nvPr>
            <p:ph type="title"/>
          </p:nvPr>
        </p:nvSpPr>
        <p:spPr>
          <a:xfrm>
            <a:off x="347472" y="544250"/>
            <a:ext cx="8458200" cy="390525"/>
          </a:xfrm>
        </p:spPr>
        <p:txBody>
          <a:bodyPr/>
          <a:lstStyle/>
          <a:p>
            <a:r>
              <a:rPr lang="en-US" sz="1800" dirty="0" smtClean="0">
                <a:latin typeface="Arial" panose="020B0604020202020204" pitchFamily="34" charset="0"/>
                <a:cs typeface="Arial" panose="020B0604020202020204" pitchFamily="34" charset="0"/>
              </a:rPr>
              <a:t>Estate planning with QSBS | Key assumptions</a:t>
            </a:r>
            <a:endParaRPr lang="en-US" sz="1800" dirty="0">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2"/>
          <a:stretch>
            <a:fillRect/>
          </a:stretch>
        </p:blipFill>
        <p:spPr>
          <a:xfrm>
            <a:off x="477371" y="1408676"/>
            <a:ext cx="8213464" cy="3792545"/>
          </a:xfrm>
          <a:prstGeom prst="rect">
            <a:avLst/>
          </a:prstGeom>
        </p:spPr>
      </p:pic>
    </p:spTree>
    <p:extLst>
      <p:ext uri="{BB962C8B-B14F-4D97-AF65-F5344CB8AC3E}">
        <p14:creationId xmlns:p14="http://schemas.microsoft.com/office/powerpoint/2010/main" val="23459688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21"/>
          </p:nvPr>
        </p:nvSpPr>
        <p:spPr/>
        <p:txBody>
          <a:bodyPr/>
          <a:lstStyle/>
          <a:p>
            <a:pPr marL="0" indent="0" defTabSz="449505">
              <a:spcAft>
                <a:spcPts val="529"/>
              </a:spcAft>
              <a:buClr>
                <a:srgbClr val="D8D1CA">
                  <a:lumMod val="10000"/>
                </a:srgbClr>
              </a:buClr>
              <a:buNone/>
            </a:pPr>
            <a:r>
              <a:rPr lang="en-US" sz="1000" dirty="0">
                <a:solidFill>
                  <a:schemeClr val="tx2"/>
                </a:solidFill>
                <a:latin typeface="Arial" panose="020B0604020202020204" pitchFamily="34" charset="0"/>
                <a:cs typeface="Arial" panose="020B0604020202020204" pitchFamily="34" charset="0"/>
              </a:rPr>
              <a:t>These materials should not be construed as providing legal, tax or accounting advice.</a:t>
            </a:r>
          </a:p>
          <a:p>
            <a:pPr marL="0" indent="0" defTabSz="449505">
              <a:spcAft>
                <a:spcPts val="529"/>
              </a:spcAft>
              <a:buClr>
                <a:srgbClr val="D8D1CA">
                  <a:lumMod val="10000"/>
                </a:srgbClr>
              </a:buClr>
              <a:buNone/>
            </a:pPr>
            <a:r>
              <a:rPr lang="en-US" sz="1000" dirty="0">
                <a:solidFill>
                  <a:schemeClr val="tx2"/>
                </a:solidFill>
                <a:latin typeface="Arial" panose="020B0604020202020204" pitchFamily="34" charset="0"/>
                <a:cs typeface="Arial" panose="020B0604020202020204" pitchFamily="34" charset="0"/>
              </a:rPr>
              <a:t>In the grantor </a:t>
            </a:r>
            <a:r>
              <a:rPr lang="en-US" sz="1000" dirty="0" smtClean="0">
                <a:solidFill>
                  <a:schemeClr val="tx2"/>
                </a:solidFill>
                <a:latin typeface="Arial" panose="020B0604020202020204" pitchFamily="34" charset="0"/>
                <a:cs typeface="Arial" panose="020B0604020202020204" pitchFamily="34" charset="0"/>
              </a:rPr>
              <a:t>trusts </a:t>
            </a:r>
            <a:r>
              <a:rPr lang="en-US" sz="1000" dirty="0">
                <a:solidFill>
                  <a:schemeClr val="tx2"/>
                </a:solidFill>
                <a:latin typeface="Arial" panose="020B0604020202020204" pitchFamily="34" charset="0"/>
                <a:cs typeface="Arial" panose="020B0604020202020204" pitchFamily="34" charset="0"/>
              </a:rPr>
              <a:t>scenario</a:t>
            </a:r>
            <a:r>
              <a:rPr lang="en-US" sz="1000" dirty="0" smtClean="0">
                <a:solidFill>
                  <a:schemeClr val="tx2"/>
                </a:solidFill>
                <a:latin typeface="Arial" panose="020B0604020202020204" pitchFamily="34" charset="0"/>
                <a:cs typeface="Arial" panose="020B0604020202020204" pitchFamily="34" charset="0"/>
              </a:rPr>
              <a:t>, taxes on the income realizations in the grantor trusts are paid out of the assets in the </a:t>
            </a:r>
            <a:r>
              <a:rPr lang="en-US" sz="1000" dirty="0">
                <a:solidFill>
                  <a:schemeClr val="tx2"/>
                </a:solidFill>
                <a:latin typeface="Arial" panose="020B0604020202020204" pitchFamily="34" charset="0"/>
                <a:cs typeface="Arial" panose="020B0604020202020204" pitchFamily="34" charset="0"/>
              </a:rPr>
              <a:t>“Grantor” </a:t>
            </a:r>
            <a:r>
              <a:rPr lang="en-US" sz="1000" dirty="0" smtClean="0">
                <a:solidFill>
                  <a:schemeClr val="tx2"/>
                </a:solidFill>
                <a:latin typeface="Arial" panose="020B0604020202020204" pitchFamily="34" charset="0"/>
                <a:cs typeface="Arial" panose="020B0604020202020204" pitchFamily="34" charset="0"/>
              </a:rPr>
              <a:t>column. The “Grantor” column ultimately grows to a negative number because the grantor would have to draw on other assets of her estates to meet the tax payments. Shown net of estate taxes because such dollars would otherwise have been includable in the grantor’s estate.</a:t>
            </a:r>
            <a:endParaRPr lang="en-US" sz="1000" dirty="0">
              <a:solidFill>
                <a:schemeClr val="tx2"/>
              </a:solidFill>
              <a:latin typeface="Arial" panose="020B0604020202020204" pitchFamily="34" charset="0"/>
              <a:cs typeface="Arial" panose="020B0604020202020204" pitchFamily="34" charset="0"/>
            </a:endParaRPr>
          </a:p>
        </p:txBody>
      </p:sp>
      <p:sp>
        <p:nvSpPr>
          <p:cNvPr id="4" name="Title 3"/>
          <p:cNvSpPr>
            <a:spLocks noGrp="1"/>
          </p:cNvSpPr>
          <p:nvPr>
            <p:ph type="title"/>
          </p:nvPr>
        </p:nvSpPr>
        <p:spPr/>
        <p:txBody>
          <a:bodyPr/>
          <a:lstStyle/>
          <a:p>
            <a:r>
              <a:rPr lang="en-US" sz="1800" dirty="0" smtClean="0">
                <a:latin typeface="Arial" panose="020B0604020202020204" pitchFamily="34" charset="0"/>
                <a:cs typeface="Arial" panose="020B0604020202020204" pitchFamily="34" charset="0"/>
              </a:rPr>
              <a:t>Grantor trusts </a:t>
            </a:r>
            <a:r>
              <a:rPr lang="en-US" sz="1800" dirty="0">
                <a:latin typeface="Arial" panose="020B0604020202020204" pitchFamily="34" charset="0"/>
                <a:cs typeface="Arial" panose="020B0604020202020204" pitchFamily="34" charset="0"/>
              </a:rPr>
              <a:t>may produce greater net wealth to heirs than </a:t>
            </a:r>
            <a:r>
              <a:rPr lang="en-US" sz="1800" dirty="0" smtClean="0">
                <a:latin typeface="Arial" panose="020B0604020202020204" pitchFamily="34" charset="0"/>
                <a:cs typeface="Arial" panose="020B0604020202020204" pitchFamily="34" charset="0"/>
              </a:rPr>
              <a:t>non-grantor trusts with </a:t>
            </a:r>
            <a:r>
              <a:rPr lang="en-US" sz="1800" dirty="0">
                <a:latin typeface="Arial" panose="020B0604020202020204" pitchFamily="34" charset="0"/>
                <a:cs typeface="Arial" panose="020B0604020202020204" pitchFamily="34" charset="0"/>
              </a:rPr>
              <a:t>separate </a:t>
            </a:r>
            <a:r>
              <a:rPr lang="en-US" sz="1800" dirty="0" smtClean="0">
                <a:latin typeface="Arial" panose="020B0604020202020204" pitchFamily="34" charset="0"/>
                <a:cs typeface="Arial" panose="020B0604020202020204" pitchFamily="34" charset="0"/>
              </a:rPr>
              <a:t>exclusions…</a:t>
            </a:r>
            <a:endParaRPr lang="en-US" sz="18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2"/>
          <a:stretch>
            <a:fillRect/>
          </a:stretch>
        </p:blipFill>
        <p:spPr>
          <a:xfrm>
            <a:off x="473336" y="1597457"/>
            <a:ext cx="8213464" cy="3269405"/>
          </a:xfrm>
          <a:prstGeom prst="rect">
            <a:avLst/>
          </a:prstGeom>
        </p:spPr>
      </p:pic>
    </p:spTree>
    <p:extLst>
      <p:ext uri="{BB962C8B-B14F-4D97-AF65-F5344CB8AC3E}">
        <p14:creationId xmlns:p14="http://schemas.microsoft.com/office/powerpoint/2010/main" val="42404541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9"/>
          <p:cNvSpPr txBox="1">
            <a:spLocks/>
          </p:cNvSpPr>
          <p:nvPr/>
        </p:nvSpPr>
        <p:spPr>
          <a:xfrm>
            <a:off x="311727" y="1347395"/>
            <a:ext cx="8508076" cy="1064961"/>
          </a:xfrm>
          <a:prstGeom prst="rect">
            <a:avLst/>
          </a:prstGeom>
          <a:solidFill>
            <a:sysClr val="window" lastClr="FFFFFF"/>
          </a:solidFill>
        </p:spPr>
        <p:txBody>
          <a:bodyPr lIns="0" tIns="41025" rIns="82048" bIns="41025"/>
          <a:lstStyle>
            <a:lvl1pPr marL="182880" indent="-182880" algn="l" defTabSz="509412" rtl="0" eaLnBrk="1" latinLnBrk="0" hangingPunct="1">
              <a:spcBef>
                <a:spcPts val="0"/>
              </a:spcBef>
              <a:spcAft>
                <a:spcPts val="600"/>
              </a:spcAft>
              <a:buClr>
                <a:schemeClr val="bg2">
                  <a:lumMod val="10000"/>
                </a:schemeClr>
              </a:buClr>
              <a:buFont typeface="Arial" pitchFamily="34" charset="0"/>
              <a:buChar char="•"/>
              <a:defRPr lang="en-US" sz="1200" b="0" i="0" kern="1200" spc="0" dirty="0" smtClean="0">
                <a:solidFill>
                  <a:schemeClr val="tx1"/>
                </a:solidFill>
                <a:latin typeface="+mn-lt"/>
                <a:ea typeface="+mn-ea"/>
                <a:cs typeface="Amplitude Light"/>
              </a:defRPr>
            </a:lvl1pPr>
            <a:lvl2pPr marL="365760" indent="-182880" algn="l" defTabSz="509412" rtl="0" eaLnBrk="1" latinLnBrk="0" hangingPunct="1">
              <a:spcBef>
                <a:spcPts val="0"/>
              </a:spcBef>
              <a:spcAft>
                <a:spcPts val="600"/>
              </a:spcAft>
              <a:buClr>
                <a:schemeClr val="bg2">
                  <a:lumMod val="25000"/>
                </a:schemeClr>
              </a:buClr>
              <a:buFont typeface="Arial" panose="020B0604020202020204" pitchFamily="34" charset="0"/>
              <a:buChar char="–"/>
              <a:defRPr lang="en-US" sz="1200" b="0" i="0" kern="1200" spc="0" dirty="0" smtClean="0">
                <a:solidFill>
                  <a:schemeClr val="tx1"/>
                </a:solidFill>
                <a:latin typeface="+mn-lt"/>
                <a:ea typeface="+mn-ea"/>
                <a:cs typeface="Amplitude Light"/>
              </a:defRPr>
            </a:lvl2pPr>
            <a:lvl3pPr marL="548640" indent="-182880" algn="l" defTabSz="509412" rtl="0" eaLnBrk="1" latinLnBrk="0" hangingPunct="1">
              <a:spcBef>
                <a:spcPts val="0"/>
              </a:spcBef>
              <a:spcAft>
                <a:spcPts val="600"/>
              </a:spcAft>
              <a:buClr>
                <a:schemeClr val="bg2">
                  <a:lumMod val="50000"/>
                </a:schemeClr>
              </a:buClr>
              <a:buFont typeface="Arial" pitchFamily="34" charset="0"/>
              <a:buChar char="•"/>
              <a:defRPr lang="en-US" sz="1200" b="0" i="0" kern="1200" dirty="0" smtClean="0">
                <a:solidFill>
                  <a:schemeClr val="tx1"/>
                </a:solidFill>
                <a:latin typeface="+mn-lt"/>
                <a:ea typeface="+mn-ea"/>
                <a:cs typeface="Amplitude Light"/>
              </a:defRPr>
            </a:lvl3pPr>
            <a:lvl4pPr marL="731520" indent="-182880" algn="l" defTabSz="509412" rtl="0" eaLnBrk="1" latinLnBrk="0" hangingPunct="1">
              <a:spcBef>
                <a:spcPts val="0"/>
              </a:spcBef>
              <a:spcAft>
                <a:spcPts val="600"/>
              </a:spcAft>
              <a:buClr>
                <a:schemeClr val="bg2">
                  <a:lumMod val="75000"/>
                </a:schemeClr>
              </a:buClr>
              <a:buFont typeface="Arial" panose="020B0604020202020204" pitchFamily="34" charset="0"/>
              <a:buChar char="–"/>
              <a:defRPr lang="en-US" sz="1200" b="0" i="0" kern="1200" spc="0" dirty="0" smtClean="0">
                <a:solidFill>
                  <a:schemeClr val="tx1"/>
                </a:solidFill>
                <a:latin typeface="+mn-lt"/>
                <a:ea typeface="+mn-ea"/>
                <a:cs typeface="Amplitude Light"/>
              </a:defRPr>
            </a:lvl4pPr>
            <a:lvl5pPr marL="914400" indent="-182880" algn="l" defTabSz="509412" rtl="0" eaLnBrk="1" latinLnBrk="0" hangingPunct="1">
              <a:spcBef>
                <a:spcPts val="0"/>
              </a:spcBef>
              <a:spcAft>
                <a:spcPts val="600"/>
              </a:spcAft>
              <a:buClr>
                <a:schemeClr val="bg2">
                  <a:lumMod val="90000"/>
                </a:schemeClr>
              </a:buClr>
              <a:buFont typeface="Arial" pitchFamily="34" charset="0"/>
              <a:buChar char="•"/>
              <a:defRPr lang="en-US" sz="1200" b="0" i="0" kern="1200" spc="0" dirty="0">
                <a:solidFill>
                  <a:schemeClr val="tx1"/>
                </a:solidFill>
                <a:latin typeface="+mn-lt"/>
                <a:ea typeface="+mn-ea"/>
                <a:cs typeface="Amplitude Light"/>
              </a:defRPr>
            </a:lvl5pPr>
            <a:lvl6pPr marL="822960" indent="-256032" algn="l" defTabSz="509412" rtl="0" eaLnBrk="1" latinLnBrk="0" hangingPunct="1">
              <a:spcBef>
                <a:spcPts val="600"/>
              </a:spcBef>
              <a:buFont typeface="Arial"/>
              <a:buChar char="•"/>
              <a:defRPr sz="1400" b="0" i="0" kern="1200" spc="0">
                <a:solidFill>
                  <a:schemeClr val="tx1"/>
                </a:solidFill>
                <a:latin typeface="+mn-lt"/>
                <a:ea typeface="+mn-ea"/>
                <a:cs typeface="Amplitude Light"/>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0" indent="0" defTabSz="457092" fontAlgn="auto">
              <a:spcAft>
                <a:spcPts val="538"/>
              </a:spcAft>
              <a:buClr>
                <a:srgbClr val="D8D1CA">
                  <a:lumMod val="10000"/>
                </a:srgbClr>
              </a:buClr>
              <a:buNone/>
              <a:defRPr/>
            </a:pPr>
            <a:r>
              <a:rPr sz="1400" dirty="0">
                <a:solidFill>
                  <a:schemeClr val="tx2"/>
                </a:solidFill>
                <a:latin typeface="Arial" panose="020B0604020202020204" pitchFamily="34" charset="0"/>
                <a:cs typeface="Arial" panose="020B0604020202020204" pitchFamily="34" charset="0"/>
              </a:rPr>
              <a:t>The information expressed is being provided for informational and educational purposes only.  It is not intended to provide specific advice or recommendations for any individual.  You should carefully consider your needs and objectives before making any decisions. </a:t>
            </a:r>
            <a:r>
              <a:rPr sz="1400" b="1" dirty="0">
                <a:solidFill>
                  <a:schemeClr val="tx2"/>
                </a:solidFill>
                <a:latin typeface="Arial" panose="020B0604020202020204" pitchFamily="34" charset="0"/>
                <a:cs typeface="Arial" panose="020B0604020202020204" pitchFamily="34" charset="0"/>
              </a:rPr>
              <a:t> JPMorgan Chase &amp; Co., its affiliates, and employees do not provide tax, legal or accounting advice. </a:t>
            </a:r>
            <a:r>
              <a:rPr sz="1400" dirty="0">
                <a:solidFill>
                  <a:schemeClr val="tx2"/>
                </a:solidFill>
                <a:latin typeface="Arial" panose="020B0604020202020204" pitchFamily="34" charset="0"/>
                <a:cs typeface="Arial" panose="020B0604020202020204" pitchFamily="34" charset="0"/>
              </a:rPr>
              <a:t>For specific guidance on how this information should be applied to your situation, you should consult your own tax, legal or accounting advisors.</a:t>
            </a:r>
          </a:p>
          <a:p>
            <a:pPr marL="164098" indent="-164098" defTabSz="457092" fontAlgn="auto">
              <a:spcAft>
                <a:spcPts val="538"/>
              </a:spcAft>
              <a:buClr>
                <a:srgbClr val="D8D1CA">
                  <a:lumMod val="10000"/>
                </a:srgbClr>
              </a:buClr>
              <a:defRPr/>
            </a:pPr>
            <a:endParaRPr sz="1400" dirty="0">
              <a:solidFill>
                <a:schemeClr val="tx2"/>
              </a:solidFill>
              <a:latin typeface="Arial" panose="020B0604020202020204" pitchFamily="34" charset="0"/>
              <a:cs typeface="Arial" panose="020B0604020202020204" pitchFamily="34" charset="0"/>
            </a:endParaRPr>
          </a:p>
        </p:txBody>
      </p:sp>
      <p:sp>
        <p:nvSpPr>
          <p:cNvPr id="6" name="Title 8"/>
          <p:cNvSpPr txBox="1">
            <a:spLocks/>
          </p:cNvSpPr>
          <p:nvPr/>
        </p:nvSpPr>
        <p:spPr>
          <a:xfrm>
            <a:off x="311727" y="642963"/>
            <a:ext cx="8508076" cy="390525"/>
          </a:xfrm>
          <a:prstGeom prst="rect">
            <a:avLst/>
          </a:prstGeom>
        </p:spPr>
        <p:txBody>
          <a:bodyPr vert="horz" wrap="square" lIns="0" tIns="0" rIns="0" bIns="0" rtlCol="0" anchor="b" anchorCtr="0">
            <a:noAutofit/>
          </a:bodyPr>
          <a:lstStyle>
            <a:lvl1pPr algn="l" defTabSz="509412" rtl="0" eaLnBrk="1" latinLnBrk="0" hangingPunct="1">
              <a:lnSpc>
                <a:spcPct val="95000"/>
              </a:lnSpc>
              <a:spcBef>
                <a:spcPct val="0"/>
              </a:spcBef>
              <a:buNone/>
              <a:defRPr lang="en-US" sz="1500" b="1" i="0" kern="1200" spc="0">
                <a:solidFill>
                  <a:schemeClr val="tx2"/>
                </a:solidFill>
                <a:latin typeface="+mj-lt"/>
                <a:ea typeface="+mj-ea"/>
                <a:cs typeface="Amplitude Regular"/>
              </a:defRPr>
            </a:lvl1pPr>
          </a:lstStyle>
          <a:p>
            <a:pPr defTabSz="457092" fontAlgn="auto">
              <a:spcAft>
                <a:spcPts val="0"/>
              </a:spcAft>
              <a:buClrTx/>
              <a:defRPr/>
            </a:pPr>
            <a:r>
              <a:rPr sz="1800" dirty="0">
                <a:latin typeface="Arial" panose="020B0604020202020204" pitchFamily="34" charset="0"/>
                <a:cs typeface="Arial" panose="020B0604020202020204" pitchFamily="34" charset="0"/>
              </a:rPr>
              <a:t>Please keep in mind</a:t>
            </a:r>
          </a:p>
        </p:txBody>
      </p:sp>
    </p:spTree>
    <p:extLst>
      <p:ext uri="{BB962C8B-B14F-4D97-AF65-F5344CB8AC3E}">
        <p14:creationId xmlns:p14="http://schemas.microsoft.com/office/powerpoint/2010/main" val="38457305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7472" y="473228"/>
            <a:ext cx="8458200" cy="390525"/>
          </a:xfrm>
        </p:spPr>
        <p:txBody>
          <a:bodyPr/>
          <a:lstStyle/>
          <a:p>
            <a:r>
              <a:rPr lang="en-US" sz="1800" dirty="0">
                <a:latin typeface="Arial" panose="020B0604020202020204" pitchFamily="34" charset="0"/>
                <a:cs typeface="Arial" panose="020B0604020202020204" pitchFamily="34" charset="0"/>
              </a:rPr>
              <a:t>…but only if the grantor survives and can afford to maintain the </a:t>
            </a:r>
            <a:r>
              <a:rPr lang="en-US" sz="1800" dirty="0" smtClean="0">
                <a:latin typeface="Arial" panose="020B0604020202020204" pitchFamily="34" charset="0"/>
                <a:cs typeface="Arial" panose="020B0604020202020204" pitchFamily="34" charset="0"/>
              </a:rPr>
              <a:t>trusts’ </a:t>
            </a:r>
            <a:r>
              <a:rPr lang="en-US" sz="1800" dirty="0">
                <a:latin typeface="Arial" panose="020B0604020202020204" pitchFamily="34" charset="0"/>
                <a:cs typeface="Arial" panose="020B0604020202020204" pitchFamily="34" charset="0"/>
              </a:rPr>
              <a:t>grantor status</a:t>
            </a:r>
          </a:p>
        </p:txBody>
      </p:sp>
      <p:pic>
        <p:nvPicPr>
          <p:cNvPr id="3" name="Picture 2"/>
          <p:cNvPicPr>
            <a:picLocks noChangeAspect="1"/>
          </p:cNvPicPr>
          <p:nvPr/>
        </p:nvPicPr>
        <p:blipFill>
          <a:blip r:embed="rId2"/>
          <a:stretch>
            <a:fillRect/>
          </a:stretch>
        </p:blipFill>
        <p:spPr>
          <a:xfrm>
            <a:off x="1052279" y="1097227"/>
            <a:ext cx="7039444" cy="5131398"/>
          </a:xfrm>
          <a:prstGeom prst="rect">
            <a:avLst/>
          </a:prstGeom>
        </p:spPr>
      </p:pic>
    </p:spTree>
    <p:extLst>
      <p:ext uri="{BB962C8B-B14F-4D97-AF65-F5344CB8AC3E}">
        <p14:creationId xmlns:p14="http://schemas.microsoft.com/office/powerpoint/2010/main" val="10282722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9914" y="375568"/>
            <a:ext cx="8796528" cy="390525"/>
          </a:xfrm>
        </p:spPr>
        <p:txBody>
          <a:bodyPr/>
          <a:lstStyle/>
          <a:p>
            <a:r>
              <a:rPr lang="en-US" sz="1800" dirty="0">
                <a:latin typeface="Arial" panose="020B0604020202020204" pitchFamily="34" charset="0"/>
                <a:cs typeface="Arial" panose="020B0604020202020204" pitchFamily="34" charset="0"/>
              </a:rPr>
              <a:t>Taking on less risk in the trust portfolio may prevent a breakeven from occurring</a:t>
            </a:r>
          </a:p>
        </p:txBody>
      </p:sp>
      <p:pic>
        <p:nvPicPr>
          <p:cNvPr id="3" name="Picture 2"/>
          <p:cNvPicPr>
            <a:picLocks noChangeAspect="1"/>
          </p:cNvPicPr>
          <p:nvPr/>
        </p:nvPicPr>
        <p:blipFill>
          <a:blip r:embed="rId2"/>
          <a:stretch>
            <a:fillRect/>
          </a:stretch>
        </p:blipFill>
        <p:spPr>
          <a:xfrm>
            <a:off x="1052279" y="1035082"/>
            <a:ext cx="7039444" cy="5131398"/>
          </a:xfrm>
          <a:prstGeom prst="rect">
            <a:avLst/>
          </a:prstGeom>
        </p:spPr>
      </p:pic>
    </p:spTree>
    <p:extLst>
      <p:ext uri="{BB962C8B-B14F-4D97-AF65-F5344CB8AC3E}">
        <p14:creationId xmlns:p14="http://schemas.microsoft.com/office/powerpoint/2010/main" val="39231972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21"/>
          </p:nvPr>
        </p:nvSpPr>
        <p:spPr>
          <a:xfrm>
            <a:off x="347472" y="5915197"/>
            <a:ext cx="8458200" cy="313765"/>
          </a:xfrm>
        </p:spPr>
        <p:txBody>
          <a:bodyPr/>
          <a:lstStyle/>
          <a:p>
            <a:pPr marL="161094" indent="-161094"/>
            <a:r>
              <a:rPr lang="en-US" sz="1000" dirty="0" smtClean="0">
                <a:solidFill>
                  <a:schemeClr val="tx2"/>
                </a:solidFill>
                <a:latin typeface="Arial" panose="020B0604020202020204" pitchFamily="34" charset="0"/>
                <a:cs typeface="Arial" panose="020B0604020202020204" pitchFamily="34" charset="0"/>
              </a:rPr>
              <a:t>Delaware trust would only be subject to federal tax at a rate of 37% for ordinary income (39.6% after 2025) and 20% for long-term capital gains. The 3.8% surtax on net investment income would also apply.</a:t>
            </a:r>
            <a:endParaRPr lang="en-US" sz="1000" dirty="0">
              <a:solidFill>
                <a:schemeClr val="tx2"/>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a:xfrm>
            <a:off x="347472" y="633026"/>
            <a:ext cx="8458200" cy="390525"/>
          </a:xfrm>
        </p:spPr>
        <p:txBody>
          <a:bodyPr/>
          <a:lstStyle/>
          <a:p>
            <a:r>
              <a:rPr lang="en-US" sz="1800" dirty="0">
                <a:solidFill>
                  <a:srgbClr val="310008"/>
                </a:solidFill>
                <a:latin typeface="Arial" panose="020B0604020202020204" pitchFamily="34" charset="0"/>
                <a:cs typeface="Arial" panose="020B0604020202020204" pitchFamily="34" charset="0"/>
              </a:rPr>
              <a:t>W</a:t>
            </a:r>
            <a:r>
              <a:rPr lang="en-US" sz="1800" dirty="0" smtClean="0">
                <a:solidFill>
                  <a:srgbClr val="310008"/>
                </a:solidFill>
                <a:latin typeface="Arial" panose="020B0604020202020204" pitchFamily="34" charset="0"/>
                <a:cs typeface="Arial" panose="020B0604020202020204" pitchFamily="34" charset="0"/>
              </a:rPr>
              <a:t>hat </a:t>
            </a:r>
            <a:r>
              <a:rPr lang="en-US" sz="1800" dirty="0">
                <a:solidFill>
                  <a:srgbClr val="310008"/>
                </a:solidFill>
                <a:latin typeface="Arial" panose="020B0604020202020204" pitchFamily="34" charset="0"/>
                <a:cs typeface="Arial" panose="020B0604020202020204" pitchFamily="34" charset="0"/>
              </a:rPr>
              <a:t>if state income taxes could be eliminated?</a:t>
            </a:r>
            <a:endParaRPr lang="en-US" sz="1800" dirty="0">
              <a:latin typeface="Arial" panose="020B0604020202020204" pitchFamily="34" charset="0"/>
              <a:cs typeface="Arial" panose="020B0604020202020204" pitchFamily="34" charset="0"/>
            </a:endParaRPr>
          </a:p>
        </p:txBody>
      </p:sp>
      <p:sp>
        <p:nvSpPr>
          <p:cNvPr id="6" name="Text Placeholder 1"/>
          <p:cNvSpPr>
            <a:spLocks noGrp="1"/>
          </p:cNvSpPr>
          <p:nvPr>
            <p:ph type="body" sz="quarter" idx="19"/>
          </p:nvPr>
        </p:nvSpPr>
        <p:spPr>
          <a:xfrm>
            <a:off x="471723" y="1534821"/>
            <a:ext cx="8209429" cy="4114639"/>
          </a:xfrm>
          <a:noFill/>
        </p:spPr>
        <p:txBody>
          <a:bodyPr/>
          <a:lstStyle/>
          <a:p>
            <a:pPr>
              <a:spcAft>
                <a:spcPts val="1588"/>
              </a:spcAft>
            </a:pPr>
            <a:r>
              <a:rPr lang="en-US" sz="1400" dirty="0" smtClean="0">
                <a:solidFill>
                  <a:schemeClr val="tx2"/>
                </a:solidFill>
                <a:latin typeface="Arial" panose="020B0604020202020204" pitchFamily="34" charset="0"/>
                <a:cs typeface="Arial" panose="020B0604020202020204" pitchFamily="34" charset="0"/>
              </a:rPr>
              <a:t>Suppose that instead of creating the trusts under the laws of New York, the grantor created the trusts under the laws of Delaware</a:t>
            </a:r>
          </a:p>
          <a:p>
            <a:pPr>
              <a:spcAft>
                <a:spcPts val="1588"/>
              </a:spcAft>
            </a:pPr>
            <a:r>
              <a:rPr lang="en-US" sz="1400" dirty="0" smtClean="0">
                <a:solidFill>
                  <a:schemeClr val="tx2"/>
                </a:solidFill>
                <a:latin typeface="Arial" panose="020B0604020202020204" pitchFamily="34" charset="0"/>
                <a:cs typeface="Arial" panose="020B0604020202020204" pitchFamily="34" charset="0"/>
              </a:rPr>
              <a:t>Assume the trusts have no New York trustees and no trust beneficiaries reside in Delaware. Once grantor trust status is terminated, the now non-grantor trusts would not be subject to a state-level income tax on their accumulated income¹</a:t>
            </a:r>
          </a:p>
          <a:p>
            <a:r>
              <a:rPr lang="en-US" sz="1400" dirty="0" smtClean="0">
                <a:solidFill>
                  <a:schemeClr val="tx2"/>
                </a:solidFill>
                <a:latin typeface="Arial" panose="020B0604020202020204" pitchFamily="34" charset="0"/>
                <a:cs typeface="Arial" panose="020B0604020202020204" pitchFamily="34" charset="0"/>
              </a:rPr>
              <a:t>How would this dynamic—separate QSBS exclusion and no state income tax on the one hand, versus grantor trust status but high state income taxes on the other—affect the breakeven calculus?</a:t>
            </a:r>
            <a:endParaRPr lang="en-US" sz="14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92134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20"/>
          </p:nvPr>
        </p:nvSpPr>
        <p:spPr>
          <a:xfrm>
            <a:off x="471723" y="825332"/>
            <a:ext cx="8209429" cy="331556"/>
          </a:xfrm>
        </p:spPr>
        <p:txBody>
          <a:bodyPr/>
          <a:lstStyle/>
          <a:p>
            <a:r>
              <a:rPr lang="en-US" sz="1600" dirty="0" smtClean="0">
                <a:latin typeface="Arial" panose="020B0604020202020204" pitchFamily="34" charset="0"/>
                <a:cs typeface="Arial" panose="020B0604020202020204" pitchFamily="34" charset="0"/>
              </a:rPr>
              <a:t>New York Grantor Trust vs. Delaware Non-grantor Trust</a:t>
            </a:r>
            <a:endParaRPr lang="en-US" sz="1600" dirty="0">
              <a:latin typeface="Arial" panose="020B0604020202020204" pitchFamily="34" charset="0"/>
              <a:cs typeface="Arial" panose="020B0604020202020204" pitchFamily="34" charset="0"/>
            </a:endParaRPr>
          </a:p>
        </p:txBody>
      </p:sp>
      <p:sp>
        <p:nvSpPr>
          <p:cNvPr id="5" name="Title 4"/>
          <p:cNvSpPr>
            <a:spLocks noGrp="1"/>
          </p:cNvSpPr>
          <p:nvPr>
            <p:ph type="title"/>
          </p:nvPr>
        </p:nvSpPr>
        <p:spPr>
          <a:xfrm>
            <a:off x="471723" y="387222"/>
            <a:ext cx="8209429" cy="390525"/>
          </a:xfrm>
        </p:spPr>
        <p:txBody>
          <a:bodyPr/>
          <a:lstStyle/>
          <a:p>
            <a:r>
              <a:rPr lang="en-US" sz="1800" dirty="0" smtClean="0">
                <a:latin typeface="Arial" panose="020B0604020202020204" pitchFamily="34" charset="0"/>
                <a:cs typeface="Arial" panose="020B0604020202020204" pitchFamily="34" charset="0"/>
              </a:rPr>
              <a:t>A breakeven does not occur within the grantor’s expected lifetime</a:t>
            </a:r>
            <a:endParaRPr lang="en-US" sz="18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2"/>
          <a:stretch>
            <a:fillRect/>
          </a:stretch>
        </p:blipFill>
        <p:spPr>
          <a:xfrm>
            <a:off x="1052279" y="1230391"/>
            <a:ext cx="7039444" cy="5131398"/>
          </a:xfrm>
          <a:prstGeom prst="rect">
            <a:avLst/>
          </a:prstGeom>
        </p:spPr>
      </p:pic>
    </p:spTree>
    <p:extLst>
      <p:ext uri="{BB962C8B-B14F-4D97-AF65-F5344CB8AC3E}">
        <p14:creationId xmlns:p14="http://schemas.microsoft.com/office/powerpoint/2010/main" val="22920769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21"/>
          </p:nvPr>
        </p:nvSpPr>
        <p:spPr/>
        <p:txBody>
          <a:bodyPr/>
          <a:lstStyle/>
          <a:p>
            <a:pPr marL="161094" indent="-161094"/>
            <a:r>
              <a:rPr lang="en-US" sz="1000" dirty="0" smtClean="0">
                <a:latin typeface="Arial" panose="020B0604020202020204" pitchFamily="34" charset="0"/>
                <a:cs typeface="Arial" panose="020B0604020202020204" pitchFamily="34" charset="0"/>
              </a:rPr>
              <a:t>It is assumed in the “Grantor Trusts” scenario that grantor trust terminates at the grantor’s death and the trusts then become resident in Delaware, as is the case in the non-grantor trust scenario. Income distributions to beneficiaries commence at the death of the grantor.</a:t>
            </a:r>
            <a:endParaRPr lang="en-US" sz="1000" dirty="0">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lstStyle/>
          <a:p>
            <a:r>
              <a:rPr lang="en-US" sz="1800" dirty="0">
                <a:latin typeface="Arial" panose="020B0604020202020204" pitchFamily="34" charset="0"/>
                <a:cs typeface="Arial" panose="020B0604020202020204" pitchFamily="34" charset="0"/>
              </a:rPr>
              <a:t>But what if </a:t>
            </a:r>
            <a:r>
              <a:rPr lang="en-US" sz="1800" dirty="0" smtClean="0">
                <a:latin typeface="Arial" panose="020B0604020202020204" pitchFamily="34" charset="0"/>
                <a:cs typeface="Arial" panose="020B0604020202020204" pitchFamily="34" charset="0"/>
              </a:rPr>
              <a:t>the trusts were GST-exempt?</a:t>
            </a:r>
            <a:endParaRPr lang="en-US" sz="1800" dirty="0">
              <a:latin typeface="Arial" panose="020B0604020202020204" pitchFamily="34" charset="0"/>
              <a:cs typeface="Arial" panose="020B0604020202020204" pitchFamily="34" charset="0"/>
            </a:endParaRPr>
          </a:p>
        </p:txBody>
      </p:sp>
      <p:sp>
        <p:nvSpPr>
          <p:cNvPr id="6" name="Text Placeholder 1"/>
          <p:cNvSpPr>
            <a:spLocks noGrp="1"/>
          </p:cNvSpPr>
          <p:nvPr>
            <p:ph type="body" sz="quarter" idx="19"/>
          </p:nvPr>
        </p:nvSpPr>
        <p:spPr>
          <a:xfrm>
            <a:off x="471723" y="1534821"/>
            <a:ext cx="8209429" cy="4114639"/>
          </a:xfrm>
          <a:noFill/>
        </p:spPr>
        <p:txBody>
          <a:bodyPr/>
          <a:lstStyle/>
          <a:p>
            <a:pPr>
              <a:spcAft>
                <a:spcPts val="1588"/>
              </a:spcAft>
            </a:pPr>
            <a:r>
              <a:rPr lang="en-US" sz="1400" dirty="0" smtClean="0">
                <a:solidFill>
                  <a:schemeClr val="tx2"/>
                </a:solidFill>
                <a:latin typeface="Arial" panose="020B0604020202020204" pitchFamily="34" charset="0"/>
                <a:cs typeface="Arial" panose="020B0604020202020204" pitchFamily="34" charset="0"/>
              </a:rPr>
              <a:t>Suppose that upon funding the trusts in 2017, the grantor and her spouse allocated part of their GST tax exemption so that the trusts are GST-exempt</a:t>
            </a:r>
          </a:p>
          <a:p>
            <a:pPr>
              <a:spcAft>
                <a:spcPts val="1588"/>
              </a:spcAft>
            </a:pPr>
            <a:r>
              <a:rPr lang="en-US" sz="1400" dirty="0" smtClean="0">
                <a:solidFill>
                  <a:schemeClr val="tx2"/>
                </a:solidFill>
                <a:latin typeface="Arial" panose="020B0604020202020204" pitchFamily="34" charset="0"/>
                <a:cs typeface="Arial" panose="020B0604020202020204" pitchFamily="34" charset="0"/>
              </a:rPr>
              <a:t>As just illustrated, terminating the trusts’ grantor-trust status in order to claim separate QSBS exclusion and eliminate state income tax results in more wealth to heirs at the end of the grantor’s expected lifetime of 30 years</a:t>
            </a:r>
          </a:p>
          <a:p>
            <a:pPr>
              <a:spcAft>
                <a:spcPts val="1588"/>
              </a:spcAft>
            </a:pPr>
            <a:r>
              <a:rPr lang="en-US" sz="1400" dirty="0" smtClean="0">
                <a:solidFill>
                  <a:schemeClr val="tx2"/>
                </a:solidFill>
                <a:latin typeface="Arial" panose="020B0604020202020204" pitchFamily="34" charset="0"/>
                <a:cs typeface="Arial" panose="020B0604020202020204" pitchFamily="34" charset="0"/>
              </a:rPr>
              <a:t>This may be shortsighted if the trusts are GST-exempt. Maintaining grantor trust status would maximize the exempt amount passing in trust, so this scenario may be more accretive to future generations (G3, G4), even if less generous to G2 immediately following the grantor’s death</a:t>
            </a:r>
          </a:p>
          <a:p>
            <a:r>
              <a:rPr lang="en-US" sz="1400" dirty="0" smtClean="0">
                <a:solidFill>
                  <a:schemeClr val="tx2"/>
                </a:solidFill>
                <a:latin typeface="Arial" panose="020B0604020202020204" pitchFamily="34" charset="0"/>
                <a:cs typeface="Arial" panose="020B0604020202020204" pitchFamily="34" charset="0"/>
              </a:rPr>
              <a:t>How would the numbers look if we consider the trust values two generations later?¹</a:t>
            </a:r>
            <a:endParaRPr lang="en-US" sz="14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75351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21"/>
          </p:nvPr>
        </p:nvSpPr>
        <p:spPr>
          <a:xfrm>
            <a:off x="471723" y="6134230"/>
            <a:ext cx="8209429" cy="313765"/>
          </a:xfrm>
        </p:spPr>
        <p:txBody>
          <a:bodyPr/>
          <a:lstStyle/>
          <a:p>
            <a:pPr marL="0" indent="0" defTabSz="449505">
              <a:spcAft>
                <a:spcPts val="529"/>
              </a:spcAft>
              <a:buClr>
                <a:srgbClr val="D8D1CA">
                  <a:lumMod val="10000"/>
                </a:srgbClr>
              </a:buClr>
              <a:buNone/>
            </a:pPr>
            <a:r>
              <a:rPr lang="en-US" sz="1000" dirty="0">
                <a:solidFill>
                  <a:schemeClr val="tx2"/>
                </a:solidFill>
                <a:latin typeface="Arial" panose="020B0604020202020204" pitchFamily="34" charset="0"/>
                <a:cs typeface="Arial" panose="020B0604020202020204" pitchFamily="34" charset="0"/>
              </a:rPr>
              <a:t>These materials should not be construed as providing legal, tax or accounting advice.</a:t>
            </a:r>
          </a:p>
          <a:p>
            <a:pPr marL="0" indent="0" defTabSz="449505">
              <a:spcAft>
                <a:spcPts val="529"/>
              </a:spcAft>
              <a:buClr>
                <a:srgbClr val="D8D1CA">
                  <a:lumMod val="10000"/>
                </a:srgbClr>
              </a:buClr>
              <a:buNone/>
            </a:pPr>
            <a:r>
              <a:rPr lang="en-US" sz="1000" dirty="0">
                <a:solidFill>
                  <a:schemeClr val="tx2"/>
                </a:solidFill>
                <a:latin typeface="Arial" panose="020B0604020202020204" pitchFamily="34" charset="0"/>
                <a:cs typeface="Arial" panose="020B0604020202020204" pitchFamily="34" charset="0"/>
              </a:rPr>
              <a:t>In the grantor trusts scenario, taxes on the income realizations in the grantor trusts are paid out of the assets in the “Grantor” column. The “Grantor” column ultimately grows to a negative number because the grantor would have to draw on other assets of her estates to meet the tax payments. Shown net of estate taxes because such dollars would otherwise have been includable in the grantor’s estate</a:t>
            </a:r>
            <a:r>
              <a:rPr lang="en-US" sz="1000" dirty="0" smtClean="0">
                <a:solidFill>
                  <a:schemeClr val="tx2"/>
                </a:solidFill>
                <a:latin typeface="Arial" panose="020B0604020202020204" pitchFamily="34" charset="0"/>
                <a:cs typeface="Arial" panose="020B0604020202020204" pitchFamily="34" charset="0"/>
              </a:rPr>
              <a:t>.</a:t>
            </a:r>
            <a:endParaRPr lang="en-US" sz="1000" dirty="0">
              <a:solidFill>
                <a:schemeClr val="tx2"/>
              </a:solidFill>
              <a:latin typeface="Arial" panose="020B0604020202020204" pitchFamily="34" charset="0"/>
              <a:cs typeface="Arial" panose="020B0604020202020204" pitchFamily="34" charset="0"/>
            </a:endParaRPr>
          </a:p>
        </p:txBody>
      </p:sp>
      <p:sp>
        <p:nvSpPr>
          <p:cNvPr id="4" name="Title 3"/>
          <p:cNvSpPr>
            <a:spLocks noGrp="1"/>
          </p:cNvSpPr>
          <p:nvPr>
            <p:ph type="title"/>
          </p:nvPr>
        </p:nvSpPr>
        <p:spPr>
          <a:xfrm>
            <a:off x="471723" y="413071"/>
            <a:ext cx="8209429" cy="390525"/>
          </a:xfrm>
        </p:spPr>
        <p:txBody>
          <a:bodyPr/>
          <a:lstStyle/>
          <a:p>
            <a:r>
              <a:rPr lang="en-US" sz="1800" dirty="0" smtClean="0">
                <a:latin typeface="Arial" panose="020B0604020202020204" pitchFamily="34" charset="0"/>
                <a:cs typeface="Arial" panose="020B0604020202020204" pitchFamily="34" charset="0"/>
              </a:rPr>
              <a:t>When the trust is GST-exempt, it may be better to forgo the separate QSBS exclusions</a:t>
            </a:r>
            <a:endParaRPr lang="en-US" sz="18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2"/>
          <a:stretch>
            <a:fillRect/>
          </a:stretch>
        </p:blipFill>
        <p:spPr>
          <a:xfrm>
            <a:off x="1267638" y="967320"/>
            <a:ext cx="6608725" cy="4723725"/>
          </a:xfrm>
          <a:prstGeom prst="rect">
            <a:avLst/>
          </a:prstGeom>
        </p:spPr>
      </p:pic>
    </p:spTree>
    <p:extLst>
      <p:ext uri="{BB962C8B-B14F-4D97-AF65-F5344CB8AC3E}">
        <p14:creationId xmlns:p14="http://schemas.microsoft.com/office/powerpoint/2010/main" val="28465383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p:cNvSpPr txBox="1">
            <a:spLocks/>
          </p:cNvSpPr>
          <p:nvPr/>
        </p:nvSpPr>
        <p:spPr>
          <a:xfrm>
            <a:off x="432496" y="1347396"/>
            <a:ext cx="8257839" cy="4114639"/>
          </a:xfrm>
          <a:prstGeom prst="rect">
            <a:avLst/>
          </a:prstGeom>
          <a:solidFill>
            <a:sysClr val="window" lastClr="FFFFFF"/>
          </a:solidFill>
        </p:spPr>
        <p:txBody>
          <a:bodyPr lIns="0"/>
          <a:lstStyle>
            <a:lvl1pPr marL="182880" indent="-182880" algn="l" defTabSz="509412" rtl="0" eaLnBrk="1" latinLnBrk="0" hangingPunct="1">
              <a:spcBef>
                <a:spcPts val="0"/>
              </a:spcBef>
              <a:spcAft>
                <a:spcPts val="600"/>
              </a:spcAft>
              <a:buClr>
                <a:schemeClr val="bg2">
                  <a:lumMod val="10000"/>
                </a:schemeClr>
              </a:buClr>
              <a:buFont typeface="Arial" pitchFamily="34" charset="0"/>
              <a:buChar char="•"/>
              <a:defRPr sz="1200" b="0" i="0" kern="1200" spc="0">
                <a:solidFill>
                  <a:schemeClr val="tx1"/>
                </a:solidFill>
                <a:latin typeface="+mn-lt"/>
                <a:ea typeface="+mn-ea"/>
                <a:cs typeface="Amplitude Light"/>
              </a:defRPr>
            </a:lvl1pPr>
            <a:lvl2pPr marL="365760" indent="-182880" algn="l" defTabSz="509412" rtl="0" eaLnBrk="1" latinLnBrk="0" hangingPunct="1">
              <a:spcBef>
                <a:spcPts val="0"/>
              </a:spcBef>
              <a:spcAft>
                <a:spcPts val="600"/>
              </a:spcAft>
              <a:buClr>
                <a:schemeClr val="bg2">
                  <a:lumMod val="25000"/>
                </a:schemeClr>
              </a:buClr>
              <a:buFont typeface="Arial" panose="020B0604020202020204" pitchFamily="34" charset="0"/>
              <a:buChar char="–"/>
              <a:defRPr sz="1200" b="0" i="0" kern="1200" spc="0">
                <a:solidFill>
                  <a:schemeClr val="tx1"/>
                </a:solidFill>
                <a:latin typeface="+mn-lt"/>
                <a:ea typeface="+mn-ea"/>
                <a:cs typeface="Amplitude Light"/>
              </a:defRPr>
            </a:lvl2pPr>
            <a:lvl3pPr marL="548640" indent="-182880" algn="l" defTabSz="509412" rtl="0" eaLnBrk="1" latinLnBrk="0" hangingPunct="1">
              <a:spcBef>
                <a:spcPts val="0"/>
              </a:spcBef>
              <a:spcAft>
                <a:spcPts val="600"/>
              </a:spcAft>
              <a:buClr>
                <a:schemeClr val="bg2">
                  <a:lumMod val="50000"/>
                </a:schemeClr>
              </a:buClr>
              <a:buFont typeface="Arial" pitchFamily="34" charset="0"/>
              <a:buChar char="•"/>
              <a:defRPr sz="1200" b="0" i="0" kern="1200">
                <a:solidFill>
                  <a:schemeClr val="tx1"/>
                </a:solidFill>
                <a:latin typeface="+mn-lt"/>
                <a:ea typeface="+mn-ea"/>
                <a:cs typeface="Amplitude Light"/>
              </a:defRPr>
            </a:lvl3pPr>
            <a:lvl4pPr marL="731520" indent="-182880" algn="l" defTabSz="509412" rtl="0" eaLnBrk="1" latinLnBrk="0" hangingPunct="1">
              <a:spcBef>
                <a:spcPts val="0"/>
              </a:spcBef>
              <a:spcAft>
                <a:spcPts val="600"/>
              </a:spcAft>
              <a:buClr>
                <a:schemeClr val="bg2">
                  <a:lumMod val="75000"/>
                </a:schemeClr>
              </a:buClr>
              <a:buFont typeface="Arial" panose="020B0604020202020204" pitchFamily="34" charset="0"/>
              <a:buChar char="–"/>
              <a:defRPr sz="1200" b="0" i="0" kern="1200" spc="0">
                <a:solidFill>
                  <a:schemeClr val="tx1"/>
                </a:solidFill>
                <a:latin typeface="+mn-lt"/>
                <a:ea typeface="+mn-ea"/>
                <a:cs typeface="Amplitude Light"/>
              </a:defRPr>
            </a:lvl4pPr>
            <a:lvl5pPr marL="914400" indent="-182880" algn="l" defTabSz="509412" rtl="0" eaLnBrk="1" latinLnBrk="0" hangingPunct="1">
              <a:spcBef>
                <a:spcPts val="0"/>
              </a:spcBef>
              <a:spcAft>
                <a:spcPts val="600"/>
              </a:spcAft>
              <a:buClr>
                <a:schemeClr val="bg2">
                  <a:lumMod val="90000"/>
                </a:schemeClr>
              </a:buClr>
              <a:buFont typeface="Arial" pitchFamily="34" charset="0"/>
              <a:buChar char="•"/>
              <a:defRPr sz="1200" b="0" i="0" kern="1200" spc="0">
                <a:solidFill>
                  <a:schemeClr val="tx1"/>
                </a:solidFill>
                <a:latin typeface="+mn-lt"/>
                <a:ea typeface="+mn-ea"/>
                <a:cs typeface="Amplitude Light"/>
              </a:defRPr>
            </a:lvl5pPr>
            <a:lvl6pPr marL="822960" indent="-256032" algn="l" defTabSz="509412" rtl="0" eaLnBrk="1" latinLnBrk="0" hangingPunct="1">
              <a:spcBef>
                <a:spcPts val="600"/>
              </a:spcBef>
              <a:buFont typeface="Arial"/>
              <a:buChar char="•"/>
              <a:defRPr sz="1400" b="0" i="0" kern="1200" spc="0">
                <a:solidFill>
                  <a:schemeClr val="tx1"/>
                </a:solidFill>
                <a:latin typeface="+mn-lt"/>
                <a:ea typeface="+mn-ea"/>
                <a:cs typeface="Amplitude Light"/>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161373" indent="-161373" defTabSz="449505" fontAlgn="auto">
              <a:spcAft>
                <a:spcPts val="1059"/>
              </a:spcAft>
              <a:buClr>
                <a:srgbClr val="D8D1CA">
                  <a:lumMod val="10000"/>
                </a:srgbClr>
              </a:buClr>
              <a:defRPr/>
            </a:pPr>
            <a:r>
              <a:rPr lang="en-US" sz="1400" dirty="0">
                <a:solidFill>
                  <a:schemeClr val="tx2"/>
                </a:solidFill>
                <a:latin typeface="Arial" panose="020B0604020202020204" pitchFamily="34" charset="0"/>
                <a:cs typeface="Arial" panose="020B0604020202020204" pitchFamily="34" charset="0"/>
              </a:rPr>
              <a:t>But remember that the anti-abuse rules under Section 643(f) apply to planning with QSBS.</a:t>
            </a:r>
          </a:p>
          <a:p>
            <a:pPr marL="161373" indent="-161373" defTabSz="449505" fontAlgn="auto">
              <a:spcAft>
                <a:spcPts val="1059"/>
              </a:spcAft>
              <a:buClr>
                <a:srgbClr val="D8D1CA">
                  <a:lumMod val="10000"/>
                </a:srgbClr>
              </a:buClr>
              <a:defRPr/>
            </a:pPr>
            <a:r>
              <a:rPr lang="en-US" sz="1400" dirty="0">
                <a:solidFill>
                  <a:schemeClr val="tx2"/>
                </a:solidFill>
                <a:latin typeface="Arial" panose="020B0604020202020204" pitchFamily="34" charset="0"/>
                <a:cs typeface="Arial" panose="020B0604020202020204" pitchFamily="34" charset="0"/>
              </a:rPr>
              <a:t>2 or more trusts are treated as 1 trust if:</a:t>
            </a:r>
          </a:p>
          <a:p>
            <a:pPr marL="461963" lvl="1" indent="-301625">
              <a:spcAft>
                <a:spcPts val="1059"/>
              </a:spcAft>
              <a:buClr>
                <a:srgbClr val="D8D1CA">
                  <a:lumMod val="10000"/>
                </a:srgbClr>
              </a:buClr>
              <a:buAutoNum type="arabicParenBoth"/>
              <a:defRPr/>
            </a:pPr>
            <a:r>
              <a:rPr lang="en-US" sz="1400" dirty="0">
                <a:solidFill>
                  <a:schemeClr val="tx2"/>
                </a:solidFill>
                <a:latin typeface="Arial" panose="020B0604020202020204" pitchFamily="34" charset="0"/>
                <a:cs typeface="Arial" panose="020B0604020202020204" pitchFamily="34" charset="0"/>
              </a:rPr>
              <a:t>Such trusts have substantially the same grantor or grantors and substantially the same primary beneficiary or beneficiaries, </a:t>
            </a:r>
            <a:r>
              <a:rPr lang="en-US" sz="1400" dirty="0" smtClean="0">
                <a:solidFill>
                  <a:schemeClr val="tx2"/>
                </a:solidFill>
                <a:latin typeface="Arial" panose="020B0604020202020204" pitchFamily="34" charset="0"/>
                <a:cs typeface="Arial" panose="020B0604020202020204" pitchFamily="34" charset="0"/>
              </a:rPr>
              <a:t>and</a:t>
            </a:r>
          </a:p>
          <a:p>
            <a:pPr marL="461963" lvl="1" indent="-301625">
              <a:spcAft>
                <a:spcPts val="1059"/>
              </a:spcAft>
              <a:buClr>
                <a:srgbClr val="D8D1CA">
                  <a:lumMod val="10000"/>
                </a:srgbClr>
              </a:buClr>
              <a:buAutoNum type="arabicParenBoth"/>
              <a:defRPr/>
            </a:pPr>
            <a:r>
              <a:rPr lang="en-US" sz="1400" dirty="0" smtClean="0">
                <a:solidFill>
                  <a:schemeClr val="tx2"/>
                </a:solidFill>
                <a:latin typeface="Arial" panose="020B0604020202020204" pitchFamily="34" charset="0"/>
                <a:cs typeface="Arial" panose="020B0604020202020204" pitchFamily="34" charset="0"/>
              </a:rPr>
              <a:t>A </a:t>
            </a:r>
            <a:r>
              <a:rPr lang="en-US" sz="1400" dirty="0">
                <a:solidFill>
                  <a:schemeClr val="tx2"/>
                </a:solidFill>
                <a:latin typeface="Arial" panose="020B0604020202020204" pitchFamily="34" charset="0"/>
                <a:cs typeface="Arial" panose="020B0604020202020204" pitchFamily="34" charset="0"/>
              </a:rPr>
              <a:t>principal purpose of such trusts is the avoidance of the tax.</a:t>
            </a:r>
          </a:p>
          <a:p>
            <a:pPr marL="161373" indent="-161373" defTabSz="449505" fontAlgn="auto">
              <a:spcAft>
                <a:spcPts val="1059"/>
              </a:spcAft>
              <a:buClr>
                <a:srgbClr val="D8D1CA">
                  <a:lumMod val="10000"/>
                </a:srgbClr>
              </a:buClr>
              <a:defRPr/>
            </a:pPr>
            <a:r>
              <a:rPr lang="en-US" sz="1400" dirty="0">
                <a:solidFill>
                  <a:schemeClr val="tx2"/>
                </a:solidFill>
                <a:latin typeface="Arial" panose="020B0604020202020204" pitchFamily="34" charset="0"/>
                <a:cs typeface="Arial" panose="020B0604020202020204" pitchFamily="34" charset="0"/>
              </a:rPr>
              <a:t>A married couple is treated as 1 person.</a:t>
            </a:r>
          </a:p>
        </p:txBody>
      </p:sp>
      <p:sp>
        <p:nvSpPr>
          <p:cNvPr id="6" name="Title 1"/>
          <p:cNvSpPr txBox="1">
            <a:spLocks/>
          </p:cNvSpPr>
          <p:nvPr/>
        </p:nvSpPr>
        <p:spPr>
          <a:xfrm>
            <a:off x="432496" y="642962"/>
            <a:ext cx="8257839" cy="390525"/>
          </a:xfrm>
          <a:prstGeom prst="rect">
            <a:avLst/>
          </a:prstGeom>
        </p:spPr>
        <p:txBody>
          <a:bodyPr vert="horz" wrap="square" lIns="0" tIns="0" rIns="0" bIns="0" rtlCol="0" anchor="b" anchorCtr="0">
            <a:noAutofit/>
          </a:bodyPr>
          <a:lstStyle>
            <a:lvl1pPr algn="l" defTabSz="509412" rtl="0" eaLnBrk="1" latinLnBrk="0" hangingPunct="1">
              <a:lnSpc>
                <a:spcPct val="95000"/>
              </a:lnSpc>
              <a:spcBef>
                <a:spcPct val="0"/>
              </a:spcBef>
              <a:buNone/>
              <a:defRPr lang="en-US" sz="1500" b="1" i="0" kern="1200" spc="0">
                <a:solidFill>
                  <a:schemeClr val="tx2"/>
                </a:solidFill>
                <a:latin typeface="+mj-lt"/>
                <a:ea typeface="+mj-ea"/>
                <a:cs typeface="Amplitude Regular"/>
              </a:defRPr>
            </a:lvl1pPr>
          </a:lstStyle>
          <a:p>
            <a:pPr defTabSz="449505" fontAlgn="auto">
              <a:spcAft>
                <a:spcPts val="0"/>
              </a:spcAft>
              <a:buClrTx/>
              <a:defRPr/>
            </a:pPr>
            <a:r>
              <a:rPr lang="en-US" sz="1800" dirty="0">
                <a:latin typeface="Arial" panose="020B0604020202020204" pitchFamily="34" charset="0"/>
                <a:cs typeface="Arial" panose="020B0604020202020204" pitchFamily="34" charset="0"/>
              </a:rPr>
              <a:t>Anti-abuse rule as to planning with QSBS</a:t>
            </a:r>
            <a:endParaRPr lang="en-US" sz="1800" dirty="0">
              <a:latin typeface="Arial" panose="020B0604020202020204" pitchFamily="34" charset="0"/>
              <a:cs typeface="Arial" panose="020B0604020202020204" pitchFamily="34" charset="0"/>
            </a:endParaRPr>
          </a:p>
        </p:txBody>
      </p:sp>
      <p:sp>
        <p:nvSpPr>
          <p:cNvPr id="7" name="Content Placeholder 4"/>
          <p:cNvSpPr txBox="1">
            <a:spLocks/>
          </p:cNvSpPr>
          <p:nvPr/>
        </p:nvSpPr>
        <p:spPr>
          <a:xfrm>
            <a:off x="437029" y="5923991"/>
            <a:ext cx="8271841" cy="313765"/>
          </a:xfrm>
          <a:prstGeom prst="rect">
            <a:avLst/>
          </a:prstGeom>
        </p:spPr>
        <p:txBody>
          <a:bodyPr lIns="0" rIns="0" anchor="b"/>
          <a:lstStyle>
            <a:lvl1pPr marL="91440" indent="-182880" algn="l" defTabSz="509412" rtl="0" eaLnBrk="1" latinLnBrk="0" hangingPunct="1">
              <a:spcBef>
                <a:spcPts val="0"/>
              </a:spcBef>
              <a:spcAft>
                <a:spcPts val="100"/>
              </a:spcAft>
              <a:buClr>
                <a:schemeClr val="bg2">
                  <a:lumMod val="10000"/>
                </a:schemeClr>
              </a:buClr>
              <a:buFont typeface="+mj-lt"/>
              <a:buAutoNum type="arabicPeriod"/>
              <a:defRPr sz="800" b="0" i="0" kern="1200" spc="0" baseline="0">
                <a:solidFill>
                  <a:schemeClr val="tx1">
                    <a:lumMod val="85000"/>
                    <a:lumOff val="15000"/>
                  </a:schemeClr>
                </a:solidFill>
                <a:latin typeface="+mn-lt"/>
                <a:ea typeface="+mn-ea"/>
                <a:cs typeface="Amplitude Light"/>
              </a:defRPr>
            </a:lvl1pPr>
            <a:lvl2pPr marL="365760" indent="-182880" algn="l" defTabSz="509412" rtl="0" eaLnBrk="1" latinLnBrk="0" hangingPunct="1">
              <a:spcBef>
                <a:spcPts val="0"/>
              </a:spcBef>
              <a:spcAft>
                <a:spcPts val="600"/>
              </a:spcAft>
              <a:buClr>
                <a:schemeClr val="bg2">
                  <a:lumMod val="25000"/>
                </a:schemeClr>
              </a:buClr>
              <a:buFont typeface="Arial" panose="020B0604020202020204" pitchFamily="34" charset="0"/>
              <a:buChar char="–"/>
              <a:defRPr sz="1100" b="0" i="0" kern="1200" spc="0">
                <a:solidFill>
                  <a:schemeClr val="tx1"/>
                </a:solidFill>
                <a:latin typeface="+mn-lt"/>
                <a:ea typeface="+mn-ea"/>
                <a:cs typeface="Amplitude Light"/>
              </a:defRPr>
            </a:lvl2pPr>
            <a:lvl3pPr marL="548640" indent="-182880" algn="l" defTabSz="509412" rtl="0" eaLnBrk="1" latinLnBrk="0" hangingPunct="1">
              <a:spcBef>
                <a:spcPts val="0"/>
              </a:spcBef>
              <a:spcAft>
                <a:spcPts val="600"/>
              </a:spcAft>
              <a:buClr>
                <a:schemeClr val="bg2">
                  <a:lumMod val="50000"/>
                </a:schemeClr>
              </a:buClr>
              <a:buFont typeface="Arial" pitchFamily="34" charset="0"/>
              <a:buChar char="•"/>
              <a:defRPr sz="1000" b="0" i="0" kern="1200">
                <a:solidFill>
                  <a:schemeClr val="tx1"/>
                </a:solidFill>
                <a:latin typeface="+mn-lt"/>
                <a:ea typeface="+mn-ea"/>
                <a:cs typeface="Amplitude Light"/>
              </a:defRPr>
            </a:lvl3pPr>
            <a:lvl4pPr marL="731520" indent="-182880" algn="l" defTabSz="509412" rtl="0" eaLnBrk="1" latinLnBrk="0" hangingPunct="1">
              <a:spcBef>
                <a:spcPts val="0"/>
              </a:spcBef>
              <a:spcAft>
                <a:spcPts val="600"/>
              </a:spcAft>
              <a:buClr>
                <a:schemeClr val="bg2">
                  <a:lumMod val="75000"/>
                </a:schemeClr>
              </a:buClr>
              <a:buFont typeface="Arial" panose="020B0604020202020204" pitchFamily="34" charset="0"/>
              <a:buChar char="–"/>
              <a:defRPr sz="1000" b="0" i="0" kern="1200" spc="0">
                <a:solidFill>
                  <a:schemeClr val="tx1"/>
                </a:solidFill>
                <a:latin typeface="+mn-lt"/>
                <a:ea typeface="+mn-ea"/>
                <a:cs typeface="Amplitude Light"/>
              </a:defRPr>
            </a:lvl4pPr>
            <a:lvl5pPr marL="914400" indent="-182880" algn="l" defTabSz="509412" rtl="0" eaLnBrk="1" latinLnBrk="0" hangingPunct="1">
              <a:spcBef>
                <a:spcPts val="0"/>
              </a:spcBef>
              <a:spcAft>
                <a:spcPts val="600"/>
              </a:spcAft>
              <a:buClr>
                <a:schemeClr val="bg2">
                  <a:lumMod val="90000"/>
                </a:schemeClr>
              </a:buClr>
              <a:buFont typeface="Arial" pitchFamily="34" charset="0"/>
              <a:buChar char="•"/>
              <a:defRPr sz="1000" b="0" i="0" kern="1200" spc="0">
                <a:solidFill>
                  <a:schemeClr val="tx1"/>
                </a:solidFill>
                <a:latin typeface="+mn-lt"/>
                <a:ea typeface="+mn-ea"/>
                <a:cs typeface="Amplitude Light"/>
              </a:defRPr>
            </a:lvl5pPr>
            <a:lvl6pPr marL="822960" indent="-256032" algn="l" defTabSz="509412" rtl="0" eaLnBrk="1" latinLnBrk="0" hangingPunct="1">
              <a:spcBef>
                <a:spcPts val="600"/>
              </a:spcBef>
              <a:buFont typeface="Arial"/>
              <a:buChar char="•"/>
              <a:defRPr sz="1400" b="0" i="0" kern="1200" spc="0">
                <a:solidFill>
                  <a:schemeClr val="tx1"/>
                </a:solidFill>
                <a:latin typeface="+mn-lt"/>
                <a:ea typeface="+mn-ea"/>
                <a:cs typeface="Amplitude Light"/>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0" indent="0" defTabSz="449505" fontAlgn="auto">
              <a:spcAft>
                <a:spcPts val="88"/>
              </a:spcAft>
              <a:buClr>
                <a:srgbClr val="D8D1CA">
                  <a:lumMod val="10000"/>
                </a:srgbClr>
              </a:buClr>
              <a:buNone/>
              <a:defRPr/>
            </a:pPr>
            <a:r>
              <a:rPr lang="en-US" sz="1000" dirty="0">
                <a:solidFill>
                  <a:schemeClr val="tx2"/>
                </a:solidFill>
                <a:latin typeface="Arial" panose="020B0604020202020204" pitchFamily="34" charset="0"/>
                <a:cs typeface="Arial" panose="020B0604020202020204" pitchFamily="34" charset="0"/>
              </a:rPr>
              <a:t>Source: Internal Revenue Code Section 643.</a:t>
            </a:r>
          </a:p>
        </p:txBody>
      </p:sp>
    </p:spTree>
    <p:extLst>
      <p:ext uri="{BB962C8B-B14F-4D97-AF65-F5344CB8AC3E}">
        <p14:creationId xmlns:p14="http://schemas.microsoft.com/office/powerpoint/2010/main" val="33032606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9"/>
          </p:nvPr>
        </p:nvSpPr>
        <p:spPr>
          <a:xfrm>
            <a:off x="471723" y="1519569"/>
            <a:ext cx="8209429" cy="4970755"/>
          </a:xfrm>
          <a:noFill/>
        </p:spPr>
        <p:txBody>
          <a:bodyPr/>
          <a:lstStyle/>
          <a:p>
            <a:pPr>
              <a:spcAft>
                <a:spcPts val="1059"/>
              </a:spcAft>
              <a:buClr>
                <a:srgbClr val="D8D1CA">
                  <a:lumMod val="10000"/>
                </a:srgbClr>
              </a:buClr>
            </a:pPr>
            <a:r>
              <a:rPr lang="en-US" sz="1400" dirty="0">
                <a:solidFill>
                  <a:schemeClr val="tx2"/>
                </a:solidFill>
                <a:latin typeface="Arial" panose="020B0604020202020204" pitchFamily="34" charset="0"/>
                <a:cs typeface="Arial" panose="020B0604020202020204" pitchFamily="34" charset="0"/>
              </a:rPr>
              <a:t>A DING is an irrevocable trust used to avoid state-level capital gains taxes upon the sale of appreciated assets, without the grantor having to change his or her state of residence</a:t>
            </a:r>
          </a:p>
          <a:p>
            <a:pPr>
              <a:spcAft>
                <a:spcPts val="1059"/>
              </a:spcAft>
              <a:buClr>
                <a:srgbClr val="D8D1CA">
                  <a:lumMod val="10000"/>
                </a:srgbClr>
              </a:buClr>
            </a:pPr>
            <a:r>
              <a:rPr lang="en-US" sz="1400" dirty="0">
                <a:solidFill>
                  <a:schemeClr val="tx2"/>
                </a:solidFill>
                <a:latin typeface="Arial" panose="020B0604020202020204" pitchFamily="34" charset="0"/>
                <a:cs typeface="Arial" panose="020B0604020202020204" pitchFamily="34" charset="0"/>
              </a:rPr>
              <a:t>The grantor–an individual taxpayer residing in a high income tax jurisdiction¹–contributes the appreciated assets to an irrevocable trust created under Delaware law, the discretionary beneficiaries of which may include the grantor and, typically, his or her spouse and descendants</a:t>
            </a:r>
          </a:p>
          <a:p>
            <a:pPr>
              <a:spcAft>
                <a:spcPts val="1059"/>
              </a:spcAft>
              <a:buClr>
                <a:srgbClr val="D8D1CA">
                  <a:lumMod val="10000"/>
                </a:srgbClr>
              </a:buClr>
            </a:pPr>
            <a:r>
              <a:rPr lang="en-US" sz="1400" dirty="0">
                <a:solidFill>
                  <a:schemeClr val="tx2"/>
                </a:solidFill>
                <a:latin typeface="Arial" panose="020B0604020202020204" pitchFamily="34" charset="0"/>
                <a:cs typeface="Arial" panose="020B0604020202020204" pitchFamily="34" charset="0"/>
              </a:rPr>
              <a:t>The Delaware trust is structured as a non-grantor trust, meaning it is a separate income taxpayer from the grantor</a:t>
            </a:r>
          </a:p>
          <a:p>
            <a:pPr lvl="0">
              <a:buClr>
                <a:srgbClr val="D8D1CA">
                  <a:lumMod val="10000"/>
                </a:srgbClr>
              </a:buClr>
            </a:pPr>
            <a:r>
              <a:rPr lang="en-US" sz="1400" dirty="0">
                <a:solidFill>
                  <a:schemeClr val="tx2"/>
                </a:solidFill>
                <a:latin typeface="Arial" panose="020B0604020202020204" pitchFamily="34" charset="0"/>
                <a:cs typeface="Arial" panose="020B0604020202020204" pitchFamily="34" charset="0"/>
              </a:rPr>
              <a:t>The terms of the trust agreement provide that the trustee has no power to make any distribution to the grantor or the grantor’s spouse, unless it is made at the discretion of a distribution committee</a:t>
            </a:r>
          </a:p>
          <a:p>
            <a:pPr marL="456664" lvl="1" indent="-161094">
              <a:buClr>
                <a:srgbClr val="D8D1CA">
                  <a:lumMod val="25000"/>
                </a:srgbClr>
              </a:buClr>
            </a:pPr>
            <a:r>
              <a:rPr lang="en-US" sz="1400" dirty="0">
                <a:solidFill>
                  <a:schemeClr val="tx2"/>
                </a:solidFill>
                <a:latin typeface="Arial" panose="020B0604020202020204" pitchFamily="34" charset="0"/>
                <a:cs typeface="Arial" panose="020B0604020202020204" pitchFamily="34" charset="0"/>
              </a:rPr>
              <a:t>The distribution committee must have at least two members other than the grantor and his or her spouse. These members can be other beneficiaries of the DING, including family members with an interest in the trust “adverse” to the grantor’s interest</a:t>
            </a:r>
          </a:p>
          <a:p>
            <a:pPr marL="456664" lvl="1" indent="-161094">
              <a:spcAft>
                <a:spcPts val="1059"/>
              </a:spcAft>
              <a:buClr>
                <a:srgbClr val="D8D1CA">
                  <a:lumMod val="25000"/>
                </a:srgbClr>
              </a:buClr>
            </a:pPr>
            <a:r>
              <a:rPr lang="en-US" sz="1400" dirty="0">
                <a:solidFill>
                  <a:schemeClr val="tx2"/>
                </a:solidFill>
                <a:latin typeface="Arial" panose="020B0604020202020204" pitchFamily="34" charset="0"/>
                <a:cs typeface="Arial" panose="020B0604020202020204" pitchFamily="34" charset="0"/>
              </a:rPr>
              <a:t>A combination of independent members and adverse interest members must control discretionary distributions to the </a:t>
            </a:r>
            <a:r>
              <a:rPr lang="en-US" sz="1400" dirty="0" smtClean="0">
                <a:solidFill>
                  <a:schemeClr val="tx2"/>
                </a:solidFill>
                <a:latin typeface="Arial" panose="020B0604020202020204" pitchFamily="34" charset="0"/>
                <a:cs typeface="Arial" panose="020B0604020202020204" pitchFamily="34" charset="0"/>
              </a:rPr>
              <a:t>grantor</a:t>
            </a:r>
            <a:endParaRPr lang="en-US" sz="1400" dirty="0">
              <a:solidFill>
                <a:schemeClr val="tx2"/>
              </a:solidFill>
              <a:latin typeface="Arial" panose="020B0604020202020204" pitchFamily="34" charset="0"/>
              <a:cs typeface="Arial" panose="020B0604020202020204" pitchFamily="34" charset="0"/>
            </a:endParaRPr>
          </a:p>
        </p:txBody>
      </p:sp>
      <p:sp>
        <p:nvSpPr>
          <p:cNvPr id="4" name="Content Placeholder 3"/>
          <p:cNvSpPr>
            <a:spLocks noGrp="1"/>
          </p:cNvSpPr>
          <p:nvPr>
            <p:ph sz="quarter" idx="21"/>
          </p:nvPr>
        </p:nvSpPr>
        <p:spPr>
          <a:xfrm>
            <a:off x="471723" y="6055319"/>
            <a:ext cx="8209429" cy="313765"/>
          </a:xfrm>
        </p:spPr>
        <p:txBody>
          <a:bodyPr/>
          <a:lstStyle/>
          <a:p>
            <a:r>
              <a:rPr lang="en-US" sz="1200" dirty="0" smtClean="0">
                <a:latin typeface="Arial" panose="020B0604020202020204" pitchFamily="34" charset="0"/>
                <a:cs typeface="Arial" panose="020B0604020202020204" pitchFamily="34" charset="0"/>
              </a:rPr>
              <a:t>Whose tax laws allow a trust’s residency for income tax purposes to be determined by factors other than the residency of the grantor.</a:t>
            </a:r>
            <a:endParaRPr lang="en-US" sz="1200" dirty="0">
              <a:latin typeface="Arial" panose="020B0604020202020204" pitchFamily="34" charset="0"/>
              <a:cs typeface="Arial" panose="020B0604020202020204" pitchFamily="34" charset="0"/>
            </a:endParaRPr>
          </a:p>
        </p:txBody>
      </p:sp>
      <p:sp>
        <p:nvSpPr>
          <p:cNvPr id="5" name="Title 4"/>
          <p:cNvSpPr>
            <a:spLocks noGrp="1"/>
          </p:cNvSpPr>
          <p:nvPr>
            <p:ph type="title"/>
          </p:nvPr>
        </p:nvSpPr>
        <p:spPr>
          <a:xfrm>
            <a:off x="471723" y="645459"/>
            <a:ext cx="8209429" cy="390525"/>
          </a:xfrm>
        </p:spPr>
        <p:txBody>
          <a:bodyPr/>
          <a:lstStyle/>
          <a:p>
            <a:r>
              <a:rPr lang="en-US" sz="1800" dirty="0">
                <a:latin typeface="Arial" panose="020B0604020202020204" pitchFamily="34" charset="0"/>
                <a:cs typeface="Arial" panose="020B0604020202020204" pitchFamily="34" charset="0"/>
              </a:rPr>
              <a:t>How a Delaware Incomplete </a:t>
            </a:r>
            <a:r>
              <a:rPr lang="en-US" sz="1800" dirty="0" smtClean="0">
                <a:latin typeface="Arial" panose="020B0604020202020204" pitchFamily="34" charset="0"/>
                <a:cs typeface="Arial" panose="020B0604020202020204" pitchFamily="34" charset="0"/>
              </a:rPr>
              <a:t>Non-Grantor (DING) Trust </a:t>
            </a:r>
            <a:r>
              <a:rPr lang="en-US" sz="1800" dirty="0">
                <a:latin typeface="Arial" panose="020B0604020202020204" pitchFamily="34" charset="0"/>
                <a:cs typeface="Arial" panose="020B0604020202020204" pitchFamily="34" charset="0"/>
              </a:rPr>
              <a:t>works</a:t>
            </a:r>
          </a:p>
        </p:txBody>
      </p:sp>
    </p:spTree>
    <p:extLst>
      <p:ext uri="{BB962C8B-B14F-4D97-AF65-F5344CB8AC3E}">
        <p14:creationId xmlns:p14="http://schemas.microsoft.com/office/powerpoint/2010/main" val="38500880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9"/>
          </p:nvPr>
        </p:nvSpPr>
        <p:spPr>
          <a:xfrm>
            <a:off x="471723" y="1350901"/>
            <a:ext cx="8209429" cy="4970755"/>
          </a:xfrm>
          <a:noFill/>
        </p:spPr>
        <p:txBody>
          <a:bodyPr/>
          <a:lstStyle/>
          <a:p>
            <a:pPr lvl="0">
              <a:buClr>
                <a:srgbClr val="D8D1CA">
                  <a:lumMod val="10000"/>
                </a:srgbClr>
              </a:buClr>
            </a:pPr>
            <a:r>
              <a:rPr lang="en-US" sz="1400" dirty="0" smtClean="0">
                <a:solidFill>
                  <a:schemeClr val="tx2"/>
                </a:solidFill>
                <a:latin typeface="Arial" panose="020B0604020202020204" pitchFamily="34" charset="0"/>
                <a:cs typeface="Arial" panose="020B0604020202020204" pitchFamily="34" charset="0"/>
              </a:rPr>
              <a:t>Properly </a:t>
            </a:r>
            <a:r>
              <a:rPr lang="en-US" sz="1400" dirty="0">
                <a:solidFill>
                  <a:schemeClr val="tx2"/>
                </a:solidFill>
                <a:latin typeface="Arial" panose="020B0604020202020204" pitchFamily="34" charset="0"/>
                <a:cs typeface="Arial" panose="020B0604020202020204" pitchFamily="34" charset="0"/>
              </a:rPr>
              <a:t>implemented, this provision should cause the DING’s non-grantor status to be respected for income tax purposes, but also cause the transfer of the appreciated asset to the DING to be considered an incomplete gift for transfer tax purposes</a:t>
            </a:r>
          </a:p>
          <a:p>
            <a:pPr marL="456664" lvl="1" indent="-161094">
              <a:buClr>
                <a:srgbClr val="D8D1CA">
                  <a:lumMod val="25000"/>
                </a:srgbClr>
              </a:buClr>
            </a:pPr>
            <a:r>
              <a:rPr lang="en-US" sz="1400" dirty="0">
                <a:solidFill>
                  <a:schemeClr val="tx2"/>
                </a:solidFill>
                <a:latin typeface="Arial" panose="020B0604020202020204" pitchFamily="34" charset="0"/>
                <a:cs typeface="Arial" panose="020B0604020202020204" pitchFamily="34" charset="0"/>
              </a:rPr>
              <a:t>Grantor would not owe any gift taxes on DING funding</a:t>
            </a:r>
          </a:p>
          <a:p>
            <a:pPr marL="456664" lvl="1" indent="-161094">
              <a:buClr>
                <a:srgbClr val="D8D1CA">
                  <a:lumMod val="25000"/>
                </a:srgbClr>
              </a:buClr>
            </a:pPr>
            <a:r>
              <a:rPr lang="en-US" sz="1400" dirty="0">
                <a:solidFill>
                  <a:schemeClr val="tx2"/>
                </a:solidFill>
                <a:latin typeface="Arial" panose="020B0604020202020204" pitchFamily="34" charset="0"/>
                <a:cs typeface="Arial" panose="020B0604020202020204" pitchFamily="34" charset="0"/>
              </a:rPr>
              <a:t>Properly  established as a non-resident trust, the DING would not owe income tax to the grantor’s state of residence on the sale of the appreciated asset, or on the ongoing income and gains realized upon reinvestment of the sale proceeds</a:t>
            </a:r>
          </a:p>
          <a:p>
            <a:pPr marL="456664" lvl="1" indent="-161094">
              <a:spcAft>
                <a:spcPts val="1059"/>
              </a:spcAft>
              <a:buClr>
                <a:srgbClr val="D8D1CA">
                  <a:lumMod val="25000"/>
                </a:srgbClr>
              </a:buClr>
            </a:pPr>
            <a:r>
              <a:rPr lang="en-US" sz="1400" dirty="0">
                <a:solidFill>
                  <a:schemeClr val="tx2"/>
                </a:solidFill>
                <a:latin typeface="Arial" panose="020B0604020202020204" pitchFamily="34" charset="0"/>
                <a:cs typeface="Arial" panose="020B0604020202020204" pitchFamily="34" charset="0"/>
              </a:rPr>
              <a:t>If no trust beneficiaries reside in Delaware, the DING would not pay Delaware income tax on its investments either</a:t>
            </a:r>
          </a:p>
          <a:p>
            <a:pPr>
              <a:spcAft>
                <a:spcPts val="1059"/>
              </a:spcAft>
              <a:buClr>
                <a:srgbClr val="D8D1CA">
                  <a:lumMod val="10000"/>
                </a:srgbClr>
              </a:buClr>
            </a:pPr>
            <a:r>
              <a:rPr lang="en-US" sz="1400" dirty="0">
                <a:solidFill>
                  <a:schemeClr val="tx2"/>
                </a:solidFill>
                <a:latin typeface="Arial" panose="020B0604020202020204" pitchFamily="34" charset="0"/>
                <a:cs typeface="Arial" panose="020B0604020202020204" pitchFamily="34" charset="0"/>
              </a:rPr>
              <a:t>By avoiding state-level income tax, the DING creates a greater initial pool of wealth that can then grow and compound at a lower effective rate of tax, potentially creating a greater income stream for the grantor than an outright sale would</a:t>
            </a:r>
          </a:p>
          <a:p>
            <a:pPr>
              <a:spcAft>
                <a:spcPts val="1059"/>
              </a:spcAft>
              <a:buClr>
                <a:srgbClr val="D8D1CA">
                  <a:lumMod val="10000"/>
                </a:srgbClr>
              </a:buClr>
            </a:pPr>
            <a:r>
              <a:rPr lang="en-US" sz="1400" dirty="0">
                <a:solidFill>
                  <a:schemeClr val="tx2"/>
                </a:solidFill>
                <a:latin typeface="Arial" panose="020B0604020202020204" pitchFamily="34" charset="0"/>
                <a:cs typeface="Arial" panose="020B0604020202020204" pitchFamily="34" charset="0"/>
              </a:rPr>
              <a:t>The grantor would owe income taxes, including state income tax, on distributions he or she receives from the DING</a:t>
            </a:r>
          </a:p>
          <a:p>
            <a:pPr lvl="0">
              <a:buClr>
                <a:srgbClr val="D8D1CA">
                  <a:lumMod val="10000"/>
                </a:srgbClr>
              </a:buClr>
            </a:pPr>
            <a:r>
              <a:rPr lang="en-US" sz="1400" dirty="0">
                <a:solidFill>
                  <a:schemeClr val="tx2"/>
                </a:solidFill>
                <a:latin typeface="Arial" panose="020B0604020202020204" pitchFamily="34" charset="0"/>
                <a:cs typeface="Arial" panose="020B0604020202020204" pitchFamily="34" charset="0"/>
              </a:rPr>
              <a:t>Because the initial transfer to the DING is an incomplete gift for transfer tax purposes, the assets of the DING will be includable in the grantor’s estate when he or she dies</a:t>
            </a:r>
          </a:p>
          <a:p>
            <a:pPr marL="456664" lvl="1" indent="-161094">
              <a:buClr>
                <a:srgbClr val="D8D1CA">
                  <a:lumMod val="10000"/>
                </a:srgbClr>
              </a:buClr>
            </a:pPr>
            <a:r>
              <a:rPr lang="en-US" sz="1400" dirty="0">
                <a:solidFill>
                  <a:schemeClr val="tx2"/>
                </a:solidFill>
                <a:latin typeface="Arial" panose="020B0604020202020204" pitchFamily="34" charset="0"/>
                <a:cs typeface="Arial" panose="020B0604020202020204" pitchFamily="34" charset="0"/>
              </a:rPr>
              <a:t>The grantor will retain a testamentary power of appointment to appoint trust assets to heirs other than his or her estate and creditors of the estate</a:t>
            </a:r>
          </a:p>
          <a:p>
            <a:endParaRPr lang="en-US" sz="1400" dirty="0">
              <a:solidFill>
                <a:schemeClr val="tx2"/>
              </a:solidFill>
              <a:latin typeface="Arial" panose="020B0604020202020204" pitchFamily="34" charset="0"/>
              <a:cs typeface="Arial" panose="020B0604020202020204" pitchFamily="34" charset="0"/>
            </a:endParaRPr>
          </a:p>
        </p:txBody>
      </p:sp>
      <p:sp>
        <p:nvSpPr>
          <p:cNvPr id="5" name="Title 4"/>
          <p:cNvSpPr>
            <a:spLocks noGrp="1"/>
          </p:cNvSpPr>
          <p:nvPr>
            <p:ph type="title"/>
          </p:nvPr>
        </p:nvSpPr>
        <p:spPr>
          <a:xfrm>
            <a:off x="471723" y="645459"/>
            <a:ext cx="8209429" cy="390525"/>
          </a:xfrm>
        </p:spPr>
        <p:txBody>
          <a:bodyPr/>
          <a:lstStyle/>
          <a:p>
            <a:r>
              <a:rPr lang="en-US" sz="1800" dirty="0">
                <a:latin typeface="Arial" panose="020B0604020202020204" pitchFamily="34" charset="0"/>
                <a:cs typeface="Arial" panose="020B0604020202020204" pitchFamily="34" charset="0"/>
              </a:rPr>
              <a:t>How a Delaware Incomplete </a:t>
            </a:r>
            <a:r>
              <a:rPr lang="en-US" sz="1800" dirty="0" smtClean="0">
                <a:latin typeface="Arial" panose="020B0604020202020204" pitchFamily="34" charset="0"/>
                <a:cs typeface="Arial" panose="020B0604020202020204" pitchFamily="34" charset="0"/>
              </a:rPr>
              <a:t>Non-Grantor (DING) Trust works (continued)</a:t>
            </a: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838929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73336" y="1698246"/>
            <a:ext cx="8213464" cy="2481293"/>
          </a:xfrm>
          <a:prstGeom prst="rect">
            <a:avLst/>
          </a:prstGeom>
        </p:spPr>
      </p:pic>
      <p:sp>
        <p:nvSpPr>
          <p:cNvPr id="2" name="Title 1"/>
          <p:cNvSpPr>
            <a:spLocks noGrp="1"/>
          </p:cNvSpPr>
          <p:nvPr>
            <p:ph type="title"/>
          </p:nvPr>
        </p:nvSpPr>
        <p:spPr/>
        <p:txBody>
          <a:bodyPr/>
          <a:lstStyle/>
          <a:p>
            <a:r>
              <a:rPr lang="en-US" sz="1800" dirty="0">
                <a:latin typeface="Arial" panose="020B0604020202020204" pitchFamily="34" charset="0"/>
                <a:cs typeface="Arial" panose="020B0604020202020204" pitchFamily="34" charset="0"/>
              </a:rPr>
              <a:t>Analysis assumptions</a:t>
            </a:r>
          </a:p>
        </p:txBody>
      </p:sp>
      <p:sp>
        <p:nvSpPr>
          <p:cNvPr id="6" name="Content Placeholder 2"/>
          <p:cNvSpPr>
            <a:spLocks noGrp="1"/>
          </p:cNvSpPr>
          <p:nvPr>
            <p:ph sz="quarter" idx="21"/>
          </p:nvPr>
        </p:nvSpPr>
        <p:spPr>
          <a:xfrm>
            <a:off x="471723" y="6109445"/>
            <a:ext cx="8209429" cy="313765"/>
          </a:xfrm>
        </p:spPr>
        <p:txBody>
          <a:bodyPr/>
          <a:lstStyle/>
          <a:p>
            <a:pPr marL="201717" indent="-201717">
              <a:spcAft>
                <a:spcPts val="529"/>
              </a:spcAft>
            </a:pPr>
            <a:r>
              <a:rPr lang="en-US" sz="1000" dirty="0">
                <a:solidFill>
                  <a:schemeClr val="tx2"/>
                </a:solidFill>
                <a:latin typeface="Arial" panose="020B0604020202020204" pitchFamily="34" charset="0"/>
                <a:cs typeface="Arial" panose="020B0604020202020204" pitchFamily="34" charset="0"/>
              </a:rPr>
              <a:t>The expected appreciation represents the average of all returns, whereas the geometric appreciation represents an estimate of how volatility impacts the expected appreciation; the greater the volatility, the lower the geometric appreciation is relative to the expected appreciation.</a:t>
            </a:r>
          </a:p>
          <a:p>
            <a:pPr marL="0" indent="0">
              <a:spcAft>
                <a:spcPts val="529"/>
              </a:spcAft>
              <a:buNone/>
            </a:pPr>
            <a:r>
              <a:rPr lang="en-US" sz="1000" dirty="0" smtClean="0">
                <a:solidFill>
                  <a:schemeClr val="tx2"/>
                </a:solidFill>
                <a:latin typeface="Arial" panose="020B0604020202020204" pitchFamily="34" charset="0"/>
                <a:cs typeface="Arial" panose="020B0604020202020204" pitchFamily="34" charset="0"/>
              </a:rPr>
              <a:t>Note: These materials should not be construed as providing legal, tax or accounting advice. Assumptions as of 10/10/2019.</a:t>
            </a:r>
          </a:p>
          <a:p>
            <a:pPr marL="0" indent="0">
              <a:spcAft>
                <a:spcPts val="529"/>
              </a:spcAft>
              <a:buNone/>
            </a:pPr>
            <a:r>
              <a:rPr lang="en-US" sz="1000" dirty="0" smtClean="0">
                <a:solidFill>
                  <a:schemeClr val="tx2"/>
                </a:solidFill>
                <a:latin typeface="Arial" panose="020B0604020202020204" pitchFamily="34" charset="0"/>
                <a:cs typeface="Arial" panose="020B0604020202020204" pitchFamily="34" charset="0"/>
              </a:rPr>
              <a:t>Return </a:t>
            </a:r>
            <a:r>
              <a:rPr lang="en-US" sz="1000" dirty="0">
                <a:solidFill>
                  <a:schemeClr val="tx2"/>
                </a:solidFill>
                <a:latin typeface="Arial" panose="020B0604020202020204" pitchFamily="34" charset="0"/>
                <a:cs typeface="Arial" panose="020B0604020202020204" pitchFamily="34" charset="0"/>
              </a:rPr>
              <a:t>assumptions shown are pre-tax. </a:t>
            </a:r>
            <a:r>
              <a:rPr lang="en-US" sz="1000" dirty="0" smtClean="0">
                <a:solidFill>
                  <a:schemeClr val="tx2"/>
                </a:solidFill>
                <a:latin typeface="Arial" panose="020B0604020202020204" pitchFamily="34" charset="0"/>
                <a:cs typeface="Arial" panose="020B0604020202020204" pitchFamily="34" charset="0"/>
              </a:rPr>
              <a:t>References </a:t>
            </a:r>
            <a:r>
              <a:rPr lang="en-US" sz="1000" dirty="0">
                <a:solidFill>
                  <a:schemeClr val="tx2"/>
                </a:solidFill>
                <a:latin typeface="Arial" panose="020B0604020202020204" pitchFamily="34" charset="0"/>
                <a:cs typeface="Arial" panose="020B0604020202020204" pitchFamily="34" charset="0"/>
              </a:rPr>
              <a:t>to expected returns are not predictions of future performance. Actual results may be expected to vary from assumptions, which are made for discussion purposes only</a:t>
            </a:r>
            <a:r>
              <a:rPr lang="en-US" sz="1000" dirty="0" smtClean="0">
                <a:solidFill>
                  <a:schemeClr val="tx2"/>
                </a:solidFill>
                <a:latin typeface="Arial" panose="020B0604020202020204" pitchFamily="34" charset="0"/>
                <a:cs typeface="Arial" panose="020B0604020202020204" pitchFamily="34" charset="0"/>
              </a:rPr>
              <a:t>.</a:t>
            </a:r>
            <a:endParaRPr lang="en-US" sz="10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03136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p:cNvSpPr txBox="1">
            <a:spLocks/>
          </p:cNvSpPr>
          <p:nvPr/>
        </p:nvSpPr>
        <p:spPr>
          <a:xfrm>
            <a:off x="432496" y="1347396"/>
            <a:ext cx="8257839" cy="4114639"/>
          </a:xfrm>
          <a:prstGeom prst="rect">
            <a:avLst/>
          </a:prstGeom>
          <a:solidFill>
            <a:sysClr val="window" lastClr="FFFFFF"/>
          </a:solidFill>
        </p:spPr>
        <p:txBody>
          <a:bodyPr lIns="0"/>
          <a:lstStyle>
            <a:lvl1pPr marL="182880" indent="-182880" algn="l" defTabSz="509412" rtl="0" eaLnBrk="1" latinLnBrk="0" hangingPunct="1">
              <a:spcBef>
                <a:spcPts val="0"/>
              </a:spcBef>
              <a:spcAft>
                <a:spcPts val="600"/>
              </a:spcAft>
              <a:buClr>
                <a:schemeClr val="bg2">
                  <a:lumMod val="10000"/>
                </a:schemeClr>
              </a:buClr>
              <a:buFont typeface="Arial" pitchFamily="34" charset="0"/>
              <a:buChar char="•"/>
              <a:defRPr sz="1200" b="0" i="0" kern="1200" spc="0">
                <a:solidFill>
                  <a:schemeClr val="tx1"/>
                </a:solidFill>
                <a:latin typeface="+mn-lt"/>
                <a:ea typeface="+mn-ea"/>
                <a:cs typeface="Amplitude Light"/>
              </a:defRPr>
            </a:lvl1pPr>
            <a:lvl2pPr marL="365760" indent="-182880" algn="l" defTabSz="509412" rtl="0" eaLnBrk="1" latinLnBrk="0" hangingPunct="1">
              <a:spcBef>
                <a:spcPts val="0"/>
              </a:spcBef>
              <a:spcAft>
                <a:spcPts val="600"/>
              </a:spcAft>
              <a:buClr>
                <a:schemeClr val="bg2">
                  <a:lumMod val="25000"/>
                </a:schemeClr>
              </a:buClr>
              <a:buFont typeface="Arial" panose="020B0604020202020204" pitchFamily="34" charset="0"/>
              <a:buChar char="–"/>
              <a:defRPr sz="1200" b="0" i="0" kern="1200" spc="0">
                <a:solidFill>
                  <a:schemeClr val="tx1"/>
                </a:solidFill>
                <a:latin typeface="+mn-lt"/>
                <a:ea typeface="+mn-ea"/>
                <a:cs typeface="Amplitude Light"/>
              </a:defRPr>
            </a:lvl2pPr>
            <a:lvl3pPr marL="548640" indent="-182880" algn="l" defTabSz="509412" rtl="0" eaLnBrk="1" latinLnBrk="0" hangingPunct="1">
              <a:spcBef>
                <a:spcPts val="0"/>
              </a:spcBef>
              <a:spcAft>
                <a:spcPts val="600"/>
              </a:spcAft>
              <a:buClr>
                <a:schemeClr val="bg2">
                  <a:lumMod val="50000"/>
                </a:schemeClr>
              </a:buClr>
              <a:buFont typeface="Arial" pitchFamily="34" charset="0"/>
              <a:buChar char="•"/>
              <a:defRPr sz="1200" b="0" i="0" kern="1200">
                <a:solidFill>
                  <a:schemeClr val="tx1"/>
                </a:solidFill>
                <a:latin typeface="+mn-lt"/>
                <a:ea typeface="+mn-ea"/>
                <a:cs typeface="Amplitude Light"/>
              </a:defRPr>
            </a:lvl3pPr>
            <a:lvl4pPr marL="731520" indent="-182880" algn="l" defTabSz="509412" rtl="0" eaLnBrk="1" latinLnBrk="0" hangingPunct="1">
              <a:spcBef>
                <a:spcPts val="0"/>
              </a:spcBef>
              <a:spcAft>
                <a:spcPts val="600"/>
              </a:spcAft>
              <a:buClr>
                <a:schemeClr val="bg2">
                  <a:lumMod val="75000"/>
                </a:schemeClr>
              </a:buClr>
              <a:buFont typeface="Arial" panose="020B0604020202020204" pitchFamily="34" charset="0"/>
              <a:buChar char="–"/>
              <a:defRPr sz="1200" b="0" i="0" kern="1200" spc="0">
                <a:solidFill>
                  <a:schemeClr val="tx1"/>
                </a:solidFill>
                <a:latin typeface="+mn-lt"/>
                <a:ea typeface="+mn-ea"/>
                <a:cs typeface="Amplitude Light"/>
              </a:defRPr>
            </a:lvl4pPr>
            <a:lvl5pPr marL="914400" indent="-182880" algn="l" defTabSz="509412" rtl="0" eaLnBrk="1" latinLnBrk="0" hangingPunct="1">
              <a:spcBef>
                <a:spcPts val="0"/>
              </a:spcBef>
              <a:spcAft>
                <a:spcPts val="600"/>
              </a:spcAft>
              <a:buClr>
                <a:schemeClr val="bg2">
                  <a:lumMod val="90000"/>
                </a:schemeClr>
              </a:buClr>
              <a:buFont typeface="Arial" pitchFamily="34" charset="0"/>
              <a:buChar char="•"/>
              <a:defRPr sz="1200" b="0" i="0" kern="1200" spc="0">
                <a:solidFill>
                  <a:schemeClr val="tx1"/>
                </a:solidFill>
                <a:latin typeface="+mn-lt"/>
                <a:ea typeface="+mn-ea"/>
                <a:cs typeface="Amplitude Light"/>
              </a:defRPr>
            </a:lvl5pPr>
            <a:lvl6pPr marL="822960" indent="-256032" algn="l" defTabSz="509412" rtl="0" eaLnBrk="1" latinLnBrk="0" hangingPunct="1">
              <a:spcBef>
                <a:spcPts val="600"/>
              </a:spcBef>
              <a:buFont typeface="Arial"/>
              <a:buChar char="•"/>
              <a:defRPr sz="1400" b="0" i="0" kern="1200" spc="0">
                <a:solidFill>
                  <a:schemeClr val="tx1"/>
                </a:solidFill>
                <a:latin typeface="+mn-lt"/>
                <a:ea typeface="+mn-ea"/>
                <a:cs typeface="Amplitude Light"/>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161373" indent="-161373" defTabSz="449505" fontAlgn="auto">
              <a:spcAft>
                <a:spcPts val="1059"/>
              </a:spcAft>
              <a:buClr>
                <a:srgbClr val="D8D1CA">
                  <a:lumMod val="10000"/>
                </a:srgbClr>
              </a:buClr>
              <a:defRPr/>
            </a:pPr>
            <a:r>
              <a:rPr lang="en-US" sz="1400" dirty="0">
                <a:solidFill>
                  <a:schemeClr val="tx2"/>
                </a:solidFill>
                <a:latin typeface="Arial" panose="020B0604020202020204" pitchFamily="34" charset="0"/>
                <a:cs typeface="Arial" panose="020B0604020202020204" pitchFamily="34" charset="0"/>
              </a:rPr>
              <a:t>Section 1202 of the Internal Revenue Code provides an incentive for taxpayers to invest in certain small businesses by permitting some or all of the gains¹ from the sale of company shares to be realized tax-free</a:t>
            </a:r>
          </a:p>
          <a:p>
            <a:pPr marL="161373" indent="-161373" defTabSz="449505" fontAlgn="auto">
              <a:spcAft>
                <a:spcPts val="1059"/>
              </a:spcAft>
              <a:buClr>
                <a:srgbClr val="D8D1CA">
                  <a:lumMod val="10000"/>
                </a:srgbClr>
              </a:buClr>
              <a:defRPr/>
            </a:pPr>
            <a:r>
              <a:rPr lang="en-US" sz="1400" dirty="0">
                <a:solidFill>
                  <a:schemeClr val="tx2"/>
                </a:solidFill>
                <a:latin typeface="Arial" panose="020B0604020202020204" pitchFamily="34" charset="0"/>
                <a:cs typeface="Arial" panose="020B0604020202020204" pitchFamily="34" charset="0"/>
              </a:rPr>
              <a:t>Non-corporate taxpayers who acquire “qualified small business stock” (QSBS) at “original issuance” and hold it for more than five years may be able to benefit from this incentive</a:t>
            </a:r>
          </a:p>
          <a:p>
            <a:pPr marL="161373" indent="-161373" defTabSz="449505" fontAlgn="auto">
              <a:spcAft>
                <a:spcPts val="1059"/>
              </a:spcAft>
              <a:buClr>
                <a:srgbClr val="D8D1CA">
                  <a:lumMod val="10000"/>
                </a:srgbClr>
              </a:buClr>
              <a:defRPr/>
            </a:pPr>
            <a:r>
              <a:rPr lang="en-US" sz="1400" dirty="0">
                <a:solidFill>
                  <a:schemeClr val="tx2"/>
                </a:solidFill>
                <a:latin typeface="Arial" panose="020B0604020202020204" pitchFamily="34" charset="0"/>
                <a:cs typeface="Arial" panose="020B0604020202020204" pitchFamily="34" charset="0"/>
              </a:rPr>
              <a:t>Depending on the date of acquisition of the shares, a taxpayer may be eligible for up to a 100% exclusion of the gains from capital gains tax, up to the greater of 10 times the taxpayer’s basis in the shares and $10 million, including exclusion from the alternative minimum tax (AMT) and the Section 1411 3.8% Medicare surtax</a:t>
            </a:r>
          </a:p>
          <a:p>
            <a:pPr marL="161373" indent="-161373" defTabSz="449505" fontAlgn="auto">
              <a:spcAft>
                <a:spcPts val="1059"/>
              </a:spcAft>
              <a:buClr>
                <a:srgbClr val="D8D1CA">
                  <a:lumMod val="10000"/>
                </a:srgbClr>
              </a:buClr>
              <a:defRPr/>
            </a:pPr>
            <a:r>
              <a:rPr lang="en-US" sz="1400" dirty="0">
                <a:solidFill>
                  <a:schemeClr val="tx2"/>
                </a:solidFill>
                <a:latin typeface="Arial" panose="020B0604020202020204" pitchFamily="34" charset="0"/>
                <a:cs typeface="Arial" panose="020B0604020202020204" pitchFamily="34" charset="0"/>
              </a:rPr>
              <a:t>Careful consultation with a tax advisor is necessary to determine whether the sale of certain shares would qualify for the exclusion</a:t>
            </a:r>
          </a:p>
        </p:txBody>
      </p:sp>
      <p:sp>
        <p:nvSpPr>
          <p:cNvPr id="6" name="Title 1"/>
          <p:cNvSpPr txBox="1">
            <a:spLocks/>
          </p:cNvSpPr>
          <p:nvPr/>
        </p:nvSpPr>
        <p:spPr>
          <a:xfrm>
            <a:off x="432496" y="642962"/>
            <a:ext cx="8257839" cy="390525"/>
          </a:xfrm>
          <a:prstGeom prst="rect">
            <a:avLst/>
          </a:prstGeom>
        </p:spPr>
        <p:txBody>
          <a:bodyPr vert="horz" wrap="square" lIns="0" tIns="0" rIns="0" bIns="0" rtlCol="0" anchor="b" anchorCtr="0">
            <a:noAutofit/>
          </a:bodyPr>
          <a:lstStyle>
            <a:lvl1pPr algn="l" defTabSz="509412" rtl="0" eaLnBrk="1" latinLnBrk="0" hangingPunct="1">
              <a:lnSpc>
                <a:spcPct val="95000"/>
              </a:lnSpc>
              <a:spcBef>
                <a:spcPct val="0"/>
              </a:spcBef>
              <a:buNone/>
              <a:defRPr lang="en-US" sz="1500" b="1" i="0" kern="1200" spc="0">
                <a:solidFill>
                  <a:schemeClr val="tx2"/>
                </a:solidFill>
                <a:latin typeface="+mj-lt"/>
                <a:ea typeface="+mj-ea"/>
                <a:cs typeface="Amplitude Regular"/>
              </a:defRPr>
            </a:lvl1pPr>
          </a:lstStyle>
          <a:p>
            <a:pPr defTabSz="449505" fontAlgn="auto">
              <a:spcAft>
                <a:spcPts val="0"/>
              </a:spcAft>
              <a:buClrTx/>
              <a:defRPr/>
            </a:pPr>
            <a:r>
              <a:rPr lang="en-US" sz="1800" dirty="0">
                <a:latin typeface="Arial" panose="020B0604020202020204" pitchFamily="34" charset="0"/>
                <a:cs typeface="Arial" panose="020B0604020202020204" pitchFamily="34" charset="0"/>
              </a:rPr>
              <a:t>Overview of qualified small business stock (QSBS) exclusion</a:t>
            </a:r>
          </a:p>
        </p:txBody>
      </p:sp>
      <p:sp>
        <p:nvSpPr>
          <p:cNvPr id="7" name="Content Placeholder 4"/>
          <p:cNvSpPr txBox="1">
            <a:spLocks/>
          </p:cNvSpPr>
          <p:nvPr/>
        </p:nvSpPr>
        <p:spPr>
          <a:xfrm>
            <a:off x="437029" y="5923991"/>
            <a:ext cx="8271841" cy="313765"/>
          </a:xfrm>
          <a:prstGeom prst="rect">
            <a:avLst/>
          </a:prstGeom>
        </p:spPr>
        <p:txBody>
          <a:bodyPr lIns="0" rIns="0" anchor="b"/>
          <a:lstStyle>
            <a:lvl1pPr marL="91440" indent="-182880" algn="l" defTabSz="509412" rtl="0" eaLnBrk="1" latinLnBrk="0" hangingPunct="1">
              <a:spcBef>
                <a:spcPts val="0"/>
              </a:spcBef>
              <a:spcAft>
                <a:spcPts val="100"/>
              </a:spcAft>
              <a:buClr>
                <a:schemeClr val="bg2">
                  <a:lumMod val="10000"/>
                </a:schemeClr>
              </a:buClr>
              <a:buFont typeface="+mj-lt"/>
              <a:buAutoNum type="arabicPeriod"/>
              <a:defRPr sz="800" b="0" i="0" kern="1200" spc="0" baseline="0">
                <a:solidFill>
                  <a:schemeClr val="tx1">
                    <a:lumMod val="85000"/>
                    <a:lumOff val="15000"/>
                  </a:schemeClr>
                </a:solidFill>
                <a:latin typeface="+mn-lt"/>
                <a:ea typeface="+mn-ea"/>
                <a:cs typeface="Amplitude Light"/>
              </a:defRPr>
            </a:lvl1pPr>
            <a:lvl2pPr marL="365760" indent="-182880" algn="l" defTabSz="509412" rtl="0" eaLnBrk="1" latinLnBrk="0" hangingPunct="1">
              <a:spcBef>
                <a:spcPts val="0"/>
              </a:spcBef>
              <a:spcAft>
                <a:spcPts val="600"/>
              </a:spcAft>
              <a:buClr>
                <a:schemeClr val="bg2">
                  <a:lumMod val="25000"/>
                </a:schemeClr>
              </a:buClr>
              <a:buFont typeface="Arial" panose="020B0604020202020204" pitchFamily="34" charset="0"/>
              <a:buChar char="–"/>
              <a:defRPr sz="1100" b="0" i="0" kern="1200" spc="0">
                <a:solidFill>
                  <a:schemeClr val="tx1"/>
                </a:solidFill>
                <a:latin typeface="+mn-lt"/>
                <a:ea typeface="+mn-ea"/>
                <a:cs typeface="Amplitude Light"/>
              </a:defRPr>
            </a:lvl2pPr>
            <a:lvl3pPr marL="548640" indent="-182880" algn="l" defTabSz="509412" rtl="0" eaLnBrk="1" latinLnBrk="0" hangingPunct="1">
              <a:spcBef>
                <a:spcPts val="0"/>
              </a:spcBef>
              <a:spcAft>
                <a:spcPts val="600"/>
              </a:spcAft>
              <a:buClr>
                <a:schemeClr val="bg2">
                  <a:lumMod val="50000"/>
                </a:schemeClr>
              </a:buClr>
              <a:buFont typeface="Arial" pitchFamily="34" charset="0"/>
              <a:buChar char="•"/>
              <a:defRPr sz="1000" b="0" i="0" kern="1200">
                <a:solidFill>
                  <a:schemeClr val="tx1"/>
                </a:solidFill>
                <a:latin typeface="+mn-lt"/>
                <a:ea typeface="+mn-ea"/>
                <a:cs typeface="Amplitude Light"/>
              </a:defRPr>
            </a:lvl3pPr>
            <a:lvl4pPr marL="731520" indent="-182880" algn="l" defTabSz="509412" rtl="0" eaLnBrk="1" latinLnBrk="0" hangingPunct="1">
              <a:spcBef>
                <a:spcPts val="0"/>
              </a:spcBef>
              <a:spcAft>
                <a:spcPts val="600"/>
              </a:spcAft>
              <a:buClr>
                <a:schemeClr val="bg2">
                  <a:lumMod val="75000"/>
                </a:schemeClr>
              </a:buClr>
              <a:buFont typeface="Arial" panose="020B0604020202020204" pitchFamily="34" charset="0"/>
              <a:buChar char="–"/>
              <a:defRPr sz="1000" b="0" i="0" kern="1200" spc="0">
                <a:solidFill>
                  <a:schemeClr val="tx1"/>
                </a:solidFill>
                <a:latin typeface="+mn-lt"/>
                <a:ea typeface="+mn-ea"/>
                <a:cs typeface="Amplitude Light"/>
              </a:defRPr>
            </a:lvl4pPr>
            <a:lvl5pPr marL="914400" indent="-182880" algn="l" defTabSz="509412" rtl="0" eaLnBrk="1" latinLnBrk="0" hangingPunct="1">
              <a:spcBef>
                <a:spcPts val="0"/>
              </a:spcBef>
              <a:spcAft>
                <a:spcPts val="600"/>
              </a:spcAft>
              <a:buClr>
                <a:schemeClr val="bg2">
                  <a:lumMod val="90000"/>
                </a:schemeClr>
              </a:buClr>
              <a:buFont typeface="Arial" pitchFamily="34" charset="0"/>
              <a:buChar char="•"/>
              <a:defRPr sz="1000" b="0" i="0" kern="1200" spc="0">
                <a:solidFill>
                  <a:schemeClr val="tx1"/>
                </a:solidFill>
                <a:latin typeface="+mn-lt"/>
                <a:ea typeface="+mn-ea"/>
                <a:cs typeface="Amplitude Light"/>
              </a:defRPr>
            </a:lvl5pPr>
            <a:lvl6pPr marL="822960" indent="-256032" algn="l" defTabSz="509412" rtl="0" eaLnBrk="1" latinLnBrk="0" hangingPunct="1">
              <a:spcBef>
                <a:spcPts val="600"/>
              </a:spcBef>
              <a:buFont typeface="Arial"/>
              <a:buChar char="•"/>
              <a:defRPr sz="1400" b="0" i="0" kern="1200" spc="0">
                <a:solidFill>
                  <a:schemeClr val="tx1"/>
                </a:solidFill>
                <a:latin typeface="+mn-lt"/>
                <a:ea typeface="+mn-ea"/>
                <a:cs typeface="Amplitude Light"/>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0" indent="0" defTabSz="449505" fontAlgn="auto">
              <a:spcAft>
                <a:spcPts val="88"/>
              </a:spcAft>
              <a:buClr>
                <a:srgbClr val="D8D1CA">
                  <a:lumMod val="10000"/>
                </a:srgbClr>
              </a:buClr>
              <a:buNone/>
              <a:defRPr/>
            </a:pPr>
            <a:r>
              <a:rPr lang="en-US" sz="1000" dirty="0">
                <a:solidFill>
                  <a:schemeClr val="tx2"/>
                </a:solidFill>
                <a:latin typeface="Arial" panose="020B0604020202020204" pitchFamily="34" charset="0"/>
                <a:cs typeface="Arial" panose="020B0604020202020204" pitchFamily="34" charset="0"/>
              </a:rPr>
              <a:t>Source: Internal Revenue Code Sections 1202 and 1411.</a:t>
            </a:r>
          </a:p>
          <a:p>
            <a:pPr marL="0" indent="0" defTabSz="449505" fontAlgn="auto">
              <a:spcAft>
                <a:spcPts val="88"/>
              </a:spcAft>
              <a:buClr>
                <a:srgbClr val="D8D1CA">
                  <a:lumMod val="10000"/>
                </a:srgbClr>
              </a:buClr>
              <a:buNone/>
              <a:defRPr/>
            </a:pPr>
            <a:r>
              <a:rPr lang="en-US" sz="1000" dirty="0">
                <a:solidFill>
                  <a:schemeClr val="tx2"/>
                </a:solidFill>
                <a:latin typeface="Arial" panose="020B0604020202020204" pitchFamily="34" charset="0"/>
                <a:cs typeface="Arial" panose="020B0604020202020204" pitchFamily="34" charset="0"/>
              </a:rPr>
              <a:t>Medicare surtax rate as of 2019.</a:t>
            </a:r>
          </a:p>
          <a:p>
            <a:pPr marL="201717" indent="-201717" defTabSz="449505" fontAlgn="auto">
              <a:spcAft>
                <a:spcPts val="88"/>
              </a:spcAft>
              <a:buClr>
                <a:srgbClr val="D8D1CA">
                  <a:lumMod val="10000"/>
                </a:srgbClr>
              </a:buClr>
              <a:defRPr/>
            </a:pPr>
            <a:r>
              <a:rPr lang="en-US" sz="1000" dirty="0">
                <a:solidFill>
                  <a:schemeClr val="tx2"/>
                </a:solidFill>
                <a:latin typeface="Arial" panose="020B0604020202020204" pitchFamily="34" charset="0"/>
                <a:cs typeface="Arial" panose="020B0604020202020204" pitchFamily="34" charset="0"/>
              </a:rPr>
              <a:t>For which no Sec. 1045 rollover election has been made.</a:t>
            </a:r>
          </a:p>
        </p:txBody>
      </p:sp>
    </p:spTree>
    <p:extLst>
      <p:ext uri="{BB962C8B-B14F-4D97-AF65-F5344CB8AC3E}">
        <p14:creationId xmlns:p14="http://schemas.microsoft.com/office/powerpoint/2010/main" val="4377332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143000" y="1038290"/>
            <a:ext cx="6858000" cy="4434536"/>
          </a:xfrm>
          <a:prstGeom prst="rect">
            <a:avLst/>
          </a:prstGeom>
        </p:spPr>
      </p:pic>
      <p:sp>
        <p:nvSpPr>
          <p:cNvPr id="2" name="Title 1"/>
          <p:cNvSpPr>
            <a:spLocks noGrp="1"/>
          </p:cNvSpPr>
          <p:nvPr>
            <p:ph type="title"/>
          </p:nvPr>
        </p:nvSpPr>
        <p:spPr>
          <a:xfrm>
            <a:off x="471723" y="485632"/>
            <a:ext cx="8209429" cy="390525"/>
          </a:xfrm>
        </p:spPr>
        <p:txBody>
          <a:bodyPr/>
          <a:lstStyle/>
          <a:p>
            <a:r>
              <a:rPr lang="en-US" sz="1800" dirty="0">
                <a:latin typeface="Arial" panose="020B0604020202020204" pitchFamily="34" charset="0"/>
                <a:cs typeface="Arial" panose="020B0604020202020204" pitchFamily="34" charset="0"/>
              </a:rPr>
              <a:t>A DING may preserve more wealth for the grantor and his or her family than an outright sale </a:t>
            </a:r>
          </a:p>
        </p:txBody>
      </p:sp>
      <p:sp>
        <p:nvSpPr>
          <p:cNvPr id="6" name="Content Placeholder 3"/>
          <p:cNvSpPr>
            <a:spLocks noGrp="1"/>
          </p:cNvSpPr>
          <p:nvPr>
            <p:ph sz="quarter" idx="21"/>
          </p:nvPr>
        </p:nvSpPr>
        <p:spPr>
          <a:xfrm>
            <a:off x="471722" y="6124479"/>
            <a:ext cx="8213464" cy="313765"/>
          </a:xfrm>
        </p:spPr>
        <p:txBody>
          <a:bodyPr/>
          <a:lstStyle/>
          <a:p>
            <a:pPr marL="0" indent="0">
              <a:spcAft>
                <a:spcPts val="529"/>
              </a:spcAft>
              <a:buNone/>
            </a:pPr>
            <a:r>
              <a:rPr lang="en-US" sz="1000" dirty="0" smtClean="0">
                <a:solidFill>
                  <a:schemeClr val="tx2"/>
                </a:solidFill>
                <a:latin typeface="Arial" panose="020B0604020202020204" pitchFamily="34" charset="0"/>
                <a:cs typeface="Arial" panose="020B0604020202020204" pitchFamily="34" charset="0"/>
              </a:rPr>
              <a:t>Note: These materials should not be construed as providing legal, tax or accounting advice. Federal exclusion amount may not be applicable for state transfer taxes.</a:t>
            </a:r>
          </a:p>
          <a:p>
            <a:pPr marL="0" indent="0">
              <a:spcAft>
                <a:spcPts val="529"/>
              </a:spcAft>
              <a:buNone/>
            </a:pPr>
            <a:r>
              <a:rPr lang="en-US" sz="1000" dirty="0" smtClean="0">
                <a:solidFill>
                  <a:schemeClr val="tx2"/>
                </a:solidFill>
                <a:latin typeface="Arial" panose="020B0604020202020204" pitchFamily="34" charset="0"/>
                <a:cs typeface="Arial" panose="020B0604020202020204" pitchFamily="34" charset="0"/>
              </a:rPr>
              <a:t>“Tax alpha” means the amount by which the average annualized return of the No Trust scenario must exceed the average annualized return of the trust scenarios on a pre-tax basis in order for the No Trust scenario to pass the same net wealth to heirs</a:t>
            </a:r>
            <a:r>
              <a:rPr lang="en-US" sz="1000" dirty="0">
                <a:solidFill>
                  <a:schemeClr val="tx2"/>
                </a:solidFill>
                <a:latin typeface="Arial" panose="020B0604020202020204" pitchFamily="34" charset="0"/>
                <a:cs typeface="Arial" panose="020B0604020202020204" pitchFamily="34" charset="0"/>
              </a:rPr>
              <a:t>. “Tax alpha” does not reflect additional distributions of income made to beneficiaries in the </a:t>
            </a:r>
            <a:r>
              <a:rPr lang="en-US" sz="1000" dirty="0" smtClean="0">
                <a:solidFill>
                  <a:schemeClr val="tx2"/>
                </a:solidFill>
                <a:latin typeface="Arial" panose="020B0604020202020204" pitchFamily="34" charset="0"/>
                <a:cs typeface="Arial" panose="020B0604020202020204" pitchFamily="34" charset="0"/>
              </a:rPr>
              <a:t>DING scenario </a:t>
            </a:r>
            <a:r>
              <a:rPr lang="en-US" sz="1000" dirty="0">
                <a:solidFill>
                  <a:schemeClr val="tx2"/>
                </a:solidFill>
                <a:latin typeface="Arial" panose="020B0604020202020204" pitchFamily="34" charset="0"/>
                <a:cs typeface="Arial" panose="020B0604020202020204" pitchFamily="34" charset="0"/>
              </a:rPr>
              <a:t>versus the No Trust scenario</a:t>
            </a:r>
            <a:r>
              <a:rPr lang="en-US" sz="1000" dirty="0" smtClean="0">
                <a:solidFill>
                  <a:schemeClr val="tx2"/>
                </a:solidFill>
                <a:latin typeface="Arial" panose="020B0604020202020204" pitchFamily="34" charset="0"/>
                <a:cs typeface="Arial" panose="020B0604020202020204" pitchFamily="34" charset="0"/>
              </a:rPr>
              <a:t>.</a:t>
            </a:r>
            <a:endParaRPr lang="en-US" sz="10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95889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039282" y="999565"/>
            <a:ext cx="7065436" cy="4865146"/>
          </a:xfrm>
          <a:prstGeom prst="rect">
            <a:avLst/>
          </a:prstGeom>
        </p:spPr>
      </p:pic>
      <p:sp>
        <p:nvSpPr>
          <p:cNvPr id="2" name="Title 1"/>
          <p:cNvSpPr>
            <a:spLocks noGrp="1"/>
          </p:cNvSpPr>
          <p:nvPr>
            <p:ph type="title"/>
          </p:nvPr>
        </p:nvSpPr>
        <p:spPr>
          <a:xfrm>
            <a:off x="471723" y="415421"/>
            <a:ext cx="8209429" cy="390525"/>
          </a:xfrm>
        </p:spPr>
        <p:txBody>
          <a:bodyPr/>
          <a:lstStyle/>
          <a:p>
            <a:r>
              <a:rPr lang="en-US" altLang="en-US" sz="1800" dirty="0">
                <a:latin typeface="Arial" panose="020B0604020202020204" pitchFamily="34" charset="0"/>
                <a:cs typeface="Arial" panose="020B0604020202020204" pitchFamily="34" charset="0"/>
              </a:rPr>
              <a:t>The benefit of a DING grows the longer assets have to compound free of state income tax</a:t>
            </a:r>
            <a:endParaRPr lang="en-US" sz="1800" dirty="0">
              <a:latin typeface="Arial" panose="020B0604020202020204" pitchFamily="34" charset="0"/>
              <a:cs typeface="Arial" panose="020B0604020202020204" pitchFamily="34" charset="0"/>
            </a:endParaRPr>
          </a:p>
        </p:txBody>
      </p:sp>
      <p:sp>
        <p:nvSpPr>
          <p:cNvPr id="7" name="Content Placeholder 2"/>
          <p:cNvSpPr>
            <a:spLocks noGrp="1"/>
          </p:cNvSpPr>
          <p:nvPr>
            <p:ph sz="quarter" idx="21"/>
          </p:nvPr>
        </p:nvSpPr>
        <p:spPr>
          <a:xfrm>
            <a:off x="471723" y="6074880"/>
            <a:ext cx="8209429" cy="313765"/>
          </a:xfrm>
        </p:spPr>
        <p:txBody>
          <a:bodyPr/>
          <a:lstStyle/>
          <a:p>
            <a:pPr marL="0" indent="0">
              <a:spcAft>
                <a:spcPts val="265"/>
              </a:spcAft>
              <a:buNone/>
            </a:pPr>
            <a:r>
              <a:rPr lang="en-US" sz="1000" dirty="0" smtClean="0">
                <a:solidFill>
                  <a:schemeClr val="tx2"/>
                </a:solidFill>
                <a:latin typeface="Arial" panose="020B0604020202020204" pitchFamily="34" charset="0"/>
                <a:cs typeface="Arial" panose="020B0604020202020204" pitchFamily="34" charset="0"/>
              </a:rPr>
              <a:t>Note: These materials should not be construed as providing legal, tax or accounting advice. Federal exclusion amount may not be applicable for state transfer taxes.</a:t>
            </a:r>
            <a:endParaRPr lang="en-US" sz="10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05190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p:cNvSpPr txBox="1">
            <a:spLocks/>
          </p:cNvSpPr>
          <p:nvPr/>
        </p:nvSpPr>
        <p:spPr>
          <a:xfrm>
            <a:off x="432496" y="1054431"/>
            <a:ext cx="8257839" cy="4114639"/>
          </a:xfrm>
          <a:prstGeom prst="rect">
            <a:avLst/>
          </a:prstGeom>
          <a:solidFill>
            <a:sysClr val="window" lastClr="FFFFFF"/>
          </a:solidFill>
        </p:spPr>
        <p:txBody>
          <a:bodyPr lIns="0"/>
          <a:lstStyle>
            <a:lvl1pPr marL="182880" indent="-182880" algn="l" defTabSz="509412" rtl="0" eaLnBrk="1" latinLnBrk="0" hangingPunct="1">
              <a:spcBef>
                <a:spcPts val="0"/>
              </a:spcBef>
              <a:spcAft>
                <a:spcPts val="600"/>
              </a:spcAft>
              <a:buClr>
                <a:schemeClr val="bg2">
                  <a:lumMod val="10000"/>
                </a:schemeClr>
              </a:buClr>
              <a:buFont typeface="Arial" pitchFamily="34" charset="0"/>
              <a:buChar char="•"/>
              <a:defRPr sz="1200" b="0" i="0" kern="1200" spc="0">
                <a:solidFill>
                  <a:schemeClr val="tx1"/>
                </a:solidFill>
                <a:latin typeface="+mn-lt"/>
                <a:ea typeface="+mn-ea"/>
                <a:cs typeface="Amplitude Light"/>
              </a:defRPr>
            </a:lvl1pPr>
            <a:lvl2pPr marL="365760" indent="-182880" algn="l" defTabSz="509412" rtl="0" eaLnBrk="1" latinLnBrk="0" hangingPunct="1">
              <a:spcBef>
                <a:spcPts val="0"/>
              </a:spcBef>
              <a:spcAft>
                <a:spcPts val="600"/>
              </a:spcAft>
              <a:buClr>
                <a:schemeClr val="bg2">
                  <a:lumMod val="25000"/>
                </a:schemeClr>
              </a:buClr>
              <a:buFont typeface="Arial" panose="020B0604020202020204" pitchFamily="34" charset="0"/>
              <a:buChar char="–"/>
              <a:defRPr sz="1200" b="0" i="0" kern="1200" spc="0">
                <a:solidFill>
                  <a:schemeClr val="tx1"/>
                </a:solidFill>
                <a:latin typeface="+mn-lt"/>
                <a:ea typeface="+mn-ea"/>
                <a:cs typeface="Amplitude Light"/>
              </a:defRPr>
            </a:lvl2pPr>
            <a:lvl3pPr marL="548640" indent="-182880" algn="l" defTabSz="509412" rtl="0" eaLnBrk="1" latinLnBrk="0" hangingPunct="1">
              <a:spcBef>
                <a:spcPts val="0"/>
              </a:spcBef>
              <a:spcAft>
                <a:spcPts val="600"/>
              </a:spcAft>
              <a:buClr>
                <a:schemeClr val="bg2">
                  <a:lumMod val="50000"/>
                </a:schemeClr>
              </a:buClr>
              <a:buFont typeface="Arial" pitchFamily="34" charset="0"/>
              <a:buChar char="•"/>
              <a:defRPr sz="1200" b="0" i="0" kern="1200">
                <a:solidFill>
                  <a:schemeClr val="tx1"/>
                </a:solidFill>
                <a:latin typeface="+mn-lt"/>
                <a:ea typeface="+mn-ea"/>
                <a:cs typeface="Amplitude Light"/>
              </a:defRPr>
            </a:lvl3pPr>
            <a:lvl4pPr marL="731520" indent="-182880" algn="l" defTabSz="509412" rtl="0" eaLnBrk="1" latinLnBrk="0" hangingPunct="1">
              <a:spcBef>
                <a:spcPts val="0"/>
              </a:spcBef>
              <a:spcAft>
                <a:spcPts val="600"/>
              </a:spcAft>
              <a:buClr>
                <a:schemeClr val="bg2">
                  <a:lumMod val="75000"/>
                </a:schemeClr>
              </a:buClr>
              <a:buFont typeface="Arial" panose="020B0604020202020204" pitchFamily="34" charset="0"/>
              <a:buChar char="–"/>
              <a:defRPr sz="1200" b="0" i="0" kern="1200" spc="0">
                <a:solidFill>
                  <a:schemeClr val="tx1"/>
                </a:solidFill>
                <a:latin typeface="+mn-lt"/>
                <a:ea typeface="+mn-ea"/>
                <a:cs typeface="Amplitude Light"/>
              </a:defRPr>
            </a:lvl4pPr>
            <a:lvl5pPr marL="914400" indent="-182880" algn="l" defTabSz="509412" rtl="0" eaLnBrk="1" latinLnBrk="0" hangingPunct="1">
              <a:spcBef>
                <a:spcPts val="0"/>
              </a:spcBef>
              <a:spcAft>
                <a:spcPts val="600"/>
              </a:spcAft>
              <a:buClr>
                <a:schemeClr val="bg2">
                  <a:lumMod val="90000"/>
                </a:schemeClr>
              </a:buClr>
              <a:buFont typeface="Arial" pitchFamily="34" charset="0"/>
              <a:buChar char="•"/>
              <a:defRPr sz="1200" b="0" i="0" kern="1200" spc="0">
                <a:solidFill>
                  <a:schemeClr val="tx1"/>
                </a:solidFill>
                <a:latin typeface="+mn-lt"/>
                <a:ea typeface="+mn-ea"/>
                <a:cs typeface="Amplitude Light"/>
              </a:defRPr>
            </a:lvl5pPr>
            <a:lvl6pPr marL="822960" indent="-256032" algn="l" defTabSz="509412" rtl="0" eaLnBrk="1" latinLnBrk="0" hangingPunct="1">
              <a:spcBef>
                <a:spcPts val="600"/>
              </a:spcBef>
              <a:buFont typeface="Arial"/>
              <a:buChar char="•"/>
              <a:defRPr sz="1400" b="0" i="0" kern="1200" spc="0">
                <a:solidFill>
                  <a:schemeClr val="tx1"/>
                </a:solidFill>
                <a:latin typeface="+mn-lt"/>
                <a:ea typeface="+mn-ea"/>
                <a:cs typeface="Amplitude Light"/>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161094" indent="-161094" defTabSz="449505" eaLnBrk="0" fontAlgn="auto" hangingPunct="0">
              <a:spcBef>
                <a:spcPct val="50000"/>
              </a:spcBef>
              <a:spcAft>
                <a:spcPts val="1059"/>
              </a:spcAft>
              <a:buClr>
                <a:srgbClr val="D8D1CA">
                  <a:lumMod val="10000"/>
                </a:srgbClr>
              </a:buClr>
              <a:buFont typeface="Arial" charset="0"/>
              <a:buChar char="•"/>
              <a:defRPr/>
            </a:pPr>
            <a:r>
              <a:rPr lang="en-US" sz="1400" dirty="0">
                <a:solidFill>
                  <a:schemeClr val="tx2"/>
                </a:solidFill>
                <a:latin typeface="Arial" panose="020B0604020202020204" pitchFamily="34" charset="0"/>
                <a:cs typeface="Arial" panose="020B0604020202020204" pitchFamily="34" charset="0"/>
              </a:rPr>
              <a:t>If the QSBS has been held for more than six months, an investor may sell its QSBS and invest the proceeds in another QSBS issuer without recognizing gain</a:t>
            </a:r>
          </a:p>
          <a:p>
            <a:pPr marL="561725" lvl="1" indent="-161094" defTabSz="449505" eaLnBrk="0" fontAlgn="auto" hangingPunct="0">
              <a:spcBef>
                <a:spcPct val="50000"/>
              </a:spcBef>
              <a:spcAft>
                <a:spcPts val="1059"/>
              </a:spcAft>
              <a:buClr>
                <a:srgbClr val="000000"/>
              </a:buClr>
              <a:buFont typeface="Courier New" panose="02070309020205020404" pitchFamily="49" charset="0"/>
              <a:buChar char="−"/>
              <a:defRPr/>
            </a:pPr>
            <a:r>
              <a:rPr lang="en-US" sz="1400" dirty="0">
                <a:solidFill>
                  <a:schemeClr val="tx2"/>
                </a:solidFill>
                <a:latin typeface="Arial" panose="020B0604020202020204" pitchFamily="34" charset="0"/>
                <a:cs typeface="Arial" panose="020B0604020202020204" pitchFamily="34" charset="0"/>
              </a:rPr>
              <a:t>The investor has 60 days from the sale to invest the proceeds QSBS in another issuer </a:t>
            </a:r>
          </a:p>
          <a:p>
            <a:pPr marL="161094" indent="-161094" defTabSz="449505" eaLnBrk="0" fontAlgn="auto" hangingPunct="0">
              <a:spcBef>
                <a:spcPct val="50000"/>
              </a:spcBef>
              <a:spcAft>
                <a:spcPts val="1059"/>
              </a:spcAft>
              <a:buClr>
                <a:srgbClr val="D8D1CA">
                  <a:lumMod val="10000"/>
                </a:srgbClr>
              </a:buClr>
              <a:buFont typeface="Arial" charset="0"/>
              <a:buChar char="•"/>
              <a:defRPr/>
            </a:pPr>
            <a:r>
              <a:rPr lang="en-US" sz="1400" dirty="0">
                <a:solidFill>
                  <a:schemeClr val="tx2"/>
                </a:solidFill>
                <a:latin typeface="Arial" panose="020B0604020202020204" pitchFamily="34" charset="0"/>
                <a:cs typeface="Arial" panose="020B0604020202020204" pitchFamily="34" charset="0"/>
              </a:rPr>
              <a:t>Generally to effectively defer the taxation of gains, </a:t>
            </a:r>
            <a:r>
              <a:rPr lang="en-US" sz="1400" i="1" dirty="0">
                <a:solidFill>
                  <a:schemeClr val="tx2"/>
                </a:solidFill>
                <a:latin typeface="Arial" panose="020B0604020202020204" pitchFamily="34" charset="0"/>
                <a:cs typeface="Arial" panose="020B0604020202020204" pitchFamily="34" charset="0"/>
              </a:rPr>
              <a:t>all</a:t>
            </a:r>
            <a:r>
              <a:rPr lang="en-US" sz="1400" dirty="0">
                <a:solidFill>
                  <a:schemeClr val="tx2"/>
                </a:solidFill>
                <a:latin typeface="Arial" panose="020B0604020202020204" pitchFamily="34" charset="0"/>
                <a:cs typeface="Arial" panose="020B0604020202020204" pitchFamily="34" charset="0"/>
              </a:rPr>
              <a:t> of the proceeds from the sale of the original QSBS must be rolled over into the new QSBS issuer</a:t>
            </a:r>
          </a:p>
          <a:p>
            <a:pPr marL="564527" lvl="2" indent="-161094" defTabSz="449505" eaLnBrk="0" fontAlgn="auto" hangingPunct="0">
              <a:spcBef>
                <a:spcPct val="50000"/>
              </a:spcBef>
              <a:spcAft>
                <a:spcPts val="1059"/>
              </a:spcAft>
              <a:buClr>
                <a:srgbClr val="000000"/>
              </a:buClr>
              <a:buFont typeface="Frutiger LT 55 Roman" pitchFamily="34" charset="0"/>
              <a:buChar char="−"/>
              <a:defRPr/>
            </a:pPr>
            <a:r>
              <a:rPr lang="en-US" sz="1400" dirty="0">
                <a:solidFill>
                  <a:schemeClr val="tx2"/>
                </a:solidFill>
                <a:latin typeface="Arial" panose="020B0604020202020204" pitchFamily="34" charset="0"/>
                <a:cs typeface="Arial" panose="020B0604020202020204" pitchFamily="34" charset="0"/>
              </a:rPr>
              <a:t>To the extent that any cash is not reinvested in shares of a new QSBS issuer, some gain would have to be recognized, and would be subject to applicable capital gains tax</a:t>
            </a:r>
          </a:p>
          <a:p>
            <a:pPr marL="907725" lvl="2" indent="-154089" defTabSz="449505" eaLnBrk="0" fontAlgn="auto" hangingPunct="0">
              <a:spcBef>
                <a:spcPct val="50000"/>
              </a:spcBef>
              <a:spcAft>
                <a:spcPts val="1059"/>
              </a:spcAft>
              <a:buClr>
                <a:srgbClr val="000000"/>
              </a:buClr>
              <a:buFont typeface="Wingdings" panose="05000000000000000000" pitchFamily="2" charset="2"/>
              <a:buChar char="§"/>
              <a:defRPr/>
            </a:pPr>
            <a:r>
              <a:rPr lang="en-US" sz="1400" dirty="0">
                <a:solidFill>
                  <a:schemeClr val="tx2"/>
                </a:solidFill>
                <a:latin typeface="Arial" panose="020B0604020202020204" pitchFamily="34" charset="0"/>
                <a:cs typeface="Arial" panose="020B0604020202020204" pitchFamily="34" charset="0"/>
              </a:rPr>
              <a:t>The basis of the new QSBS is the purchase price, less any unrecognized gain from the sale of the original QSBS</a:t>
            </a:r>
          </a:p>
          <a:p>
            <a:pPr marL="907725" lvl="2" indent="-154089" defTabSz="449505" eaLnBrk="0" fontAlgn="auto" hangingPunct="0">
              <a:spcBef>
                <a:spcPct val="50000"/>
              </a:spcBef>
              <a:spcAft>
                <a:spcPts val="1059"/>
              </a:spcAft>
              <a:buClr>
                <a:srgbClr val="000000"/>
              </a:buClr>
              <a:buFont typeface="Wingdings" panose="05000000000000000000" pitchFamily="2" charset="2"/>
              <a:buChar char="§"/>
              <a:defRPr/>
            </a:pPr>
            <a:r>
              <a:rPr lang="en-US" sz="1400" dirty="0">
                <a:solidFill>
                  <a:schemeClr val="tx2"/>
                </a:solidFill>
                <a:latin typeface="Arial" panose="020B0604020202020204" pitchFamily="34" charset="0"/>
                <a:cs typeface="Arial" panose="020B0604020202020204" pitchFamily="34" charset="0"/>
              </a:rPr>
              <a:t>The holding period from the original QSBS is counted towards the holding period of the new QSBS</a:t>
            </a:r>
          </a:p>
          <a:p>
            <a:pPr marL="154089" indent="-154089" defTabSz="449505" eaLnBrk="0" fontAlgn="auto" hangingPunct="0">
              <a:spcBef>
                <a:spcPct val="50000"/>
              </a:spcBef>
              <a:spcAft>
                <a:spcPts val="1059"/>
              </a:spcAft>
              <a:buClr>
                <a:srgbClr val="000000"/>
              </a:buClr>
              <a:defRPr/>
            </a:pPr>
            <a:r>
              <a:rPr lang="en-US" sz="1400" dirty="0">
                <a:solidFill>
                  <a:schemeClr val="tx2"/>
                </a:solidFill>
                <a:latin typeface="Arial" panose="020B0604020202020204" pitchFamily="34" charset="0"/>
                <a:cs typeface="Arial" panose="020B0604020202020204" pitchFamily="34" charset="0"/>
              </a:rPr>
              <a:t>If a taxpayer holding QSBS eligible for the 50% or 75% exclusion limit (</a:t>
            </a:r>
            <a:r>
              <a:rPr lang="en-US" sz="1400" i="1" dirty="0">
                <a:solidFill>
                  <a:schemeClr val="tx2"/>
                </a:solidFill>
                <a:latin typeface="Arial" panose="020B0604020202020204" pitchFamily="34" charset="0"/>
                <a:cs typeface="Arial" panose="020B0604020202020204" pitchFamily="34" charset="0"/>
              </a:rPr>
              <a:t>i.e.</a:t>
            </a:r>
            <a:r>
              <a:rPr lang="en-US" sz="1400" dirty="0">
                <a:solidFill>
                  <a:schemeClr val="tx2"/>
                </a:solidFill>
                <a:latin typeface="Arial" panose="020B0604020202020204" pitchFamily="34" charset="0"/>
                <a:cs typeface="Arial" panose="020B0604020202020204" pitchFamily="34" charset="0"/>
              </a:rPr>
              <a:t>, shares acquired prior to September 28, 2010) sells the QSBS and rolls the proceeds into a new QSBS issuer, the amount of gain attributable to the sale of the original QSBS should retain its character as 50% or 75% excludible</a:t>
            </a:r>
          </a:p>
        </p:txBody>
      </p:sp>
      <p:sp>
        <p:nvSpPr>
          <p:cNvPr id="6" name="Title 1"/>
          <p:cNvSpPr txBox="1">
            <a:spLocks/>
          </p:cNvSpPr>
          <p:nvPr/>
        </p:nvSpPr>
        <p:spPr>
          <a:xfrm>
            <a:off x="432496" y="314489"/>
            <a:ext cx="8257839" cy="390525"/>
          </a:xfrm>
          <a:prstGeom prst="rect">
            <a:avLst/>
          </a:prstGeom>
        </p:spPr>
        <p:txBody>
          <a:bodyPr vert="horz" wrap="square" lIns="0" tIns="0" rIns="0" bIns="0" rtlCol="0" anchor="b" anchorCtr="0">
            <a:noAutofit/>
          </a:bodyPr>
          <a:lstStyle>
            <a:lvl1pPr algn="l" defTabSz="509412" rtl="0" eaLnBrk="1" latinLnBrk="0" hangingPunct="1">
              <a:lnSpc>
                <a:spcPct val="95000"/>
              </a:lnSpc>
              <a:spcBef>
                <a:spcPct val="0"/>
              </a:spcBef>
              <a:buNone/>
              <a:defRPr lang="en-US" sz="1500" b="1" i="0" kern="1200" spc="0">
                <a:solidFill>
                  <a:schemeClr val="tx2"/>
                </a:solidFill>
                <a:latin typeface="+mj-lt"/>
                <a:ea typeface="+mj-ea"/>
                <a:cs typeface="Amplitude Regular"/>
              </a:defRPr>
            </a:lvl1pPr>
          </a:lstStyle>
          <a:p>
            <a:pPr defTabSz="449505" fontAlgn="auto">
              <a:spcAft>
                <a:spcPts val="0"/>
              </a:spcAft>
              <a:buClrTx/>
              <a:defRPr/>
            </a:pPr>
            <a:r>
              <a:rPr lang="en-US" sz="1800" dirty="0">
                <a:latin typeface="Arial" panose="020B0604020202020204" pitchFamily="34" charset="0"/>
                <a:cs typeface="Arial" panose="020B0604020202020204" pitchFamily="34" charset="0"/>
              </a:rPr>
              <a:t>Rolling QSBS to another issuer</a:t>
            </a:r>
          </a:p>
        </p:txBody>
      </p:sp>
      <p:sp>
        <p:nvSpPr>
          <p:cNvPr id="7" name="Content Placeholder 4"/>
          <p:cNvSpPr txBox="1">
            <a:spLocks/>
          </p:cNvSpPr>
          <p:nvPr/>
        </p:nvSpPr>
        <p:spPr>
          <a:xfrm>
            <a:off x="437029" y="5923991"/>
            <a:ext cx="8271841" cy="313765"/>
          </a:xfrm>
          <a:prstGeom prst="rect">
            <a:avLst/>
          </a:prstGeom>
        </p:spPr>
        <p:txBody>
          <a:bodyPr lIns="0" rIns="0" anchor="b"/>
          <a:lstStyle>
            <a:lvl1pPr marL="91440" indent="-182880" algn="l" defTabSz="509412" rtl="0" eaLnBrk="1" latinLnBrk="0" hangingPunct="1">
              <a:spcBef>
                <a:spcPts val="0"/>
              </a:spcBef>
              <a:spcAft>
                <a:spcPts val="100"/>
              </a:spcAft>
              <a:buClr>
                <a:schemeClr val="bg2">
                  <a:lumMod val="10000"/>
                </a:schemeClr>
              </a:buClr>
              <a:buFont typeface="+mj-lt"/>
              <a:buAutoNum type="arabicPeriod"/>
              <a:defRPr sz="800" b="0" i="0" kern="1200" spc="0" baseline="0">
                <a:solidFill>
                  <a:schemeClr val="tx1">
                    <a:lumMod val="85000"/>
                    <a:lumOff val="15000"/>
                  </a:schemeClr>
                </a:solidFill>
                <a:latin typeface="+mn-lt"/>
                <a:ea typeface="+mn-ea"/>
                <a:cs typeface="Amplitude Light"/>
              </a:defRPr>
            </a:lvl1pPr>
            <a:lvl2pPr marL="365760" indent="-182880" algn="l" defTabSz="509412" rtl="0" eaLnBrk="1" latinLnBrk="0" hangingPunct="1">
              <a:spcBef>
                <a:spcPts val="0"/>
              </a:spcBef>
              <a:spcAft>
                <a:spcPts val="600"/>
              </a:spcAft>
              <a:buClr>
                <a:schemeClr val="bg2">
                  <a:lumMod val="25000"/>
                </a:schemeClr>
              </a:buClr>
              <a:buFont typeface="Arial" panose="020B0604020202020204" pitchFamily="34" charset="0"/>
              <a:buChar char="–"/>
              <a:defRPr sz="1100" b="0" i="0" kern="1200" spc="0">
                <a:solidFill>
                  <a:schemeClr val="tx1"/>
                </a:solidFill>
                <a:latin typeface="+mn-lt"/>
                <a:ea typeface="+mn-ea"/>
                <a:cs typeface="Amplitude Light"/>
              </a:defRPr>
            </a:lvl2pPr>
            <a:lvl3pPr marL="548640" indent="-182880" algn="l" defTabSz="509412" rtl="0" eaLnBrk="1" latinLnBrk="0" hangingPunct="1">
              <a:spcBef>
                <a:spcPts val="0"/>
              </a:spcBef>
              <a:spcAft>
                <a:spcPts val="600"/>
              </a:spcAft>
              <a:buClr>
                <a:schemeClr val="bg2">
                  <a:lumMod val="50000"/>
                </a:schemeClr>
              </a:buClr>
              <a:buFont typeface="Arial" pitchFamily="34" charset="0"/>
              <a:buChar char="•"/>
              <a:defRPr sz="1000" b="0" i="0" kern="1200">
                <a:solidFill>
                  <a:schemeClr val="tx1"/>
                </a:solidFill>
                <a:latin typeface="+mn-lt"/>
                <a:ea typeface="+mn-ea"/>
                <a:cs typeface="Amplitude Light"/>
              </a:defRPr>
            </a:lvl3pPr>
            <a:lvl4pPr marL="731520" indent="-182880" algn="l" defTabSz="509412" rtl="0" eaLnBrk="1" latinLnBrk="0" hangingPunct="1">
              <a:spcBef>
                <a:spcPts val="0"/>
              </a:spcBef>
              <a:spcAft>
                <a:spcPts val="600"/>
              </a:spcAft>
              <a:buClr>
                <a:schemeClr val="bg2">
                  <a:lumMod val="75000"/>
                </a:schemeClr>
              </a:buClr>
              <a:buFont typeface="Arial" panose="020B0604020202020204" pitchFamily="34" charset="0"/>
              <a:buChar char="–"/>
              <a:defRPr sz="1000" b="0" i="0" kern="1200" spc="0">
                <a:solidFill>
                  <a:schemeClr val="tx1"/>
                </a:solidFill>
                <a:latin typeface="+mn-lt"/>
                <a:ea typeface="+mn-ea"/>
                <a:cs typeface="Amplitude Light"/>
              </a:defRPr>
            </a:lvl4pPr>
            <a:lvl5pPr marL="914400" indent="-182880" algn="l" defTabSz="509412" rtl="0" eaLnBrk="1" latinLnBrk="0" hangingPunct="1">
              <a:spcBef>
                <a:spcPts val="0"/>
              </a:spcBef>
              <a:spcAft>
                <a:spcPts val="600"/>
              </a:spcAft>
              <a:buClr>
                <a:schemeClr val="bg2">
                  <a:lumMod val="90000"/>
                </a:schemeClr>
              </a:buClr>
              <a:buFont typeface="Arial" pitchFamily="34" charset="0"/>
              <a:buChar char="•"/>
              <a:defRPr sz="1000" b="0" i="0" kern="1200" spc="0">
                <a:solidFill>
                  <a:schemeClr val="tx1"/>
                </a:solidFill>
                <a:latin typeface="+mn-lt"/>
                <a:ea typeface="+mn-ea"/>
                <a:cs typeface="Amplitude Light"/>
              </a:defRPr>
            </a:lvl5pPr>
            <a:lvl6pPr marL="822960" indent="-256032" algn="l" defTabSz="509412" rtl="0" eaLnBrk="1" latinLnBrk="0" hangingPunct="1">
              <a:spcBef>
                <a:spcPts val="600"/>
              </a:spcBef>
              <a:buFont typeface="Arial"/>
              <a:buChar char="•"/>
              <a:defRPr sz="1400" b="0" i="0" kern="1200" spc="0">
                <a:solidFill>
                  <a:schemeClr val="tx1"/>
                </a:solidFill>
                <a:latin typeface="+mn-lt"/>
                <a:ea typeface="+mn-ea"/>
                <a:cs typeface="Amplitude Light"/>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0" indent="0" defTabSz="449505" fontAlgn="auto">
              <a:spcAft>
                <a:spcPts val="88"/>
              </a:spcAft>
              <a:buClr>
                <a:srgbClr val="D8D1CA">
                  <a:lumMod val="10000"/>
                </a:srgbClr>
              </a:buClr>
              <a:buNone/>
              <a:defRPr/>
            </a:pPr>
            <a:r>
              <a:rPr lang="en-US" sz="1000" dirty="0">
                <a:solidFill>
                  <a:schemeClr val="tx2"/>
                </a:solidFill>
                <a:latin typeface="Arial" panose="020B0604020202020204" pitchFamily="34" charset="0"/>
                <a:cs typeface="Arial" panose="020B0604020202020204" pitchFamily="34" charset="0"/>
              </a:rPr>
              <a:t>Source: Internal Revenue Code Section 1045, with reference to Section 1202.</a:t>
            </a:r>
          </a:p>
        </p:txBody>
      </p:sp>
    </p:spTree>
    <p:extLst>
      <p:ext uri="{BB962C8B-B14F-4D97-AF65-F5344CB8AC3E}">
        <p14:creationId xmlns:p14="http://schemas.microsoft.com/office/powerpoint/2010/main" val="183396854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p:cNvSpPr txBox="1">
            <a:spLocks/>
          </p:cNvSpPr>
          <p:nvPr/>
        </p:nvSpPr>
        <p:spPr>
          <a:xfrm>
            <a:off x="432496" y="912384"/>
            <a:ext cx="8257839" cy="4114639"/>
          </a:xfrm>
          <a:prstGeom prst="rect">
            <a:avLst/>
          </a:prstGeom>
          <a:solidFill>
            <a:sysClr val="window" lastClr="FFFFFF"/>
          </a:solidFill>
        </p:spPr>
        <p:txBody>
          <a:bodyPr lIns="0"/>
          <a:lstStyle>
            <a:lvl1pPr marL="182880" indent="-182880" algn="l" defTabSz="509412" rtl="0" eaLnBrk="1" latinLnBrk="0" hangingPunct="1">
              <a:spcBef>
                <a:spcPts val="0"/>
              </a:spcBef>
              <a:spcAft>
                <a:spcPts val="600"/>
              </a:spcAft>
              <a:buClr>
                <a:schemeClr val="bg2">
                  <a:lumMod val="10000"/>
                </a:schemeClr>
              </a:buClr>
              <a:buFont typeface="Arial" pitchFamily="34" charset="0"/>
              <a:buChar char="•"/>
              <a:defRPr sz="1200" b="0" i="0" kern="1200" spc="0">
                <a:solidFill>
                  <a:schemeClr val="tx1"/>
                </a:solidFill>
                <a:latin typeface="+mn-lt"/>
                <a:ea typeface="+mn-ea"/>
                <a:cs typeface="Amplitude Light"/>
              </a:defRPr>
            </a:lvl1pPr>
            <a:lvl2pPr marL="365760" indent="-182880" algn="l" defTabSz="509412" rtl="0" eaLnBrk="1" latinLnBrk="0" hangingPunct="1">
              <a:spcBef>
                <a:spcPts val="0"/>
              </a:spcBef>
              <a:spcAft>
                <a:spcPts val="600"/>
              </a:spcAft>
              <a:buClr>
                <a:schemeClr val="bg2">
                  <a:lumMod val="25000"/>
                </a:schemeClr>
              </a:buClr>
              <a:buFont typeface="Arial" panose="020B0604020202020204" pitchFamily="34" charset="0"/>
              <a:buChar char="–"/>
              <a:defRPr sz="1200" b="0" i="0" kern="1200" spc="0">
                <a:solidFill>
                  <a:schemeClr val="tx1"/>
                </a:solidFill>
                <a:latin typeface="+mn-lt"/>
                <a:ea typeface="+mn-ea"/>
                <a:cs typeface="Amplitude Light"/>
              </a:defRPr>
            </a:lvl2pPr>
            <a:lvl3pPr marL="548640" indent="-182880" algn="l" defTabSz="509412" rtl="0" eaLnBrk="1" latinLnBrk="0" hangingPunct="1">
              <a:spcBef>
                <a:spcPts val="0"/>
              </a:spcBef>
              <a:spcAft>
                <a:spcPts val="600"/>
              </a:spcAft>
              <a:buClr>
                <a:schemeClr val="bg2">
                  <a:lumMod val="50000"/>
                </a:schemeClr>
              </a:buClr>
              <a:buFont typeface="Arial" pitchFamily="34" charset="0"/>
              <a:buChar char="•"/>
              <a:defRPr sz="1200" b="0" i="0" kern="1200">
                <a:solidFill>
                  <a:schemeClr val="tx1"/>
                </a:solidFill>
                <a:latin typeface="+mn-lt"/>
                <a:ea typeface="+mn-ea"/>
                <a:cs typeface="Amplitude Light"/>
              </a:defRPr>
            </a:lvl3pPr>
            <a:lvl4pPr marL="731520" indent="-182880" algn="l" defTabSz="509412" rtl="0" eaLnBrk="1" latinLnBrk="0" hangingPunct="1">
              <a:spcBef>
                <a:spcPts val="0"/>
              </a:spcBef>
              <a:spcAft>
                <a:spcPts val="600"/>
              </a:spcAft>
              <a:buClr>
                <a:schemeClr val="bg2">
                  <a:lumMod val="75000"/>
                </a:schemeClr>
              </a:buClr>
              <a:buFont typeface="Arial" panose="020B0604020202020204" pitchFamily="34" charset="0"/>
              <a:buChar char="–"/>
              <a:defRPr sz="1200" b="0" i="0" kern="1200" spc="0">
                <a:solidFill>
                  <a:schemeClr val="tx1"/>
                </a:solidFill>
                <a:latin typeface="+mn-lt"/>
                <a:ea typeface="+mn-ea"/>
                <a:cs typeface="Amplitude Light"/>
              </a:defRPr>
            </a:lvl4pPr>
            <a:lvl5pPr marL="914400" indent="-182880" algn="l" defTabSz="509412" rtl="0" eaLnBrk="1" latinLnBrk="0" hangingPunct="1">
              <a:spcBef>
                <a:spcPts val="0"/>
              </a:spcBef>
              <a:spcAft>
                <a:spcPts val="600"/>
              </a:spcAft>
              <a:buClr>
                <a:schemeClr val="bg2">
                  <a:lumMod val="90000"/>
                </a:schemeClr>
              </a:buClr>
              <a:buFont typeface="Arial" pitchFamily="34" charset="0"/>
              <a:buChar char="•"/>
              <a:defRPr sz="1200" b="0" i="0" kern="1200" spc="0">
                <a:solidFill>
                  <a:schemeClr val="tx1"/>
                </a:solidFill>
                <a:latin typeface="+mn-lt"/>
                <a:ea typeface="+mn-ea"/>
                <a:cs typeface="Amplitude Light"/>
              </a:defRPr>
            </a:lvl5pPr>
            <a:lvl6pPr marL="822960" indent="-256032" algn="l" defTabSz="509412" rtl="0" eaLnBrk="1" latinLnBrk="0" hangingPunct="1">
              <a:spcBef>
                <a:spcPts val="600"/>
              </a:spcBef>
              <a:buFont typeface="Arial"/>
              <a:buChar char="•"/>
              <a:defRPr sz="1400" b="0" i="0" kern="1200" spc="0">
                <a:solidFill>
                  <a:schemeClr val="tx1"/>
                </a:solidFill>
                <a:latin typeface="+mn-lt"/>
                <a:ea typeface="+mn-ea"/>
                <a:cs typeface="Amplitude Light"/>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161094" indent="-161094" defTabSz="449505" eaLnBrk="0" fontAlgn="auto" hangingPunct="0">
              <a:spcBef>
                <a:spcPct val="50000"/>
              </a:spcBef>
              <a:spcAft>
                <a:spcPts val="1059"/>
              </a:spcAft>
              <a:buClr>
                <a:srgbClr val="D8D1CA">
                  <a:lumMod val="10000"/>
                </a:srgbClr>
              </a:buClr>
              <a:buFont typeface="Arial" charset="0"/>
              <a:buChar char="•"/>
              <a:defRPr/>
            </a:pPr>
            <a:r>
              <a:rPr lang="en-US" sz="1400" dirty="0">
                <a:solidFill>
                  <a:schemeClr val="tx2"/>
                </a:solidFill>
                <a:latin typeface="Arial" panose="020B0604020202020204" pitchFamily="34" charset="0"/>
                <a:cs typeface="Arial" panose="020B0604020202020204" pitchFamily="34" charset="0"/>
              </a:rPr>
              <a:t>If an offsetting short position is entered into with regard to any QSBS position, Section 1202 will not apply to any gain from the sale or exchange of such QSBS unless:</a:t>
            </a:r>
          </a:p>
          <a:p>
            <a:pPr marL="561725" lvl="1" indent="-161094" defTabSz="449505" eaLnBrk="0" fontAlgn="auto" hangingPunct="0">
              <a:spcBef>
                <a:spcPct val="50000"/>
              </a:spcBef>
              <a:spcAft>
                <a:spcPts val="1059"/>
              </a:spcAft>
              <a:buClr>
                <a:srgbClr val="000000"/>
              </a:buClr>
              <a:buFont typeface="Courier New" panose="02070309020205020404" pitchFamily="49" charset="0"/>
              <a:buChar char="−"/>
              <a:defRPr/>
            </a:pPr>
            <a:r>
              <a:rPr lang="en-US" sz="1400" dirty="0">
                <a:solidFill>
                  <a:schemeClr val="tx2"/>
                </a:solidFill>
                <a:latin typeface="Arial" panose="020B0604020202020204" pitchFamily="34" charset="0"/>
                <a:cs typeface="Arial" panose="020B0604020202020204" pitchFamily="34" charset="0"/>
              </a:rPr>
              <a:t>The QSBS has been held for more than five years determined as of the date the short was entered, and</a:t>
            </a:r>
          </a:p>
          <a:p>
            <a:pPr marL="561725" lvl="1" indent="-161094" defTabSz="449505" eaLnBrk="0" fontAlgn="auto" hangingPunct="0">
              <a:spcBef>
                <a:spcPct val="50000"/>
              </a:spcBef>
              <a:spcAft>
                <a:spcPts val="1059"/>
              </a:spcAft>
              <a:buClr>
                <a:srgbClr val="000000"/>
              </a:buClr>
              <a:buFont typeface="Courier New" panose="02070309020205020404" pitchFamily="49" charset="0"/>
              <a:buChar char="−"/>
              <a:defRPr/>
            </a:pPr>
            <a:r>
              <a:rPr lang="en-US" sz="1400" dirty="0">
                <a:solidFill>
                  <a:schemeClr val="tx2"/>
                </a:solidFill>
                <a:latin typeface="Arial" panose="020B0604020202020204" pitchFamily="34" charset="0"/>
                <a:cs typeface="Arial" panose="020B0604020202020204" pitchFamily="34" charset="0"/>
              </a:rPr>
              <a:t>The taxpayer elects to recognize gain as if the QSBS had been sold when the short was entered into</a:t>
            </a:r>
          </a:p>
          <a:p>
            <a:pPr marL="161094" indent="-161094" defTabSz="449505" eaLnBrk="0" fontAlgn="auto" hangingPunct="0">
              <a:spcBef>
                <a:spcPct val="50000"/>
              </a:spcBef>
              <a:spcAft>
                <a:spcPts val="1059"/>
              </a:spcAft>
              <a:buClr>
                <a:srgbClr val="D8D1CA">
                  <a:lumMod val="10000"/>
                </a:srgbClr>
              </a:buClr>
              <a:buFont typeface="Arial" charset="0"/>
              <a:buChar char="•"/>
              <a:defRPr/>
            </a:pPr>
            <a:r>
              <a:rPr lang="en-US" sz="1400" dirty="0">
                <a:solidFill>
                  <a:schemeClr val="tx2"/>
                </a:solidFill>
                <a:latin typeface="Arial" panose="020B0604020202020204" pitchFamily="34" charset="0"/>
                <a:cs typeface="Arial" panose="020B0604020202020204" pitchFamily="34" charset="0"/>
              </a:rPr>
              <a:t>Offsetting short positions are defined as:</a:t>
            </a:r>
          </a:p>
          <a:p>
            <a:pPr marL="561725" lvl="1" indent="-161094" defTabSz="449505" eaLnBrk="0" fontAlgn="auto" hangingPunct="0">
              <a:spcBef>
                <a:spcPct val="50000"/>
              </a:spcBef>
              <a:spcAft>
                <a:spcPts val="1059"/>
              </a:spcAft>
              <a:buClr>
                <a:srgbClr val="000000"/>
              </a:buClr>
              <a:buFont typeface="Courier New" panose="02070309020205020404" pitchFamily="49" charset="0"/>
              <a:buChar char="−"/>
              <a:defRPr/>
            </a:pPr>
            <a:r>
              <a:rPr lang="en-US" sz="1400" dirty="0">
                <a:solidFill>
                  <a:schemeClr val="tx2"/>
                </a:solidFill>
                <a:latin typeface="Arial" panose="020B0604020202020204" pitchFamily="34" charset="0"/>
                <a:cs typeface="Arial" panose="020B0604020202020204" pitchFamily="34" charset="0"/>
              </a:rPr>
              <a:t>Short sales of the QSBS or substantially identical property (e.g., short against the box transactions)</a:t>
            </a:r>
          </a:p>
          <a:p>
            <a:pPr marL="561725" lvl="1" indent="-161094" defTabSz="449505" eaLnBrk="0" fontAlgn="auto" hangingPunct="0">
              <a:spcBef>
                <a:spcPct val="50000"/>
              </a:spcBef>
              <a:spcAft>
                <a:spcPts val="1059"/>
              </a:spcAft>
              <a:buClr>
                <a:srgbClr val="000000"/>
              </a:buClr>
              <a:buFont typeface="Courier New" panose="02070309020205020404" pitchFamily="49" charset="0"/>
              <a:buChar char="−"/>
              <a:defRPr/>
            </a:pPr>
            <a:r>
              <a:rPr lang="en-US" sz="1400" dirty="0">
                <a:solidFill>
                  <a:schemeClr val="tx2"/>
                </a:solidFill>
                <a:latin typeface="Arial" panose="020B0604020202020204" pitchFamily="34" charset="0"/>
                <a:cs typeface="Arial" panose="020B0604020202020204" pitchFamily="34" charset="0"/>
              </a:rPr>
              <a:t>Acquiring an option to sell (put) the QSBS or substantially identical property</a:t>
            </a:r>
          </a:p>
          <a:p>
            <a:pPr marL="561725" lvl="1" indent="-161094" defTabSz="449505" eaLnBrk="0" fontAlgn="auto" hangingPunct="0">
              <a:spcBef>
                <a:spcPct val="50000"/>
              </a:spcBef>
              <a:spcAft>
                <a:spcPts val="1059"/>
              </a:spcAft>
              <a:buClr>
                <a:srgbClr val="000000"/>
              </a:buClr>
              <a:buFont typeface="Courier New" panose="02070309020205020404" pitchFamily="49" charset="0"/>
              <a:buChar char="−"/>
              <a:defRPr/>
            </a:pPr>
            <a:r>
              <a:rPr lang="en-US" sz="1400" dirty="0">
                <a:solidFill>
                  <a:schemeClr val="tx2"/>
                </a:solidFill>
                <a:latin typeface="Arial" panose="020B0604020202020204" pitchFamily="34" charset="0"/>
                <a:cs typeface="Arial" panose="020B0604020202020204" pitchFamily="34" charset="0"/>
              </a:rPr>
              <a:t>Any other transaction entered into that substantially reduces the risk of loss from holding such QSBS position as provided in regulations. No regulations have been published to date</a:t>
            </a:r>
          </a:p>
          <a:p>
            <a:pPr marL="161094" indent="-161094" defTabSz="449505" eaLnBrk="0" fontAlgn="auto" hangingPunct="0">
              <a:spcBef>
                <a:spcPct val="50000"/>
              </a:spcBef>
              <a:spcAft>
                <a:spcPts val="1059"/>
              </a:spcAft>
              <a:buClr>
                <a:srgbClr val="D8D1CA">
                  <a:lumMod val="10000"/>
                </a:srgbClr>
              </a:buClr>
              <a:buFont typeface="Arial" charset="0"/>
              <a:buChar char="•"/>
              <a:defRPr/>
            </a:pPr>
            <a:r>
              <a:rPr lang="en-US" sz="1400" dirty="0">
                <a:solidFill>
                  <a:schemeClr val="tx2"/>
                </a:solidFill>
                <a:latin typeface="Arial" panose="020B0604020202020204" pitchFamily="34" charset="0"/>
                <a:cs typeface="Arial" panose="020B0604020202020204" pitchFamily="34" charset="0"/>
              </a:rPr>
              <a:t>Shorting a QSBS position to disqualify Section 1202 treatment may be appropriate in certain circumstances, e.g., if offsetting capital loss realizations result in tax-effective diversification, or there is interest in preserving the QSBS exclusion for another tranche of stock</a:t>
            </a:r>
          </a:p>
        </p:txBody>
      </p:sp>
      <p:sp>
        <p:nvSpPr>
          <p:cNvPr id="6" name="Title 1"/>
          <p:cNvSpPr txBox="1">
            <a:spLocks/>
          </p:cNvSpPr>
          <p:nvPr/>
        </p:nvSpPr>
        <p:spPr>
          <a:xfrm>
            <a:off x="444029" y="358866"/>
            <a:ext cx="8257839" cy="390525"/>
          </a:xfrm>
          <a:prstGeom prst="rect">
            <a:avLst/>
          </a:prstGeom>
        </p:spPr>
        <p:txBody>
          <a:bodyPr vert="horz" wrap="square" lIns="0" tIns="0" rIns="0" bIns="0" rtlCol="0" anchor="b" anchorCtr="0">
            <a:noAutofit/>
          </a:bodyPr>
          <a:lstStyle>
            <a:lvl1pPr algn="l" defTabSz="509412" rtl="0" eaLnBrk="1" latinLnBrk="0" hangingPunct="1">
              <a:lnSpc>
                <a:spcPct val="95000"/>
              </a:lnSpc>
              <a:spcBef>
                <a:spcPct val="0"/>
              </a:spcBef>
              <a:buNone/>
              <a:defRPr lang="en-US" sz="1500" b="1" i="0" kern="1200" spc="0">
                <a:solidFill>
                  <a:schemeClr val="tx2"/>
                </a:solidFill>
                <a:latin typeface="+mj-lt"/>
                <a:ea typeface="+mj-ea"/>
                <a:cs typeface="Amplitude Regular"/>
              </a:defRPr>
            </a:lvl1pPr>
          </a:lstStyle>
          <a:p>
            <a:pPr defTabSz="449505" fontAlgn="auto">
              <a:spcAft>
                <a:spcPts val="0"/>
              </a:spcAft>
              <a:buClrTx/>
              <a:defRPr/>
            </a:pPr>
            <a:r>
              <a:rPr lang="en-US" sz="1800" dirty="0">
                <a:latin typeface="Arial" panose="020B0604020202020204" pitchFamily="34" charset="0"/>
                <a:cs typeface="Arial" panose="020B0604020202020204" pitchFamily="34" charset="0"/>
              </a:rPr>
              <a:t>Treatment of certain short positions¹</a:t>
            </a:r>
            <a:endParaRPr lang="en-US" sz="1800" baseline="30000" dirty="0">
              <a:latin typeface="Arial" panose="020B0604020202020204" pitchFamily="34" charset="0"/>
              <a:cs typeface="Arial" panose="020B0604020202020204" pitchFamily="34" charset="0"/>
            </a:endParaRPr>
          </a:p>
        </p:txBody>
      </p:sp>
      <p:sp>
        <p:nvSpPr>
          <p:cNvPr id="7" name="Content Placeholder 4"/>
          <p:cNvSpPr txBox="1">
            <a:spLocks/>
          </p:cNvSpPr>
          <p:nvPr/>
        </p:nvSpPr>
        <p:spPr>
          <a:xfrm>
            <a:off x="437029" y="6199203"/>
            <a:ext cx="8271841" cy="313765"/>
          </a:xfrm>
          <a:prstGeom prst="rect">
            <a:avLst/>
          </a:prstGeom>
        </p:spPr>
        <p:txBody>
          <a:bodyPr lIns="0" rIns="0" anchor="b"/>
          <a:lstStyle>
            <a:lvl1pPr marL="91440" indent="-182880" algn="l" defTabSz="509412" rtl="0" eaLnBrk="1" latinLnBrk="0" hangingPunct="1">
              <a:spcBef>
                <a:spcPts val="0"/>
              </a:spcBef>
              <a:spcAft>
                <a:spcPts val="100"/>
              </a:spcAft>
              <a:buClr>
                <a:schemeClr val="bg2">
                  <a:lumMod val="10000"/>
                </a:schemeClr>
              </a:buClr>
              <a:buFont typeface="+mj-lt"/>
              <a:buAutoNum type="arabicPeriod"/>
              <a:defRPr sz="800" b="0" i="0" kern="1200" spc="0" baseline="0">
                <a:solidFill>
                  <a:schemeClr val="tx1">
                    <a:lumMod val="85000"/>
                    <a:lumOff val="15000"/>
                  </a:schemeClr>
                </a:solidFill>
                <a:latin typeface="+mn-lt"/>
                <a:ea typeface="+mn-ea"/>
                <a:cs typeface="Amplitude Light"/>
              </a:defRPr>
            </a:lvl1pPr>
            <a:lvl2pPr marL="365760" indent="-182880" algn="l" defTabSz="509412" rtl="0" eaLnBrk="1" latinLnBrk="0" hangingPunct="1">
              <a:spcBef>
                <a:spcPts val="0"/>
              </a:spcBef>
              <a:spcAft>
                <a:spcPts val="600"/>
              </a:spcAft>
              <a:buClr>
                <a:schemeClr val="bg2">
                  <a:lumMod val="25000"/>
                </a:schemeClr>
              </a:buClr>
              <a:buFont typeface="Arial" panose="020B0604020202020204" pitchFamily="34" charset="0"/>
              <a:buChar char="–"/>
              <a:defRPr sz="1100" b="0" i="0" kern="1200" spc="0">
                <a:solidFill>
                  <a:schemeClr val="tx1"/>
                </a:solidFill>
                <a:latin typeface="+mn-lt"/>
                <a:ea typeface="+mn-ea"/>
                <a:cs typeface="Amplitude Light"/>
              </a:defRPr>
            </a:lvl2pPr>
            <a:lvl3pPr marL="548640" indent="-182880" algn="l" defTabSz="509412" rtl="0" eaLnBrk="1" latinLnBrk="0" hangingPunct="1">
              <a:spcBef>
                <a:spcPts val="0"/>
              </a:spcBef>
              <a:spcAft>
                <a:spcPts val="600"/>
              </a:spcAft>
              <a:buClr>
                <a:schemeClr val="bg2">
                  <a:lumMod val="50000"/>
                </a:schemeClr>
              </a:buClr>
              <a:buFont typeface="Arial" pitchFamily="34" charset="0"/>
              <a:buChar char="•"/>
              <a:defRPr sz="1000" b="0" i="0" kern="1200">
                <a:solidFill>
                  <a:schemeClr val="tx1"/>
                </a:solidFill>
                <a:latin typeface="+mn-lt"/>
                <a:ea typeface="+mn-ea"/>
                <a:cs typeface="Amplitude Light"/>
              </a:defRPr>
            </a:lvl3pPr>
            <a:lvl4pPr marL="731520" indent="-182880" algn="l" defTabSz="509412" rtl="0" eaLnBrk="1" latinLnBrk="0" hangingPunct="1">
              <a:spcBef>
                <a:spcPts val="0"/>
              </a:spcBef>
              <a:spcAft>
                <a:spcPts val="600"/>
              </a:spcAft>
              <a:buClr>
                <a:schemeClr val="bg2">
                  <a:lumMod val="75000"/>
                </a:schemeClr>
              </a:buClr>
              <a:buFont typeface="Arial" panose="020B0604020202020204" pitchFamily="34" charset="0"/>
              <a:buChar char="–"/>
              <a:defRPr sz="1000" b="0" i="0" kern="1200" spc="0">
                <a:solidFill>
                  <a:schemeClr val="tx1"/>
                </a:solidFill>
                <a:latin typeface="+mn-lt"/>
                <a:ea typeface="+mn-ea"/>
                <a:cs typeface="Amplitude Light"/>
              </a:defRPr>
            </a:lvl4pPr>
            <a:lvl5pPr marL="914400" indent="-182880" algn="l" defTabSz="509412" rtl="0" eaLnBrk="1" latinLnBrk="0" hangingPunct="1">
              <a:spcBef>
                <a:spcPts val="0"/>
              </a:spcBef>
              <a:spcAft>
                <a:spcPts val="600"/>
              </a:spcAft>
              <a:buClr>
                <a:schemeClr val="bg2">
                  <a:lumMod val="90000"/>
                </a:schemeClr>
              </a:buClr>
              <a:buFont typeface="Arial" pitchFamily="34" charset="0"/>
              <a:buChar char="•"/>
              <a:defRPr sz="1000" b="0" i="0" kern="1200" spc="0">
                <a:solidFill>
                  <a:schemeClr val="tx1"/>
                </a:solidFill>
                <a:latin typeface="+mn-lt"/>
                <a:ea typeface="+mn-ea"/>
                <a:cs typeface="Amplitude Light"/>
              </a:defRPr>
            </a:lvl5pPr>
            <a:lvl6pPr marL="822960" indent="-256032" algn="l" defTabSz="509412" rtl="0" eaLnBrk="1" latinLnBrk="0" hangingPunct="1">
              <a:spcBef>
                <a:spcPts val="600"/>
              </a:spcBef>
              <a:buFont typeface="Arial"/>
              <a:buChar char="•"/>
              <a:defRPr sz="1400" b="0" i="0" kern="1200" spc="0">
                <a:solidFill>
                  <a:schemeClr val="tx1"/>
                </a:solidFill>
                <a:latin typeface="+mn-lt"/>
                <a:ea typeface="+mn-ea"/>
                <a:cs typeface="Amplitude Light"/>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0" indent="0" defTabSz="449505" fontAlgn="auto">
              <a:spcAft>
                <a:spcPts val="88"/>
              </a:spcAft>
              <a:buClr>
                <a:srgbClr val="D8D1CA">
                  <a:lumMod val="10000"/>
                </a:srgbClr>
              </a:buClr>
              <a:buNone/>
              <a:defRPr/>
            </a:pPr>
            <a:r>
              <a:rPr lang="en-US" sz="1000" dirty="0">
                <a:solidFill>
                  <a:schemeClr val="tx2"/>
                </a:solidFill>
                <a:latin typeface="Arial" panose="020B0604020202020204" pitchFamily="34" charset="0"/>
                <a:cs typeface="Arial" panose="020B0604020202020204" pitchFamily="34" charset="0"/>
              </a:rPr>
              <a:t>Source: Internal Revenue Code Section 1202.</a:t>
            </a:r>
          </a:p>
          <a:p>
            <a:pPr marL="201717" indent="-201717" defTabSz="449505" fontAlgn="auto">
              <a:spcAft>
                <a:spcPts val="88"/>
              </a:spcAft>
              <a:buClr>
                <a:srgbClr val="D8D1CA">
                  <a:lumMod val="10000"/>
                </a:srgbClr>
              </a:buClr>
              <a:defRPr/>
            </a:pPr>
            <a:r>
              <a:rPr lang="en-US" sz="1000" dirty="0">
                <a:solidFill>
                  <a:schemeClr val="tx2"/>
                </a:solidFill>
                <a:latin typeface="Arial" panose="020B0604020202020204" pitchFamily="34" charset="0"/>
                <a:cs typeface="Arial" panose="020B0604020202020204" pitchFamily="34" charset="0"/>
              </a:rPr>
              <a:t>Section 1202(j).</a:t>
            </a:r>
          </a:p>
        </p:txBody>
      </p:sp>
    </p:spTree>
    <p:extLst>
      <p:ext uri="{BB962C8B-B14F-4D97-AF65-F5344CB8AC3E}">
        <p14:creationId xmlns:p14="http://schemas.microsoft.com/office/powerpoint/2010/main" val="5166122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p:cNvSpPr txBox="1">
            <a:spLocks/>
          </p:cNvSpPr>
          <p:nvPr/>
        </p:nvSpPr>
        <p:spPr>
          <a:xfrm>
            <a:off x="432496" y="1125454"/>
            <a:ext cx="8257839" cy="4114639"/>
          </a:xfrm>
          <a:prstGeom prst="rect">
            <a:avLst/>
          </a:prstGeom>
          <a:solidFill>
            <a:sysClr val="window" lastClr="FFFFFF"/>
          </a:solidFill>
        </p:spPr>
        <p:txBody>
          <a:bodyPr lIns="0"/>
          <a:lstStyle>
            <a:lvl1pPr marL="182880" indent="-182880" algn="l" defTabSz="509412" rtl="0" eaLnBrk="1" latinLnBrk="0" hangingPunct="1">
              <a:spcBef>
                <a:spcPts val="0"/>
              </a:spcBef>
              <a:spcAft>
                <a:spcPts val="600"/>
              </a:spcAft>
              <a:buClr>
                <a:schemeClr val="bg2">
                  <a:lumMod val="10000"/>
                </a:schemeClr>
              </a:buClr>
              <a:buFont typeface="Arial" pitchFamily="34" charset="0"/>
              <a:buChar char="•"/>
              <a:defRPr sz="1200" b="0" i="0" kern="1200" spc="0">
                <a:solidFill>
                  <a:schemeClr val="tx1"/>
                </a:solidFill>
                <a:latin typeface="+mn-lt"/>
                <a:ea typeface="+mn-ea"/>
                <a:cs typeface="Amplitude Light"/>
              </a:defRPr>
            </a:lvl1pPr>
            <a:lvl2pPr marL="365760" indent="-182880" algn="l" defTabSz="509412" rtl="0" eaLnBrk="1" latinLnBrk="0" hangingPunct="1">
              <a:spcBef>
                <a:spcPts val="0"/>
              </a:spcBef>
              <a:spcAft>
                <a:spcPts val="600"/>
              </a:spcAft>
              <a:buClr>
                <a:schemeClr val="bg2">
                  <a:lumMod val="25000"/>
                </a:schemeClr>
              </a:buClr>
              <a:buFont typeface="Arial" panose="020B0604020202020204" pitchFamily="34" charset="0"/>
              <a:buChar char="–"/>
              <a:defRPr sz="1200" b="0" i="0" kern="1200" spc="0">
                <a:solidFill>
                  <a:schemeClr val="tx1"/>
                </a:solidFill>
                <a:latin typeface="+mn-lt"/>
                <a:ea typeface="+mn-ea"/>
                <a:cs typeface="Amplitude Light"/>
              </a:defRPr>
            </a:lvl2pPr>
            <a:lvl3pPr marL="548640" indent="-182880" algn="l" defTabSz="509412" rtl="0" eaLnBrk="1" latinLnBrk="0" hangingPunct="1">
              <a:spcBef>
                <a:spcPts val="0"/>
              </a:spcBef>
              <a:spcAft>
                <a:spcPts val="600"/>
              </a:spcAft>
              <a:buClr>
                <a:schemeClr val="bg2">
                  <a:lumMod val="50000"/>
                </a:schemeClr>
              </a:buClr>
              <a:buFont typeface="Arial" pitchFamily="34" charset="0"/>
              <a:buChar char="•"/>
              <a:defRPr sz="1200" b="0" i="0" kern="1200">
                <a:solidFill>
                  <a:schemeClr val="tx1"/>
                </a:solidFill>
                <a:latin typeface="+mn-lt"/>
                <a:ea typeface="+mn-ea"/>
                <a:cs typeface="Amplitude Light"/>
              </a:defRPr>
            </a:lvl3pPr>
            <a:lvl4pPr marL="731520" indent="-182880" algn="l" defTabSz="509412" rtl="0" eaLnBrk="1" latinLnBrk="0" hangingPunct="1">
              <a:spcBef>
                <a:spcPts val="0"/>
              </a:spcBef>
              <a:spcAft>
                <a:spcPts val="600"/>
              </a:spcAft>
              <a:buClr>
                <a:schemeClr val="bg2">
                  <a:lumMod val="75000"/>
                </a:schemeClr>
              </a:buClr>
              <a:buFont typeface="Arial" panose="020B0604020202020204" pitchFamily="34" charset="0"/>
              <a:buChar char="–"/>
              <a:defRPr sz="1200" b="0" i="0" kern="1200" spc="0">
                <a:solidFill>
                  <a:schemeClr val="tx1"/>
                </a:solidFill>
                <a:latin typeface="+mn-lt"/>
                <a:ea typeface="+mn-ea"/>
                <a:cs typeface="Amplitude Light"/>
              </a:defRPr>
            </a:lvl4pPr>
            <a:lvl5pPr marL="914400" indent="-182880" algn="l" defTabSz="509412" rtl="0" eaLnBrk="1" latinLnBrk="0" hangingPunct="1">
              <a:spcBef>
                <a:spcPts val="0"/>
              </a:spcBef>
              <a:spcAft>
                <a:spcPts val="600"/>
              </a:spcAft>
              <a:buClr>
                <a:schemeClr val="bg2">
                  <a:lumMod val="90000"/>
                </a:schemeClr>
              </a:buClr>
              <a:buFont typeface="Arial" pitchFamily="34" charset="0"/>
              <a:buChar char="•"/>
              <a:defRPr sz="1200" b="0" i="0" kern="1200" spc="0">
                <a:solidFill>
                  <a:schemeClr val="tx1"/>
                </a:solidFill>
                <a:latin typeface="+mn-lt"/>
                <a:ea typeface="+mn-ea"/>
                <a:cs typeface="Amplitude Light"/>
              </a:defRPr>
            </a:lvl5pPr>
            <a:lvl6pPr marL="822960" indent="-256032" algn="l" defTabSz="509412" rtl="0" eaLnBrk="1" latinLnBrk="0" hangingPunct="1">
              <a:spcBef>
                <a:spcPts val="600"/>
              </a:spcBef>
              <a:buFont typeface="Arial"/>
              <a:buChar char="•"/>
              <a:defRPr sz="1400" b="0" i="0" kern="1200" spc="0">
                <a:solidFill>
                  <a:schemeClr val="tx1"/>
                </a:solidFill>
                <a:latin typeface="+mn-lt"/>
                <a:ea typeface="+mn-ea"/>
                <a:cs typeface="Amplitude Light"/>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161373" indent="-161373" defTabSz="449505" eaLnBrk="0" fontAlgn="auto" hangingPunct="0">
              <a:spcBef>
                <a:spcPct val="50000"/>
              </a:spcBef>
              <a:spcAft>
                <a:spcPts val="1059"/>
              </a:spcAft>
              <a:buClr>
                <a:srgbClr val="D8D1CA">
                  <a:lumMod val="10000"/>
                </a:srgbClr>
              </a:buClr>
              <a:defRPr/>
            </a:pPr>
            <a:r>
              <a:rPr lang="en-US" sz="1400" dirty="0">
                <a:solidFill>
                  <a:schemeClr val="tx2"/>
                </a:solidFill>
                <a:latin typeface="Arial" panose="020B0604020202020204" pitchFamily="34" charset="0"/>
                <a:cs typeface="Arial" panose="020B0604020202020204" pitchFamily="34" charset="0"/>
              </a:rPr>
              <a:t>If QSBS is exchanged for shares of another corporation through a transaction, it is possible to retain some of the benefits of the QSBS exclusion</a:t>
            </a:r>
          </a:p>
          <a:p>
            <a:pPr marL="161373" indent="-161373" defTabSz="449505" eaLnBrk="0" fontAlgn="auto" hangingPunct="0">
              <a:spcBef>
                <a:spcPct val="50000"/>
              </a:spcBef>
              <a:spcAft>
                <a:spcPts val="1059"/>
              </a:spcAft>
              <a:buClr>
                <a:srgbClr val="D8D1CA">
                  <a:lumMod val="10000"/>
                </a:srgbClr>
              </a:buClr>
              <a:defRPr/>
            </a:pPr>
            <a:r>
              <a:rPr lang="en-US" sz="1400" dirty="0">
                <a:solidFill>
                  <a:schemeClr val="tx2"/>
                </a:solidFill>
                <a:latin typeface="Arial" panose="020B0604020202020204" pitchFamily="34" charset="0"/>
                <a:cs typeface="Arial" panose="020B0604020202020204" pitchFamily="34" charset="0"/>
              </a:rPr>
              <a:t>In the case of a merger, acquisition, or a sale to a third party in exchange for stock, the newly-acquired shares may, under certain circumstances, be treated as QSBS even though </a:t>
            </a:r>
            <a:r>
              <a:rPr lang="en-US" sz="1400" i="1" dirty="0">
                <a:solidFill>
                  <a:schemeClr val="tx2"/>
                </a:solidFill>
                <a:latin typeface="Arial" panose="020B0604020202020204" pitchFamily="34" charset="0"/>
                <a:cs typeface="Arial" panose="020B0604020202020204" pitchFamily="34" charset="0"/>
              </a:rPr>
              <a:t>on their own</a:t>
            </a:r>
            <a:r>
              <a:rPr lang="en-US" sz="1400" dirty="0">
                <a:solidFill>
                  <a:schemeClr val="tx2"/>
                </a:solidFill>
                <a:latin typeface="Arial" panose="020B0604020202020204" pitchFamily="34" charset="0"/>
                <a:cs typeface="Arial" panose="020B0604020202020204" pitchFamily="34" charset="0"/>
              </a:rPr>
              <a:t> they do not meet the qualifications¹</a:t>
            </a:r>
            <a:endParaRPr lang="en-US" sz="1400" baseline="30000" dirty="0">
              <a:solidFill>
                <a:schemeClr val="tx2"/>
              </a:solidFill>
              <a:latin typeface="Arial" panose="020B0604020202020204" pitchFamily="34" charset="0"/>
              <a:cs typeface="Arial" panose="020B0604020202020204" pitchFamily="34" charset="0"/>
            </a:endParaRPr>
          </a:p>
          <a:p>
            <a:pPr marL="561725" lvl="1" indent="-161094" defTabSz="449505" eaLnBrk="0" fontAlgn="auto" hangingPunct="0">
              <a:spcBef>
                <a:spcPct val="50000"/>
              </a:spcBef>
              <a:spcAft>
                <a:spcPts val="1059"/>
              </a:spcAft>
              <a:buClr>
                <a:srgbClr val="000000"/>
              </a:buClr>
              <a:defRPr/>
            </a:pPr>
            <a:r>
              <a:rPr lang="en-US" sz="1400" dirty="0">
                <a:solidFill>
                  <a:schemeClr val="tx2"/>
                </a:solidFill>
                <a:latin typeface="Arial" panose="020B0604020202020204" pitchFamily="34" charset="0"/>
                <a:cs typeface="Arial" panose="020B0604020202020204" pitchFamily="34" charset="0"/>
              </a:rPr>
              <a:t>The basis of the newly-acquired shares would be the basis of the original QSBS and the holding period in the hands of the seller of the original QSBS would be that of the original QSBS²</a:t>
            </a:r>
            <a:endParaRPr lang="en-US" sz="1400" baseline="30000" dirty="0">
              <a:solidFill>
                <a:schemeClr val="tx2"/>
              </a:solidFill>
              <a:latin typeface="Arial" panose="020B0604020202020204" pitchFamily="34" charset="0"/>
              <a:cs typeface="Arial" panose="020B0604020202020204" pitchFamily="34" charset="0"/>
            </a:endParaRPr>
          </a:p>
          <a:p>
            <a:pPr marL="161373" indent="-161373" defTabSz="449505" eaLnBrk="0" fontAlgn="auto" hangingPunct="0">
              <a:spcBef>
                <a:spcPct val="50000"/>
              </a:spcBef>
              <a:spcAft>
                <a:spcPts val="1059"/>
              </a:spcAft>
              <a:buClr>
                <a:srgbClr val="D8D1CA">
                  <a:lumMod val="10000"/>
                </a:srgbClr>
              </a:buClr>
              <a:defRPr/>
            </a:pPr>
            <a:r>
              <a:rPr lang="en-US" sz="1400" dirty="0">
                <a:solidFill>
                  <a:schemeClr val="tx2"/>
                </a:solidFill>
                <a:latin typeface="Arial" panose="020B0604020202020204" pitchFamily="34" charset="0"/>
                <a:cs typeface="Arial" panose="020B0604020202020204" pitchFamily="34" charset="0"/>
              </a:rPr>
              <a:t>If the company acquiring the QSBS is itself also a qualified small business, then the new shares issued should maintain full QSBS status. If, however, the acquiring company is not a qualified small business, the benefits of the QSBS statute generally are limited</a:t>
            </a:r>
          </a:p>
          <a:p>
            <a:pPr marL="564807" lvl="2" indent="-161373" defTabSz="449505" eaLnBrk="0" fontAlgn="auto" hangingPunct="0">
              <a:spcBef>
                <a:spcPct val="50000"/>
              </a:spcBef>
              <a:spcAft>
                <a:spcPts val="1059"/>
              </a:spcAft>
              <a:buClr>
                <a:srgbClr val="000000"/>
              </a:buClr>
              <a:buFont typeface="Frutiger LT 55 Roman" pitchFamily="34" charset="0"/>
              <a:buChar char="−"/>
              <a:defRPr/>
            </a:pPr>
            <a:r>
              <a:rPr lang="en-US" sz="1400" dirty="0">
                <a:solidFill>
                  <a:schemeClr val="tx2"/>
                </a:solidFill>
                <a:latin typeface="Arial" panose="020B0604020202020204" pitchFamily="34" charset="0"/>
                <a:cs typeface="Arial" panose="020B0604020202020204" pitchFamily="34" charset="0"/>
              </a:rPr>
              <a:t>The exclusion of gains attributable to QSBS would be applicable only to the gain accrued before the tax-free merger or acquisition took place¹</a:t>
            </a:r>
            <a:endParaRPr lang="en-US" sz="1400" baseline="30000" dirty="0">
              <a:solidFill>
                <a:schemeClr val="tx2"/>
              </a:solidFill>
              <a:latin typeface="Arial" panose="020B0604020202020204" pitchFamily="34" charset="0"/>
              <a:cs typeface="Arial" panose="020B0604020202020204" pitchFamily="34" charset="0"/>
            </a:endParaRPr>
          </a:p>
        </p:txBody>
      </p:sp>
      <p:sp>
        <p:nvSpPr>
          <p:cNvPr id="6" name="Title 1"/>
          <p:cNvSpPr txBox="1">
            <a:spLocks/>
          </p:cNvSpPr>
          <p:nvPr/>
        </p:nvSpPr>
        <p:spPr>
          <a:xfrm>
            <a:off x="432496" y="438775"/>
            <a:ext cx="8257839" cy="390525"/>
          </a:xfrm>
          <a:prstGeom prst="rect">
            <a:avLst/>
          </a:prstGeom>
        </p:spPr>
        <p:txBody>
          <a:bodyPr vert="horz" wrap="square" lIns="0" tIns="0" rIns="0" bIns="0" rtlCol="0" anchor="b" anchorCtr="0">
            <a:noAutofit/>
          </a:bodyPr>
          <a:lstStyle>
            <a:lvl1pPr algn="l" defTabSz="509412" rtl="0" eaLnBrk="1" latinLnBrk="0" hangingPunct="1">
              <a:lnSpc>
                <a:spcPct val="95000"/>
              </a:lnSpc>
              <a:spcBef>
                <a:spcPct val="0"/>
              </a:spcBef>
              <a:buNone/>
              <a:defRPr lang="en-US" sz="1500" b="1" i="0" kern="1200" spc="0">
                <a:solidFill>
                  <a:schemeClr val="tx2"/>
                </a:solidFill>
                <a:latin typeface="+mj-lt"/>
                <a:ea typeface="+mj-ea"/>
                <a:cs typeface="Amplitude Regular"/>
              </a:defRPr>
            </a:lvl1pPr>
          </a:lstStyle>
          <a:p>
            <a:pPr defTabSz="449505" fontAlgn="auto">
              <a:spcAft>
                <a:spcPts val="0"/>
              </a:spcAft>
              <a:buClrTx/>
              <a:defRPr/>
            </a:pPr>
            <a:r>
              <a:rPr lang="en-US" sz="1800" dirty="0">
                <a:latin typeface="Arial" panose="020B0604020202020204" pitchFamily="34" charset="0"/>
                <a:cs typeface="Arial" panose="020B0604020202020204" pitchFamily="34" charset="0"/>
              </a:rPr>
              <a:t>Treatment of QSBS upon a transaction</a:t>
            </a:r>
            <a:endParaRPr lang="en-US" sz="1800" baseline="30000" dirty="0">
              <a:latin typeface="Arial" panose="020B0604020202020204" pitchFamily="34" charset="0"/>
              <a:cs typeface="Arial" panose="020B0604020202020204" pitchFamily="34" charset="0"/>
            </a:endParaRPr>
          </a:p>
        </p:txBody>
      </p:sp>
      <p:sp>
        <p:nvSpPr>
          <p:cNvPr id="7" name="Content Placeholder 4"/>
          <p:cNvSpPr txBox="1">
            <a:spLocks/>
          </p:cNvSpPr>
          <p:nvPr/>
        </p:nvSpPr>
        <p:spPr>
          <a:xfrm>
            <a:off x="437029" y="5923991"/>
            <a:ext cx="8271841" cy="313765"/>
          </a:xfrm>
          <a:prstGeom prst="rect">
            <a:avLst/>
          </a:prstGeom>
        </p:spPr>
        <p:txBody>
          <a:bodyPr lIns="0" rIns="0" anchor="b"/>
          <a:lstStyle>
            <a:lvl1pPr marL="91440" indent="-182880" algn="l" defTabSz="509412" rtl="0" eaLnBrk="1" latinLnBrk="0" hangingPunct="1">
              <a:spcBef>
                <a:spcPts val="0"/>
              </a:spcBef>
              <a:spcAft>
                <a:spcPts val="100"/>
              </a:spcAft>
              <a:buClr>
                <a:schemeClr val="bg2">
                  <a:lumMod val="10000"/>
                </a:schemeClr>
              </a:buClr>
              <a:buFont typeface="+mj-lt"/>
              <a:buAutoNum type="arabicPeriod"/>
              <a:defRPr sz="800" b="0" i="0" kern="1200" spc="0" baseline="0">
                <a:solidFill>
                  <a:schemeClr val="tx1">
                    <a:lumMod val="85000"/>
                    <a:lumOff val="15000"/>
                  </a:schemeClr>
                </a:solidFill>
                <a:latin typeface="+mn-lt"/>
                <a:ea typeface="+mn-ea"/>
                <a:cs typeface="Amplitude Light"/>
              </a:defRPr>
            </a:lvl1pPr>
            <a:lvl2pPr marL="365760" indent="-182880" algn="l" defTabSz="509412" rtl="0" eaLnBrk="1" latinLnBrk="0" hangingPunct="1">
              <a:spcBef>
                <a:spcPts val="0"/>
              </a:spcBef>
              <a:spcAft>
                <a:spcPts val="600"/>
              </a:spcAft>
              <a:buClr>
                <a:schemeClr val="bg2">
                  <a:lumMod val="25000"/>
                </a:schemeClr>
              </a:buClr>
              <a:buFont typeface="Arial" panose="020B0604020202020204" pitchFamily="34" charset="0"/>
              <a:buChar char="–"/>
              <a:defRPr sz="1100" b="0" i="0" kern="1200" spc="0">
                <a:solidFill>
                  <a:schemeClr val="tx1"/>
                </a:solidFill>
                <a:latin typeface="+mn-lt"/>
                <a:ea typeface="+mn-ea"/>
                <a:cs typeface="Amplitude Light"/>
              </a:defRPr>
            </a:lvl2pPr>
            <a:lvl3pPr marL="548640" indent="-182880" algn="l" defTabSz="509412" rtl="0" eaLnBrk="1" latinLnBrk="0" hangingPunct="1">
              <a:spcBef>
                <a:spcPts val="0"/>
              </a:spcBef>
              <a:spcAft>
                <a:spcPts val="600"/>
              </a:spcAft>
              <a:buClr>
                <a:schemeClr val="bg2">
                  <a:lumMod val="50000"/>
                </a:schemeClr>
              </a:buClr>
              <a:buFont typeface="Arial" pitchFamily="34" charset="0"/>
              <a:buChar char="•"/>
              <a:defRPr sz="1000" b="0" i="0" kern="1200">
                <a:solidFill>
                  <a:schemeClr val="tx1"/>
                </a:solidFill>
                <a:latin typeface="+mn-lt"/>
                <a:ea typeface="+mn-ea"/>
                <a:cs typeface="Amplitude Light"/>
              </a:defRPr>
            </a:lvl3pPr>
            <a:lvl4pPr marL="731520" indent="-182880" algn="l" defTabSz="509412" rtl="0" eaLnBrk="1" latinLnBrk="0" hangingPunct="1">
              <a:spcBef>
                <a:spcPts val="0"/>
              </a:spcBef>
              <a:spcAft>
                <a:spcPts val="600"/>
              </a:spcAft>
              <a:buClr>
                <a:schemeClr val="bg2">
                  <a:lumMod val="75000"/>
                </a:schemeClr>
              </a:buClr>
              <a:buFont typeface="Arial" panose="020B0604020202020204" pitchFamily="34" charset="0"/>
              <a:buChar char="–"/>
              <a:defRPr sz="1000" b="0" i="0" kern="1200" spc="0">
                <a:solidFill>
                  <a:schemeClr val="tx1"/>
                </a:solidFill>
                <a:latin typeface="+mn-lt"/>
                <a:ea typeface="+mn-ea"/>
                <a:cs typeface="Amplitude Light"/>
              </a:defRPr>
            </a:lvl4pPr>
            <a:lvl5pPr marL="914400" indent="-182880" algn="l" defTabSz="509412" rtl="0" eaLnBrk="1" latinLnBrk="0" hangingPunct="1">
              <a:spcBef>
                <a:spcPts val="0"/>
              </a:spcBef>
              <a:spcAft>
                <a:spcPts val="600"/>
              </a:spcAft>
              <a:buClr>
                <a:schemeClr val="bg2">
                  <a:lumMod val="90000"/>
                </a:schemeClr>
              </a:buClr>
              <a:buFont typeface="Arial" pitchFamily="34" charset="0"/>
              <a:buChar char="•"/>
              <a:defRPr sz="1000" b="0" i="0" kern="1200" spc="0">
                <a:solidFill>
                  <a:schemeClr val="tx1"/>
                </a:solidFill>
                <a:latin typeface="+mn-lt"/>
                <a:ea typeface="+mn-ea"/>
                <a:cs typeface="Amplitude Light"/>
              </a:defRPr>
            </a:lvl5pPr>
            <a:lvl6pPr marL="822960" indent="-256032" algn="l" defTabSz="509412" rtl="0" eaLnBrk="1" latinLnBrk="0" hangingPunct="1">
              <a:spcBef>
                <a:spcPts val="600"/>
              </a:spcBef>
              <a:buFont typeface="Arial"/>
              <a:buChar char="•"/>
              <a:defRPr sz="1400" b="0" i="0" kern="1200" spc="0">
                <a:solidFill>
                  <a:schemeClr val="tx1"/>
                </a:solidFill>
                <a:latin typeface="+mn-lt"/>
                <a:ea typeface="+mn-ea"/>
                <a:cs typeface="Amplitude Light"/>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0" indent="0" defTabSz="449505" fontAlgn="auto">
              <a:spcAft>
                <a:spcPts val="88"/>
              </a:spcAft>
              <a:buClr>
                <a:srgbClr val="D8D1CA">
                  <a:lumMod val="10000"/>
                </a:srgbClr>
              </a:buClr>
              <a:buNone/>
              <a:defRPr/>
            </a:pPr>
            <a:r>
              <a:rPr lang="en-US" sz="1000" dirty="0">
                <a:solidFill>
                  <a:schemeClr val="tx2"/>
                </a:solidFill>
                <a:latin typeface="Arial" panose="020B0604020202020204" pitchFamily="34" charset="0"/>
                <a:cs typeface="Arial" panose="020B0604020202020204" pitchFamily="34" charset="0"/>
              </a:rPr>
              <a:t>Source: Internal Revenue Code Section 1202.</a:t>
            </a:r>
          </a:p>
          <a:p>
            <a:pPr marL="201717" indent="-201717" defTabSz="449505" fontAlgn="auto">
              <a:spcAft>
                <a:spcPts val="88"/>
              </a:spcAft>
              <a:buClr>
                <a:srgbClr val="D8D1CA">
                  <a:lumMod val="10000"/>
                </a:srgbClr>
              </a:buClr>
              <a:defRPr/>
            </a:pPr>
            <a:r>
              <a:rPr lang="en-US" sz="1000" dirty="0">
                <a:solidFill>
                  <a:schemeClr val="tx2"/>
                </a:solidFill>
                <a:latin typeface="Arial" panose="020B0604020202020204" pitchFamily="34" charset="0"/>
                <a:cs typeface="Arial" panose="020B0604020202020204" pitchFamily="34" charset="0"/>
              </a:rPr>
              <a:t>Section 1202(h)(4), Section 368, and Section 351.</a:t>
            </a:r>
          </a:p>
          <a:p>
            <a:pPr marL="201717" indent="-201717" defTabSz="449505" fontAlgn="auto">
              <a:spcAft>
                <a:spcPts val="88"/>
              </a:spcAft>
              <a:buClr>
                <a:srgbClr val="D8D1CA">
                  <a:lumMod val="10000"/>
                </a:srgbClr>
              </a:buClr>
              <a:defRPr/>
            </a:pPr>
            <a:r>
              <a:rPr lang="en-US" sz="1000" dirty="0">
                <a:solidFill>
                  <a:schemeClr val="tx2"/>
                </a:solidFill>
                <a:latin typeface="Arial" panose="020B0604020202020204" pitchFamily="34" charset="0"/>
                <a:cs typeface="Arial" panose="020B0604020202020204" pitchFamily="34" charset="0"/>
              </a:rPr>
              <a:t>Section 358 and Section 1223.</a:t>
            </a:r>
          </a:p>
        </p:txBody>
      </p:sp>
    </p:spTree>
    <p:extLst>
      <p:ext uri="{BB962C8B-B14F-4D97-AF65-F5344CB8AC3E}">
        <p14:creationId xmlns:p14="http://schemas.microsoft.com/office/powerpoint/2010/main" val="19381442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p:cNvSpPr txBox="1">
            <a:spLocks/>
          </p:cNvSpPr>
          <p:nvPr/>
        </p:nvSpPr>
        <p:spPr>
          <a:xfrm>
            <a:off x="432496" y="1036675"/>
            <a:ext cx="8257839" cy="4114639"/>
          </a:xfrm>
          <a:prstGeom prst="rect">
            <a:avLst/>
          </a:prstGeom>
          <a:solidFill>
            <a:sysClr val="window" lastClr="FFFFFF"/>
          </a:solidFill>
        </p:spPr>
        <p:txBody>
          <a:bodyPr lIns="0"/>
          <a:lstStyle>
            <a:lvl1pPr marL="182880" indent="-182880" algn="l" defTabSz="509412" rtl="0" eaLnBrk="1" latinLnBrk="0" hangingPunct="1">
              <a:spcBef>
                <a:spcPts val="0"/>
              </a:spcBef>
              <a:spcAft>
                <a:spcPts val="600"/>
              </a:spcAft>
              <a:buClr>
                <a:schemeClr val="bg2">
                  <a:lumMod val="10000"/>
                </a:schemeClr>
              </a:buClr>
              <a:buFont typeface="Arial" pitchFamily="34" charset="0"/>
              <a:buChar char="•"/>
              <a:defRPr sz="1200" b="0" i="0" kern="1200" spc="0">
                <a:solidFill>
                  <a:schemeClr val="tx1"/>
                </a:solidFill>
                <a:latin typeface="+mn-lt"/>
                <a:ea typeface="+mn-ea"/>
                <a:cs typeface="Amplitude Light"/>
              </a:defRPr>
            </a:lvl1pPr>
            <a:lvl2pPr marL="365760" indent="-182880" algn="l" defTabSz="509412" rtl="0" eaLnBrk="1" latinLnBrk="0" hangingPunct="1">
              <a:spcBef>
                <a:spcPts val="0"/>
              </a:spcBef>
              <a:spcAft>
                <a:spcPts val="600"/>
              </a:spcAft>
              <a:buClr>
                <a:schemeClr val="bg2">
                  <a:lumMod val="25000"/>
                </a:schemeClr>
              </a:buClr>
              <a:buFont typeface="Arial" panose="020B0604020202020204" pitchFamily="34" charset="0"/>
              <a:buChar char="–"/>
              <a:defRPr sz="1200" b="0" i="0" kern="1200" spc="0">
                <a:solidFill>
                  <a:schemeClr val="tx1"/>
                </a:solidFill>
                <a:latin typeface="+mn-lt"/>
                <a:ea typeface="+mn-ea"/>
                <a:cs typeface="Amplitude Light"/>
              </a:defRPr>
            </a:lvl2pPr>
            <a:lvl3pPr marL="548640" indent="-182880" algn="l" defTabSz="509412" rtl="0" eaLnBrk="1" latinLnBrk="0" hangingPunct="1">
              <a:spcBef>
                <a:spcPts val="0"/>
              </a:spcBef>
              <a:spcAft>
                <a:spcPts val="600"/>
              </a:spcAft>
              <a:buClr>
                <a:schemeClr val="bg2">
                  <a:lumMod val="50000"/>
                </a:schemeClr>
              </a:buClr>
              <a:buFont typeface="Arial" pitchFamily="34" charset="0"/>
              <a:buChar char="•"/>
              <a:defRPr sz="1200" b="0" i="0" kern="1200">
                <a:solidFill>
                  <a:schemeClr val="tx1"/>
                </a:solidFill>
                <a:latin typeface="+mn-lt"/>
                <a:ea typeface="+mn-ea"/>
                <a:cs typeface="Amplitude Light"/>
              </a:defRPr>
            </a:lvl3pPr>
            <a:lvl4pPr marL="731520" indent="-182880" algn="l" defTabSz="509412" rtl="0" eaLnBrk="1" latinLnBrk="0" hangingPunct="1">
              <a:spcBef>
                <a:spcPts val="0"/>
              </a:spcBef>
              <a:spcAft>
                <a:spcPts val="600"/>
              </a:spcAft>
              <a:buClr>
                <a:schemeClr val="bg2">
                  <a:lumMod val="75000"/>
                </a:schemeClr>
              </a:buClr>
              <a:buFont typeface="Arial" panose="020B0604020202020204" pitchFamily="34" charset="0"/>
              <a:buChar char="–"/>
              <a:defRPr sz="1200" b="0" i="0" kern="1200" spc="0">
                <a:solidFill>
                  <a:schemeClr val="tx1"/>
                </a:solidFill>
                <a:latin typeface="+mn-lt"/>
                <a:ea typeface="+mn-ea"/>
                <a:cs typeface="Amplitude Light"/>
              </a:defRPr>
            </a:lvl4pPr>
            <a:lvl5pPr marL="914400" indent="-182880" algn="l" defTabSz="509412" rtl="0" eaLnBrk="1" latinLnBrk="0" hangingPunct="1">
              <a:spcBef>
                <a:spcPts val="0"/>
              </a:spcBef>
              <a:spcAft>
                <a:spcPts val="600"/>
              </a:spcAft>
              <a:buClr>
                <a:schemeClr val="bg2">
                  <a:lumMod val="90000"/>
                </a:schemeClr>
              </a:buClr>
              <a:buFont typeface="Arial" pitchFamily="34" charset="0"/>
              <a:buChar char="•"/>
              <a:defRPr sz="1200" b="0" i="0" kern="1200" spc="0">
                <a:solidFill>
                  <a:schemeClr val="tx1"/>
                </a:solidFill>
                <a:latin typeface="+mn-lt"/>
                <a:ea typeface="+mn-ea"/>
                <a:cs typeface="Amplitude Light"/>
              </a:defRPr>
            </a:lvl5pPr>
            <a:lvl6pPr marL="822960" indent="-256032" algn="l" defTabSz="509412" rtl="0" eaLnBrk="1" latinLnBrk="0" hangingPunct="1">
              <a:spcBef>
                <a:spcPts val="600"/>
              </a:spcBef>
              <a:buFont typeface="Arial"/>
              <a:buChar char="•"/>
              <a:defRPr sz="1400" b="0" i="0" kern="1200" spc="0">
                <a:solidFill>
                  <a:schemeClr val="tx1"/>
                </a:solidFill>
                <a:latin typeface="+mn-lt"/>
                <a:ea typeface="+mn-ea"/>
                <a:cs typeface="Amplitude Light"/>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161373" indent="-161373" defTabSz="449505" eaLnBrk="0" fontAlgn="auto" hangingPunct="0">
              <a:spcBef>
                <a:spcPct val="50000"/>
              </a:spcBef>
              <a:spcAft>
                <a:spcPts val="1059"/>
              </a:spcAft>
              <a:buClr>
                <a:srgbClr val="D8D1CA">
                  <a:lumMod val="10000"/>
                </a:srgbClr>
              </a:buClr>
              <a:defRPr/>
            </a:pPr>
            <a:r>
              <a:rPr lang="en-US" sz="1400" dirty="0">
                <a:solidFill>
                  <a:schemeClr val="tx2"/>
                </a:solidFill>
                <a:latin typeface="Arial" panose="020B0604020202020204" pitchFamily="34" charset="0"/>
                <a:cs typeface="Arial" panose="020B0604020202020204" pitchFamily="34" charset="0"/>
              </a:rPr>
              <a:t>Shares acquired by a taxpayer at original issuance from a C corporation will not qualify as QSBS if the corporation purchases, whether directly or indirectly, any of its own shares from the taxpayer or any persons related to the taxpayer within the four-year period beginning two years before the issue date¹</a:t>
            </a:r>
          </a:p>
          <a:p>
            <a:pPr marL="557522" lvl="1" indent="-161094" defTabSz="449505" eaLnBrk="0" fontAlgn="auto" hangingPunct="0">
              <a:spcBef>
                <a:spcPct val="50000"/>
              </a:spcBef>
              <a:spcAft>
                <a:spcPts val="1059"/>
              </a:spcAft>
              <a:buClr>
                <a:srgbClr val="D8D1CA">
                  <a:lumMod val="10000"/>
                </a:srgbClr>
              </a:buClr>
              <a:defRPr/>
            </a:pPr>
            <a:r>
              <a:rPr lang="en-US" sz="1400" dirty="0">
                <a:solidFill>
                  <a:schemeClr val="tx2"/>
                </a:solidFill>
                <a:latin typeface="Arial" panose="020B0604020202020204" pitchFamily="34" charset="0"/>
                <a:cs typeface="Arial" panose="020B0604020202020204" pitchFamily="34" charset="0"/>
              </a:rPr>
              <a:t>“Related persons” for this purpose would include, for example, the taxpayer’s spouse, children, or a corporation or trust controlled by the taxpayer²</a:t>
            </a:r>
          </a:p>
          <a:p>
            <a:pPr marL="161373" indent="-161373" defTabSz="449505" eaLnBrk="0" fontAlgn="auto" hangingPunct="0">
              <a:spcBef>
                <a:spcPct val="50000"/>
              </a:spcBef>
              <a:spcAft>
                <a:spcPts val="1059"/>
              </a:spcAft>
              <a:buClr>
                <a:srgbClr val="D8D1CA">
                  <a:lumMod val="10000"/>
                </a:srgbClr>
              </a:buClr>
              <a:defRPr/>
            </a:pPr>
            <a:r>
              <a:rPr lang="en-US" sz="1400" dirty="0">
                <a:solidFill>
                  <a:schemeClr val="tx2"/>
                </a:solidFill>
                <a:latin typeface="Arial" panose="020B0604020202020204" pitchFamily="34" charset="0"/>
                <a:cs typeface="Arial" panose="020B0604020202020204" pitchFamily="34" charset="0"/>
              </a:rPr>
              <a:t>Shares will also not qualify as QSBS if the issuing corporation engages in a “significant redemption” within the two-year period beginning one year before the issue date³</a:t>
            </a:r>
            <a:endParaRPr lang="en-US" sz="1400" baseline="30000" dirty="0">
              <a:solidFill>
                <a:schemeClr val="tx2"/>
              </a:solidFill>
              <a:latin typeface="Arial" panose="020B0604020202020204" pitchFamily="34" charset="0"/>
              <a:cs typeface="Arial" panose="020B0604020202020204" pitchFamily="34" charset="0"/>
            </a:endParaRPr>
          </a:p>
          <a:p>
            <a:pPr marL="561725" lvl="1" indent="-161094" defTabSz="449505" eaLnBrk="0" fontAlgn="auto" hangingPunct="0">
              <a:spcBef>
                <a:spcPct val="50000"/>
              </a:spcBef>
              <a:spcAft>
                <a:spcPts val="1059"/>
              </a:spcAft>
              <a:buClr>
                <a:srgbClr val="000000"/>
              </a:buClr>
              <a:defRPr/>
            </a:pPr>
            <a:r>
              <a:rPr lang="en-US" sz="1400" dirty="0">
                <a:solidFill>
                  <a:schemeClr val="tx2"/>
                </a:solidFill>
                <a:latin typeface="Arial" panose="020B0604020202020204" pitchFamily="34" charset="0"/>
                <a:cs typeface="Arial" panose="020B0604020202020204" pitchFamily="34" charset="0"/>
              </a:rPr>
              <a:t>A corporation will be considered to have engaged in a “significant redemption” if during the two-year period it redeems shares with an aggregate value (measured at the time of redemption) in excess of five percent of the aggregate value of the corporation’s shares at the beginning of the two-year period</a:t>
            </a:r>
          </a:p>
          <a:p>
            <a:pPr marL="561725" lvl="1" indent="-161094" defTabSz="449505" eaLnBrk="0" fontAlgn="auto" hangingPunct="0">
              <a:spcBef>
                <a:spcPct val="50000"/>
              </a:spcBef>
              <a:spcAft>
                <a:spcPts val="1059"/>
              </a:spcAft>
              <a:buClr>
                <a:srgbClr val="000000"/>
              </a:buClr>
              <a:defRPr/>
            </a:pPr>
            <a:r>
              <a:rPr lang="en-US" sz="1400" dirty="0">
                <a:solidFill>
                  <a:schemeClr val="tx2"/>
                </a:solidFill>
                <a:latin typeface="Arial" panose="020B0604020202020204" pitchFamily="34" charset="0"/>
                <a:cs typeface="Arial" panose="020B0604020202020204" pitchFamily="34" charset="0"/>
              </a:rPr>
              <a:t>A </a:t>
            </a:r>
            <a:r>
              <a:rPr lang="en-US" sz="1400" i="1" dirty="0">
                <a:solidFill>
                  <a:schemeClr val="tx2"/>
                </a:solidFill>
                <a:latin typeface="Arial" panose="020B0604020202020204" pitchFamily="34" charset="0"/>
                <a:cs typeface="Arial" panose="020B0604020202020204" pitchFamily="34" charset="0"/>
              </a:rPr>
              <a:t>de </a:t>
            </a:r>
            <a:r>
              <a:rPr lang="en-US" sz="1400" i="1" dirty="0" err="1">
                <a:solidFill>
                  <a:schemeClr val="tx2"/>
                </a:solidFill>
                <a:latin typeface="Arial" panose="020B0604020202020204" pitchFamily="34" charset="0"/>
                <a:cs typeface="Arial" panose="020B0604020202020204" pitchFamily="34" charset="0"/>
              </a:rPr>
              <a:t>minimis</a:t>
            </a:r>
            <a:r>
              <a:rPr lang="en-US" sz="1400" dirty="0">
                <a:solidFill>
                  <a:schemeClr val="tx2"/>
                </a:solidFill>
                <a:latin typeface="Arial" panose="020B0604020202020204" pitchFamily="34" charset="0"/>
                <a:cs typeface="Arial" panose="020B0604020202020204" pitchFamily="34" charset="0"/>
              </a:rPr>
              <a:t> exception applies if the aggregate amount paid for all shares redeemed during the two-year period does not exceed the greater of $10,000 and two percent of the all outstanding stock of the corporation</a:t>
            </a:r>
            <a:r>
              <a:rPr lang="en-US" sz="1400" baseline="30000" dirty="0">
                <a:solidFill>
                  <a:schemeClr val="tx2"/>
                </a:solidFill>
                <a:latin typeface="Arial" panose="020B0604020202020204" pitchFamily="34" charset="0"/>
                <a:cs typeface="Arial" panose="020B0604020202020204" pitchFamily="34" charset="0"/>
              </a:rPr>
              <a:t>4</a:t>
            </a:r>
          </a:p>
        </p:txBody>
      </p:sp>
      <p:sp>
        <p:nvSpPr>
          <p:cNvPr id="6" name="Title 1"/>
          <p:cNvSpPr txBox="1">
            <a:spLocks/>
          </p:cNvSpPr>
          <p:nvPr/>
        </p:nvSpPr>
        <p:spPr>
          <a:xfrm>
            <a:off x="432496" y="403262"/>
            <a:ext cx="8257839" cy="390525"/>
          </a:xfrm>
          <a:prstGeom prst="rect">
            <a:avLst/>
          </a:prstGeom>
        </p:spPr>
        <p:txBody>
          <a:bodyPr vert="horz" wrap="square" lIns="0" tIns="0" rIns="0" bIns="0" rtlCol="0" anchor="b" anchorCtr="0">
            <a:noAutofit/>
          </a:bodyPr>
          <a:lstStyle>
            <a:lvl1pPr algn="l" defTabSz="509412" rtl="0" eaLnBrk="1" latinLnBrk="0" hangingPunct="1">
              <a:lnSpc>
                <a:spcPct val="95000"/>
              </a:lnSpc>
              <a:spcBef>
                <a:spcPct val="0"/>
              </a:spcBef>
              <a:buNone/>
              <a:defRPr lang="en-US" sz="1500" b="1" i="0" kern="1200" spc="0">
                <a:solidFill>
                  <a:schemeClr val="tx2"/>
                </a:solidFill>
                <a:latin typeface="+mj-lt"/>
                <a:ea typeface="+mj-ea"/>
                <a:cs typeface="Amplitude Regular"/>
              </a:defRPr>
            </a:lvl1pPr>
          </a:lstStyle>
          <a:p>
            <a:pPr defTabSz="449505" fontAlgn="auto">
              <a:spcAft>
                <a:spcPts val="0"/>
              </a:spcAft>
              <a:buClrTx/>
              <a:defRPr/>
            </a:pPr>
            <a:r>
              <a:rPr lang="en-US" sz="1800" dirty="0">
                <a:latin typeface="Arial" panose="020B0604020202020204" pitchFamily="34" charset="0"/>
                <a:cs typeface="Arial" panose="020B0604020202020204" pitchFamily="34" charset="0"/>
              </a:rPr>
              <a:t>Original issue requirement and effect of redemptions</a:t>
            </a:r>
            <a:endParaRPr lang="en-US" sz="1800" baseline="30000" dirty="0">
              <a:latin typeface="Arial" panose="020B0604020202020204" pitchFamily="34" charset="0"/>
              <a:cs typeface="Arial" panose="020B0604020202020204" pitchFamily="34" charset="0"/>
            </a:endParaRPr>
          </a:p>
        </p:txBody>
      </p:sp>
      <p:sp>
        <p:nvSpPr>
          <p:cNvPr id="7" name="Content Placeholder 4"/>
          <p:cNvSpPr txBox="1">
            <a:spLocks/>
          </p:cNvSpPr>
          <p:nvPr/>
        </p:nvSpPr>
        <p:spPr>
          <a:xfrm>
            <a:off x="437029" y="5923991"/>
            <a:ext cx="8271841" cy="313765"/>
          </a:xfrm>
          <a:prstGeom prst="rect">
            <a:avLst/>
          </a:prstGeom>
        </p:spPr>
        <p:txBody>
          <a:bodyPr lIns="0" rIns="0" anchor="b"/>
          <a:lstStyle>
            <a:lvl1pPr marL="91440" indent="-182880" algn="l" defTabSz="509412" rtl="0" eaLnBrk="1" latinLnBrk="0" hangingPunct="1">
              <a:spcBef>
                <a:spcPts val="0"/>
              </a:spcBef>
              <a:spcAft>
                <a:spcPts val="100"/>
              </a:spcAft>
              <a:buClr>
                <a:schemeClr val="bg2">
                  <a:lumMod val="10000"/>
                </a:schemeClr>
              </a:buClr>
              <a:buFont typeface="+mj-lt"/>
              <a:buAutoNum type="arabicPeriod"/>
              <a:defRPr sz="800" b="0" i="0" kern="1200" spc="0" baseline="0">
                <a:solidFill>
                  <a:schemeClr val="tx1">
                    <a:lumMod val="85000"/>
                    <a:lumOff val="15000"/>
                  </a:schemeClr>
                </a:solidFill>
                <a:latin typeface="+mn-lt"/>
                <a:ea typeface="+mn-ea"/>
                <a:cs typeface="Amplitude Light"/>
              </a:defRPr>
            </a:lvl1pPr>
            <a:lvl2pPr marL="365760" indent="-182880" algn="l" defTabSz="509412" rtl="0" eaLnBrk="1" latinLnBrk="0" hangingPunct="1">
              <a:spcBef>
                <a:spcPts val="0"/>
              </a:spcBef>
              <a:spcAft>
                <a:spcPts val="600"/>
              </a:spcAft>
              <a:buClr>
                <a:schemeClr val="bg2">
                  <a:lumMod val="25000"/>
                </a:schemeClr>
              </a:buClr>
              <a:buFont typeface="Arial" panose="020B0604020202020204" pitchFamily="34" charset="0"/>
              <a:buChar char="–"/>
              <a:defRPr sz="1100" b="0" i="0" kern="1200" spc="0">
                <a:solidFill>
                  <a:schemeClr val="tx1"/>
                </a:solidFill>
                <a:latin typeface="+mn-lt"/>
                <a:ea typeface="+mn-ea"/>
                <a:cs typeface="Amplitude Light"/>
              </a:defRPr>
            </a:lvl2pPr>
            <a:lvl3pPr marL="548640" indent="-182880" algn="l" defTabSz="509412" rtl="0" eaLnBrk="1" latinLnBrk="0" hangingPunct="1">
              <a:spcBef>
                <a:spcPts val="0"/>
              </a:spcBef>
              <a:spcAft>
                <a:spcPts val="600"/>
              </a:spcAft>
              <a:buClr>
                <a:schemeClr val="bg2">
                  <a:lumMod val="50000"/>
                </a:schemeClr>
              </a:buClr>
              <a:buFont typeface="Arial" pitchFamily="34" charset="0"/>
              <a:buChar char="•"/>
              <a:defRPr sz="1000" b="0" i="0" kern="1200">
                <a:solidFill>
                  <a:schemeClr val="tx1"/>
                </a:solidFill>
                <a:latin typeface="+mn-lt"/>
                <a:ea typeface="+mn-ea"/>
                <a:cs typeface="Amplitude Light"/>
              </a:defRPr>
            </a:lvl3pPr>
            <a:lvl4pPr marL="731520" indent="-182880" algn="l" defTabSz="509412" rtl="0" eaLnBrk="1" latinLnBrk="0" hangingPunct="1">
              <a:spcBef>
                <a:spcPts val="0"/>
              </a:spcBef>
              <a:spcAft>
                <a:spcPts val="600"/>
              </a:spcAft>
              <a:buClr>
                <a:schemeClr val="bg2">
                  <a:lumMod val="75000"/>
                </a:schemeClr>
              </a:buClr>
              <a:buFont typeface="Arial" panose="020B0604020202020204" pitchFamily="34" charset="0"/>
              <a:buChar char="–"/>
              <a:defRPr sz="1000" b="0" i="0" kern="1200" spc="0">
                <a:solidFill>
                  <a:schemeClr val="tx1"/>
                </a:solidFill>
                <a:latin typeface="+mn-lt"/>
                <a:ea typeface="+mn-ea"/>
                <a:cs typeface="Amplitude Light"/>
              </a:defRPr>
            </a:lvl4pPr>
            <a:lvl5pPr marL="914400" indent="-182880" algn="l" defTabSz="509412" rtl="0" eaLnBrk="1" latinLnBrk="0" hangingPunct="1">
              <a:spcBef>
                <a:spcPts val="0"/>
              </a:spcBef>
              <a:spcAft>
                <a:spcPts val="600"/>
              </a:spcAft>
              <a:buClr>
                <a:schemeClr val="bg2">
                  <a:lumMod val="90000"/>
                </a:schemeClr>
              </a:buClr>
              <a:buFont typeface="Arial" pitchFamily="34" charset="0"/>
              <a:buChar char="•"/>
              <a:defRPr sz="1000" b="0" i="0" kern="1200" spc="0">
                <a:solidFill>
                  <a:schemeClr val="tx1"/>
                </a:solidFill>
                <a:latin typeface="+mn-lt"/>
                <a:ea typeface="+mn-ea"/>
                <a:cs typeface="Amplitude Light"/>
              </a:defRPr>
            </a:lvl5pPr>
            <a:lvl6pPr marL="822960" indent="-256032" algn="l" defTabSz="509412" rtl="0" eaLnBrk="1" latinLnBrk="0" hangingPunct="1">
              <a:spcBef>
                <a:spcPts val="600"/>
              </a:spcBef>
              <a:buFont typeface="Arial"/>
              <a:buChar char="•"/>
              <a:defRPr sz="1400" b="0" i="0" kern="1200" spc="0">
                <a:solidFill>
                  <a:schemeClr val="tx1"/>
                </a:solidFill>
                <a:latin typeface="+mn-lt"/>
                <a:ea typeface="+mn-ea"/>
                <a:cs typeface="Amplitude Light"/>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0" indent="0" defTabSz="449505" fontAlgn="auto">
              <a:spcAft>
                <a:spcPts val="88"/>
              </a:spcAft>
              <a:buClr>
                <a:srgbClr val="D8D1CA">
                  <a:lumMod val="10000"/>
                </a:srgbClr>
              </a:buClr>
              <a:buNone/>
              <a:defRPr/>
            </a:pPr>
            <a:r>
              <a:rPr lang="en-US" sz="1000">
                <a:solidFill>
                  <a:schemeClr val="tx2"/>
                </a:solidFill>
                <a:latin typeface="Arial" panose="020B0604020202020204" pitchFamily="34" charset="0"/>
                <a:cs typeface="Arial" panose="020B0604020202020204" pitchFamily="34" charset="0"/>
              </a:rPr>
              <a:t>Source: Internal Revenue Code Section 1202.</a:t>
            </a:r>
          </a:p>
          <a:p>
            <a:pPr marL="201717" indent="-201717" defTabSz="449505" fontAlgn="auto">
              <a:spcAft>
                <a:spcPts val="88"/>
              </a:spcAft>
              <a:buClr>
                <a:srgbClr val="D8D1CA">
                  <a:lumMod val="10000"/>
                </a:srgbClr>
              </a:buClr>
              <a:defRPr/>
            </a:pPr>
            <a:r>
              <a:rPr lang="en-US" sz="1000">
                <a:solidFill>
                  <a:schemeClr val="tx2"/>
                </a:solidFill>
                <a:latin typeface="Arial" panose="020B0604020202020204" pitchFamily="34" charset="0"/>
                <a:cs typeface="Arial" panose="020B0604020202020204" pitchFamily="34" charset="0"/>
              </a:rPr>
              <a:t>Section 1202(c)(3)(A).</a:t>
            </a:r>
          </a:p>
          <a:p>
            <a:pPr marL="201717" indent="-201717" defTabSz="449505" fontAlgn="auto">
              <a:spcAft>
                <a:spcPts val="88"/>
              </a:spcAft>
              <a:buClr>
                <a:srgbClr val="D8D1CA">
                  <a:lumMod val="10000"/>
                </a:srgbClr>
              </a:buClr>
              <a:defRPr/>
            </a:pPr>
            <a:r>
              <a:rPr lang="en-US" sz="1000">
                <a:solidFill>
                  <a:schemeClr val="tx2"/>
                </a:solidFill>
                <a:latin typeface="Arial" panose="020B0604020202020204" pitchFamily="34" charset="0"/>
                <a:cs typeface="Arial" panose="020B0604020202020204" pitchFamily="34" charset="0"/>
              </a:rPr>
              <a:t>Treas. Reg. §1.1202-2(a)(1) with reference to IRC Section 267(b) and 707(b).</a:t>
            </a:r>
          </a:p>
          <a:p>
            <a:pPr marL="201717" indent="-201717" defTabSz="449505" fontAlgn="auto">
              <a:spcAft>
                <a:spcPts val="88"/>
              </a:spcAft>
              <a:buClr>
                <a:srgbClr val="D8D1CA">
                  <a:lumMod val="10000"/>
                </a:srgbClr>
              </a:buClr>
              <a:defRPr/>
            </a:pPr>
            <a:r>
              <a:rPr lang="en-US" sz="1000">
                <a:solidFill>
                  <a:schemeClr val="tx2"/>
                </a:solidFill>
                <a:latin typeface="Arial" panose="020B0604020202020204" pitchFamily="34" charset="0"/>
                <a:cs typeface="Arial" panose="020B0604020202020204" pitchFamily="34" charset="0"/>
              </a:rPr>
              <a:t>Section 1202(c)(3)(B).</a:t>
            </a:r>
          </a:p>
          <a:p>
            <a:pPr marL="201717" indent="-201717" defTabSz="449505" fontAlgn="auto">
              <a:spcAft>
                <a:spcPts val="88"/>
              </a:spcAft>
              <a:buClr>
                <a:srgbClr val="D8D1CA">
                  <a:lumMod val="10000"/>
                </a:srgbClr>
              </a:buClr>
              <a:defRPr/>
            </a:pPr>
            <a:r>
              <a:rPr lang="en-US" sz="1000">
                <a:solidFill>
                  <a:schemeClr val="tx2"/>
                </a:solidFill>
                <a:latin typeface="Arial" panose="020B0604020202020204" pitchFamily="34" charset="0"/>
                <a:cs typeface="Arial" panose="020B0604020202020204" pitchFamily="34" charset="0"/>
              </a:rPr>
              <a:t>Treas. Reg. §1.1202-2(b).</a:t>
            </a:r>
            <a:endParaRPr lang="en-US" sz="10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009633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p:cNvSpPr txBox="1">
            <a:spLocks/>
          </p:cNvSpPr>
          <p:nvPr/>
        </p:nvSpPr>
        <p:spPr>
          <a:xfrm>
            <a:off x="432496" y="1169840"/>
            <a:ext cx="8257839" cy="4114639"/>
          </a:xfrm>
          <a:prstGeom prst="rect">
            <a:avLst/>
          </a:prstGeom>
          <a:solidFill>
            <a:sysClr val="window" lastClr="FFFFFF"/>
          </a:solidFill>
        </p:spPr>
        <p:txBody>
          <a:bodyPr lIns="0"/>
          <a:lstStyle>
            <a:lvl1pPr marL="182880" indent="-182880" algn="l" defTabSz="509412" rtl="0" eaLnBrk="1" latinLnBrk="0" hangingPunct="1">
              <a:spcBef>
                <a:spcPts val="0"/>
              </a:spcBef>
              <a:spcAft>
                <a:spcPts val="600"/>
              </a:spcAft>
              <a:buClr>
                <a:schemeClr val="bg2">
                  <a:lumMod val="10000"/>
                </a:schemeClr>
              </a:buClr>
              <a:buFont typeface="Arial" pitchFamily="34" charset="0"/>
              <a:buChar char="•"/>
              <a:defRPr sz="1200" b="0" i="0" kern="1200" spc="0">
                <a:solidFill>
                  <a:schemeClr val="tx1"/>
                </a:solidFill>
                <a:latin typeface="+mn-lt"/>
                <a:ea typeface="+mn-ea"/>
                <a:cs typeface="Amplitude Light"/>
              </a:defRPr>
            </a:lvl1pPr>
            <a:lvl2pPr marL="365760" indent="-182880" algn="l" defTabSz="509412" rtl="0" eaLnBrk="1" latinLnBrk="0" hangingPunct="1">
              <a:spcBef>
                <a:spcPts val="0"/>
              </a:spcBef>
              <a:spcAft>
                <a:spcPts val="600"/>
              </a:spcAft>
              <a:buClr>
                <a:schemeClr val="bg2">
                  <a:lumMod val="25000"/>
                </a:schemeClr>
              </a:buClr>
              <a:buFont typeface="Arial" panose="020B0604020202020204" pitchFamily="34" charset="0"/>
              <a:buChar char="–"/>
              <a:defRPr sz="1200" b="0" i="0" kern="1200" spc="0">
                <a:solidFill>
                  <a:schemeClr val="tx1"/>
                </a:solidFill>
                <a:latin typeface="+mn-lt"/>
                <a:ea typeface="+mn-ea"/>
                <a:cs typeface="Amplitude Light"/>
              </a:defRPr>
            </a:lvl2pPr>
            <a:lvl3pPr marL="548640" indent="-182880" algn="l" defTabSz="509412" rtl="0" eaLnBrk="1" latinLnBrk="0" hangingPunct="1">
              <a:spcBef>
                <a:spcPts val="0"/>
              </a:spcBef>
              <a:spcAft>
                <a:spcPts val="600"/>
              </a:spcAft>
              <a:buClr>
                <a:schemeClr val="bg2">
                  <a:lumMod val="50000"/>
                </a:schemeClr>
              </a:buClr>
              <a:buFont typeface="Arial" pitchFamily="34" charset="0"/>
              <a:buChar char="•"/>
              <a:defRPr sz="1200" b="0" i="0" kern="1200">
                <a:solidFill>
                  <a:schemeClr val="tx1"/>
                </a:solidFill>
                <a:latin typeface="+mn-lt"/>
                <a:ea typeface="+mn-ea"/>
                <a:cs typeface="Amplitude Light"/>
              </a:defRPr>
            </a:lvl3pPr>
            <a:lvl4pPr marL="731520" indent="-182880" algn="l" defTabSz="509412" rtl="0" eaLnBrk="1" latinLnBrk="0" hangingPunct="1">
              <a:spcBef>
                <a:spcPts val="0"/>
              </a:spcBef>
              <a:spcAft>
                <a:spcPts val="600"/>
              </a:spcAft>
              <a:buClr>
                <a:schemeClr val="bg2">
                  <a:lumMod val="75000"/>
                </a:schemeClr>
              </a:buClr>
              <a:buFont typeface="Arial" panose="020B0604020202020204" pitchFamily="34" charset="0"/>
              <a:buChar char="–"/>
              <a:defRPr sz="1200" b="0" i="0" kern="1200" spc="0">
                <a:solidFill>
                  <a:schemeClr val="tx1"/>
                </a:solidFill>
                <a:latin typeface="+mn-lt"/>
                <a:ea typeface="+mn-ea"/>
                <a:cs typeface="Amplitude Light"/>
              </a:defRPr>
            </a:lvl4pPr>
            <a:lvl5pPr marL="914400" indent="-182880" algn="l" defTabSz="509412" rtl="0" eaLnBrk="1" latinLnBrk="0" hangingPunct="1">
              <a:spcBef>
                <a:spcPts val="0"/>
              </a:spcBef>
              <a:spcAft>
                <a:spcPts val="600"/>
              </a:spcAft>
              <a:buClr>
                <a:schemeClr val="bg2">
                  <a:lumMod val="90000"/>
                </a:schemeClr>
              </a:buClr>
              <a:buFont typeface="Arial" pitchFamily="34" charset="0"/>
              <a:buChar char="•"/>
              <a:defRPr sz="1200" b="0" i="0" kern="1200" spc="0">
                <a:solidFill>
                  <a:schemeClr val="tx1"/>
                </a:solidFill>
                <a:latin typeface="+mn-lt"/>
                <a:ea typeface="+mn-ea"/>
                <a:cs typeface="Amplitude Light"/>
              </a:defRPr>
            </a:lvl5pPr>
            <a:lvl6pPr marL="822960" indent="-256032" algn="l" defTabSz="509412" rtl="0" eaLnBrk="1" latinLnBrk="0" hangingPunct="1">
              <a:spcBef>
                <a:spcPts val="600"/>
              </a:spcBef>
              <a:buFont typeface="Arial"/>
              <a:buChar char="•"/>
              <a:defRPr sz="1400" b="0" i="0" kern="1200" spc="0">
                <a:solidFill>
                  <a:schemeClr val="tx1"/>
                </a:solidFill>
                <a:latin typeface="+mn-lt"/>
                <a:ea typeface="+mn-ea"/>
                <a:cs typeface="Amplitude Light"/>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161373" indent="-161373" defTabSz="449505" eaLnBrk="0" fontAlgn="auto" hangingPunct="0">
              <a:spcBef>
                <a:spcPct val="50000"/>
              </a:spcBef>
              <a:spcAft>
                <a:spcPts val="1059"/>
              </a:spcAft>
              <a:buClr>
                <a:srgbClr val="D8D1CA">
                  <a:lumMod val="10000"/>
                </a:srgbClr>
              </a:buClr>
              <a:defRPr/>
            </a:pPr>
            <a:r>
              <a:rPr lang="en-US" sz="1400" dirty="0">
                <a:solidFill>
                  <a:schemeClr val="tx2"/>
                </a:solidFill>
                <a:latin typeface="Arial" panose="020B0604020202020204" pitchFamily="34" charset="0"/>
                <a:cs typeface="Arial" panose="020B0604020202020204" pitchFamily="34" charset="0"/>
              </a:rPr>
              <a:t>When starting a new business, it may be advantageous to organize as a C corporation to allow early investors and shareholders to one day realize the tax benefits of QSBS</a:t>
            </a:r>
          </a:p>
          <a:p>
            <a:pPr marL="161373" indent="-161373" defTabSz="449505" eaLnBrk="0" fontAlgn="auto" hangingPunct="0">
              <a:spcBef>
                <a:spcPct val="50000"/>
              </a:spcBef>
              <a:spcAft>
                <a:spcPts val="1059"/>
              </a:spcAft>
              <a:buClr>
                <a:srgbClr val="D8D1CA">
                  <a:lumMod val="10000"/>
                </a:srgbClr>
              </a:buClr>
              <a:defRPr/>
            </a:pPr>
            <a:r>
              <a:rPr lang="en-US" sz="1400" dirty="0">
                <a:solidFill>
                  <a:schemeClr val="tx2"/>
                </a:solidFill>
                <a:latin typeface="Arial" panose="020B0604020202020204" pitchFamily="34" charset="0"/>
                <a:cs typeface="Arial" panose="020B0604020202020204" pitchFamily="34" charset="0"/>
              </a:rPr>
              <a:t>A common reason many start-ups organize as something other than C corporations is the existence of a separate, entity-level corporate tax on C corporations not imposed on S corporations, partnerships, sole proprietorships, or LLCs. This distinction is less important if, as is often the case, the start-up has no taxable income in its early years. However, any losses of the C corporation would not pass through to the owners’ individual tax returns but would be carried forward by the corporation its for use in future years</a:t>
            </a:r>
          </a:p>
          <a:p>
            <a:pPr marL="161373" indent="-161373" defTabSz="449505" eaLnBrk="0" fontAlgn="auto" hangingPunct="0">
              <a:spcBef>
                <a:spcPct val="50000"/>
              </a:spcBef>
              <a:spcAft>
                <a:spcPts val="1059"/>
              </a:spcAft>
              <a:buClr>
                <a:srgbClr val="D8D1CA">
                  <a:lumMod val="10000"/>
                </a:srgbClr>
              </a:buClr>
              <a:defRPr/>
            </a:pPr>
            <a:r>
              <a:rPr lang="en-US" sz="1400" dirty="0">
                <a:solidFill>
                  <a:schemeClr val="tx2"/>
                </a:solidFill>
                <a:latin typeface="Arial" panose="020B0604020202020204" pitchFamily="34" charset="0"/>
                <a:cs typeface="Arial" panose="020B0604020202020204" pitchFamily="34" charset="0"/>
              </a:rPr>
              <a:t>If a taxpayer’s gain exceeds the eligible gain limitation of $10 million/10 times basis, then any such excess gain would be taxed at the current rate on long-term gain of 20%, plus the Medicare surtax of 3.8%</a:t>
            </a:r>
          </a:p>
          <a:p>
            <a:pPr marL="161373" indent="-161373" defTabSz="449505" eaLnBrk="0" fontAlgn="auto" hangingPunct="0">
              <a:spcBef>
                <a:spcPct val="50000"/>
              </a:spcBef>
              <a:spcAft>
                <a:spcPts val="1059"/>
              </a:spcAft>
              <a:buClr>
                <a:srgbClr val="D8D1CA">
                  <a:lumMod val="10000"/>
                </a:srgbClr>
              </a:buClr>
              <a:defRPr/>
            </a:pPr>
            <a:r>
              <a:rPr lang="en-US" sz="1400" dirty="0">
                <a:solidFill>
                  <a:schemeClr val="tx2"/>
                </a:solidFill>
                <a:latin typeface="Arial" panose="020B0604020202020204" pitchFamily="34" charset="0"/>
                <a:cs typeface="Arial" panose="020B0604020202020204" pitchFamily="34" charset="0"/>
              </a:rPr>
              <a:t>Business owners wishing to use QSBS as a retention tool should keep detailed records to serve as documented support. Consultation with your tax advisor and accountant is recommended</a:t>
            </a:r>
          </a:p>
        </p:txBody>
      </p:sp>
      <p:sp>
        <p:nvSpPr>
          <p:cNvPr id="6" name="Title 1"/>
          <p:cNvSpPr txBox="1">
            <a:spLocks/>
          </p:cNvSpPr>
          <p:nvPr/>
        </p:nvSpPr>
        <p:spPr>
          <a:xfrm>
            <a:off x="432496" y="438774"/>
            <a:ext cx="8257839" cy="390525"/>
          </a:xfrm>
          <a:prstGeom prst="rect">
            <a:avLst/>
          </a:prstGeom>
        </p:spPr>
        <p:txBody>
          <a:bodyPr vert="horz" wrap="square" lIns="0" tIns="0" rIns="0" bIns="0" rtlCol="0" anchor="b" anchorCtr="0">
            <a:noAutofit/>
          </a:bodyPr>
          <a:lstStyle>
            <a:lvl1pPr algn="l" defTabSz="509412" rtl="0" eaLnBrk="1" latinLnBrk="0" hangingPunct="1">
              <a:lnSpc>
                <a:spcPct val="95000"/>
              </a:lnSpc>
              <a:spcBef>
                <a:spcPct val="0"/>
              </a:spcBef>
              <a:buNone/>
              <a:defRPr lang="en-US" sz="1500" b="1" i="0" kern="1200" spc="0">
                <a:solidFill>
                  <a:schemeClr val="tx2"/>
                </a:solidFill>
                <a:latin typeface="+mj-lt"/>
                <a:ea typeface="+mj-ea"/>
                <a:cs typeface="Amplitude Regular"/>
              </a:defRPr>
            </a:lvl1pPr>
          </a:lstStyle>
          <a:p>
            <a:pPr defTabSz="449505" fontAlgn="auto">
              <a:spcAft>
                <a:spcPts val="0"/>
              </a:spcAft>
              <a:buClrTx/>
              <a:defRPr/>
            </a:pPr>
            <a:r>
              <a:rPr lang="en-US" sz="1800" dirty="0">
                <a:latin typeface="Arial" panose="020B0604020202020204" pitchFamily="34" charset="0"/>
                <a:cs typeface="Arial" panose="020B0604020202020204" pitchFamily="34" charset="0"/>
              </a:rPr>
              <a:t>QSBS as a retention tool</a:t>
            </a:r>
            <a:endParaRPr lang="en-US" sz="1800" baseline="30000" dirty="0">
              <a:latin typeface="Arial" panose="020B0604020202020204" pitchFamily="34" charset="0"/>
              <a:cs typeface="Arial" panose="020B0604020202020204" pitchFamily="34" charset="0"/>
            </a:endParaRPr>
          </a:p>
        </p:txBody>
      </p:sp>
      <p:sp>
        <p:nvSpPr>
          <p:cNvPr id="7" name="Content Placeholder 4"/>
          <p:cNvSpPr txBox="1">
            <a:spLocks/>
          </p:cNvSpPr>
          <p:nvPr/>
        </p:nvSpPr>
        <p:spPr>
          <a:xfrm>
            <a:off x="437029" y="5923991"/>
            <a:ext cx="8271841" cy="313765"/>
          </a:xfrm>
          <a:prstGeom prst="rect">
            <a:avLst/>
          </a:prstGeom>
        </p:spPr>
        <p:txBody>
          <a:bodyPr lIns="0" rIns="0" anchor="b"/>
          <a:lstStyle>
            <a:lvl1pPr marL="91440" indent="-182880" algn="l" defTabSz="509412" rtl="0" eaLnBrk="1" latinLnBrk="0" hangingPunct="1">
              <a:spcBef>
                <a:spcPts val="0"/>
              </a:spcBef>
              <a:spcAft>
                <a:spcPts val="100"/>
              </a:spcAft>
              <a:buClr>
                <a:schemeClr val="bg2">
                  <a:lumMod val="10000"/>
                </a:schemeClr>
              </a:buClr>
              <a:buFont typeface="+mj-lt"/>
              <a:buAutoNum type="arabicPeriod"/>
              <a:defRPr sz="800" b="0" i="0" kern="1200" spc="0" baseline="0">
                <a:solidFill>
                  <a:schemeClr val="tx1">
                    <a:lumMod val="85000"/>
                    <a:lumOff val="15000"/>
                  </a:schemeClr>
                </a:solidFill>
                <a:latin typeface="+mn-lt"/>
                <a:ea typeface="+mn-ea"/>
                <a:cs typeface="Amplitude Light"/>
              </a:defRPr>
            </a:lvl1pPr>
            <a:lvl2pPr marL="365760" indent="-182880" algn="l" defTabSz="509412" rtl="0" eaLnBrk="1" latinLnBrk="0" hangingPunct="1">
              <a:spcBef>
                <a:spcPts val="0"/>
              </a:spcBef>
              <a:spcAft>
                <a:spcPts val="600"/>
              </a:spcAft>
              <a:buClr>
                <a:schemeClr val="bg2">
                  <a:lumMod val="25000"/>
                </a:schemeClr>
              </a:buClr>
              <a:buFont typeface="Arial" panose="020B0604020202020204" pitchFamily="34" charset="0"/>
              <a:buChar char="–"/>
              <a:defRPr sz="1100" b="0" i="0" kern="1200" spc="0">
                <a:solidFill>
                  <a:schemeClr val="tx1"/>
                </a:solidFill>
                <a:latin typeface="+mn-lt"/>
                <a:ea typeface="+mn-ea"/>
                <a:cs typeface="Amplitude Light"/>
              </a:defRPr>
            </a:lvl2pPr>
            <a:lvl3pPr marL="548640" indent="-182880" algn="l" defTabSz="509412" rtl="0" eaLnBrk="1" latinLnBrk="0" hangingPunct="1">
              <a:spcBef>
                <a:spcPts val="0"/>
              </a:spcBef>
              <a:spcAft>
                <a:spcPts val="600"/>
              </a:spcAft>
              <a:buClr>
                <a:schemeClr val="bg2">
                  <a:lumMod val="50000"/>
                </a:schemeClr>
              </a:buClr>
              <a:buFont typeface="Arial" pitchFamily="34" charset="0"/>
              <a:buChar char="•"/>
              <a:defRPr sz="1000" b="0" i="0" kern="1200">
                <a:solidFill>
                  <a:schemeClr val="tx1"/>
                </a:solidFill>
                <a:latin typeface="+mn-lt"/>
                <a:ea typeface="+mn-ea"/>
                <a:cs typeface="Amplitude Light"/>
              </a:defRPr>
            </a:lvl3pPr>
            <a:lvl4pPr marL="731520" indent="-182880" algn="l" defTabSz="509412" rtl="0" eaLnBrk="1" latinLnBrk="0" hangingPunct="1">
              <a:spcBef>
                <a:spcPts val="0"/>
              </a:spcBef>
              <a:spcAft>
                <a:spcPts val="600"/>
              </a:spcAft>
              <a:buClr>
                <a:schemeClr val="bg2">
                  <a:lumMod val="75000"/>
                </a:schemeClr>
              </a:buClr>
              <a:buFont typeface="Arial" panose="020B0604020202020204" pitchFamily="34" charset="0"/>
              <a:buChar char="–"/>
              <a:defRPr sz="1000" b="0" i="0" kern="1200" spc="0">
                <a:solidFill>
                  <a:schemeClr val="tx1"/>
                </a:solidFill>
                <a:latin typeface="+mn-lt"/>
                <a:ea typeface="+mn-ea"/>
                <a:cs typeface="Amplitude Light"/>
              </a:defRPr>
            </a:lvl4pPr>
            <a:lvl5pPr marL="914400" indent="-182880" algn="l" defTabSz="509412" rtl="0" eaLnBrk="1" latinLnBrk="0" hangingPunct="1">
              <a:spcBef>
                <a:spcPts val="0"/>
              </a:spcBef>
              <a:spcAft>
                <a:spcPts val="600"/>
              </a:spcAft>
              <a:buClr>
                <a:schemeClr val="bg2">
                  <a:lumMod val="90000"/>
                </a:schemeClr>
              </a:buClr>
              <a:buFont typeface="Arial" pitchFamily="34" charset="0"/>
              <a:buChar char="•"/>
              <a:defRPr sz="1000" b="0" i="0" kern="1200" spc="0">
                <a:solidFill>
                  <a:schemeClr val="tx1"/>
                </a:solidFill>
                <a:latin typeface="+mn-lt"/>
                <a:ea typeface="+mn-ea"/>
                <a:cs typeface="Amplitude Light"/>
              </a:defRPr>
            </a:lvl5pPr>
            <a:lvl6pPr marL="822960" indent="-256032" algn="l" defTabSz="509412" rtl="0" eaLnBrk="1" latinLnBrk="0" hangingPunct="1">
              <a:spcBef>
                <a:spcPts val="600"/>
              </a:spcBef>
              <a:buFont typeface="Arial"/>
              <a:buChar char="•"/>
              <a:defRPr sz="1400" b="0" i="0" kern="1200" spc="0">
                <a:solidFill>
                  <a:schemeClr val="tx1"/>
                </a:solidFill>
                <a:latin typeface="+mn-lt"/>
                <a:ea typeface="+mn-ea"/>
                <a:cs typeface="Amplitude Light"/>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0" indent="0" defTabSz="449505" fontAlgn="auto">
              <a:spcAft>
                <a:spcPts val="88"/>
              </a:spcAft>
              <a:buClr>
                <a:srgbClr val="D8D1CA">
                  <a:lumMod val="10000"/>
                </a:srgbClr>
              </a:buClr>
              <a:buNone/>
              <a:defRPr/>
            </a:pPr>
            <a:r>
              <a:rPr lang="en-US" sz="1000" dirty="0">
                <a:solidFill>
                  <a:schemeClr val="tx2"/>
                </a:solidFill>
                <a:latin typeface="Arial" panose="020B0604020202020204" pitchFamily="34" charset="0"/>
                <a:cs typeface="Arial" panose="020B0604020202020204" pitchFamily="34" charset="0"/>
              </a:rPr>
              <a:t>Effective long-term capitals gains and medical surtax rates as of January 1, 2019.</a:t>
            </a:r>
          </a:p>
        </p:txBody>
      </p:sp>
    </p:spTree>
    <p:extLst>
      <p:ext uri="{BB962C8B-B14F-4D97-AF65-F5344CB8AC3E}">
        <p14:creationId xmlns:p14="http://schemas.microsoft.com/office/powerpoint/2010/main" val="247022637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3"/>
          </p:nvPr>
        </p:nvSpPr>
        <p:spPr/>
        <p:txBody>
          <a:bodyPr/>
          <a:lstStyle/>
          <a:p>
            <a:r>
              <a:rPr lang="en-US" dirty="0" smtClean="0">
                <a:latin typeface="Arial" panose="020B0604020202020204" pitchFamily="34" charset="0"/>
                <a:cs typeface="Arial" panose="020B0604020202020204" pitchFamily="34" charset="0"/>
              </a:rPr>
              <a:t>Appendix</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793317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32496" y="332390"/>
            <a:ext cx="8257839" cy="390525"/>
          </a:xfrm>
          <a:prstGeom prst="rect">
            <a:avLst/>
          </a:prstGeom>
        </p:spPr>
        <p:txBody>
          <a:bodyPr vert="horz" wrap="square" lIns="0" tIns="0" rIns="0" bIns="0" rtlCol="0" anchor="b" anchorCtr="0">
            <a:noAutofit/>
          </a:bodyPr>
          <a:lstStyle>
            <a:lvl1pPr algn="l" defTabSz="509412" rtl="0" eaLnBrk="1" latinLnBrk="0" hangingPunct="1">
              <a:lnSpc>
                <a:spcPct val="95000"/>
              </a:lnSpc>
              <a:spcBef>
                <a:spcPct val="0"/>
              </a:spcBef>
              <a:buNone/>
              <a:defRPr lang="en-US" sz="1500" b="1" i="0" kern="1200" spc="0">
                <a:solidFill>
                  <a:schemeClr val="tx2"/>
                </a:solidFill>
                <a:latin typeface="+mj-lt"/>
                <a:ea typeface="+mj-ea"/>
                <a:cs typeface="Amplitude Regular"/>
              </a:defRPr>
            </a:lvl1pPr>
          </a:lstStyle>
          <a:p>
            <a:pPr defTabSz="449505" fontAlgn="auto">
              <a:spcAft>
                <a:spcPts val="0"/>
              </a:spcAft>
              <a:buClrTx/>
              <a:defRPr/>
            </a:pPr>
            <a:r>
              <a:rPr lang="en-US" sz="1800" dirty="0">
                <a:latin typeface="Frutiger LT 55 Roman"/>
              </a:rPr>
              <a:t>Effective tax rates on QSBS</a:t>
            </a:r>
            <a:endParaRPr lang="en-US" sz="1800" dirty="0">
              <a:latin typeface="Frutiger LT 55 Roman"/>
            </a:endParaRPr>
          </a:p>
        </p:txBody>
      </p:sp>
      <p:sp>
        <p:nvSpPr>
          <p:cNvPr id="6" name="Content Placeholder 4"/>
          <p:cNvSpPr txBox="1">
            <a:spLocks/>
          </p:cNvSpPr>
          <p:nvPr/>
        </p:nvSpPr>
        <p:spPr>
          <a:xfrm>
            <a:off x="437029" y="6166827"/>
            <a:ext cx="8271841" cy="313765"/>
          </a:xfrm>
          <a:prstGeom prst="rect">
            <a:avLst/>
          </a:prstGeom>
        </p:spPr>
        <p:txBody>
          <a:bodyPr lIns="0" rIns="0" anchor="b"/>
          <a:lstStyle>
            <a:lvl1pPr marL="91440" indent="-182880" algn="l" defTabSz="509412" rtl="0" eaLnBrk="1" latinLnBrk="0" hangingPunct="1">
              <a:spcBef>
                <a:spcPts val="0"/>
              </a:spcBef>
              <a:spcAft>
                <a:spcPts val="100"/>
              </a:spcAft>
              <a:buClr>
                <a:schemeClr val="bg2">
                  <a:lumMod val="10000"/>
                </a:schemeClr>
              </a:buClr>
              <a:buFont typeface="+mj-lt"/>
              <a:buAutoNum type="arabicPeriod"/>
              <a:defRPr sz="800" b="0" i="0" kern="1200" spc="0" baseline="0">
                <a:solidFill>
                  <a:schemeClr val="tx1">
                    <a:lumMod val="85000"/>
                    <a:lumOff val="15000"/>
                  </a:schemeClr>
                </a:solidFill>
                <a:latin typeface="+mn-lt"/>
                <a:ea typeface="+mn-ea"/>
                <a:cs typeface="Amplitude Light"/>
              </a:defRPr>
            </a:lvl1pPr>
            <a:lvl2pPr marL="365760" indent="-182880" algn="l" defTabSz="509412" rtl="0" eaLnBrk="1" latinLnBrk="0" hangingPunct="1">
              <a:spcBef>
                <a:spcPts val="0"/>
              </a:spcBef>
              <a:spcAft>
                <a:spcPts val="600"/>
              </a:spcAft>
              <a:buClr>
                <a:schemeClr val="bg2">
                  <a:lumMod val="25000"/>
                </a:schemeClr>
              </a:buClr>
              <a:buFont typeface="Arial" panose="020B0604020202020204" pitchFamily="34" charset="0"/>
              <a:buChar char="–"/>
              <a:defRPr sz="1100" b="0" i="0" kern="1200" spc="0">
                <a:solidFill>
                  <a:schemeClr val="tx1"/>
                </a:solidFill>
                <a:latin typeface="+mn-lt"/>
                <a:ea typeface="+mn-ea"/>
                <a:cs typeface="Amplitude Light"/>
              </a:defRPr>
            </a:lvl2pPr>
            <a:lvl3pPr marL="548640" indent="-182880" algn="l" defTabSz="509412" rtl="0" eaLnBrk="1" latinLnBrk="0" hangingPunct="1">
              <a:spcBef>
                <a:spcPts val="0"/>
              </a:spcBef>
              <a:spcAft>
                <a:spcPts val="600"/>
              </a:spcAft>
              <a:buClr>
                <a:schemeClr val="bg2">
                  <a:lumMod val="50000"/>
                </a:schemeClr>
              </a:buClr>
              <a:buFont typeface="Arial" pitchFamily="34" charset="0"/>
              <a:buChar char="•"/>
              <a:defRPr sz="1000" b="0" i="0" kern="1200">
                <a:solidFill>
                  <a:schemeClr val="tx1"/>
                </a:solidFill>
                <a:latin typeface="+mn-lt"/>
                <a:ea typeface="+mn-ea"/>
                <a:cs typeface="Amplitude Light"/>
              </a:defRPr>
            </a:lvl3pPr>
            <a:lvl4pPr marL="731520" indent="-182880" algn="l" defTabSz="509412" rtl="0" eaLnBrk="1" latinLnBrk="0" hangingPunct="1">
              <a:spcBef>
                <a:spcPts val="0"/>
              </a:spcBef>
              <a:spcAft>
                <a:spcPts val="600"/>
              </a:spcAft>
              <a:buClr>
                <a:schemeClr val="bg2">
                  <a:lumMod val="75000"/>
                </a:schemeClr>
              </a:buClr>
              <a:buFont typeface="Arial" panose="020B0604020202020204" pitchFamily="34" charset="0"/>
              <a:buChar char="–"/>
              <a:defRPr sz="1000" b="0" i="0" kern="1200" spc="0">
                <a:solidFill>
                  <a:schemeClr val="tx1"/>
                </a:solidFill>
                <a:latin typeface="+mn-lt"/>
                <a:ea typeface="+mn-ea"/>
                <a:cs typeface="Amplitude Light"/>
              </a:defRPr>
            </a:lvl4pPr>
            <a:lvl5pPr marL="914400" indent="-182880" algn="l" defTabSz="509412" rtl="0" eaLnBrk="1" latinLnBrk="0" hangingPunct="1">
              <a:spcBef>
                <a:spcPts val="0"/>
              </a:spcBef>
              <a:spcAft>
                <a:spcPts val="600"/>
              </a:spcAft>
              <a:buClr>
                <a:schemeClr val="bg2">
                  <a:lumMod val="90000"/>
                </a:schemeClr>
              </a:buClr>
              <a:buFont typeface="Arial" pitchFamily="34" charset="0"/>
              <a:buChar char="•"/>
              <a:defRPr sz="1000" b="0" i="0" kern="1200" spc="0">
                <a:solidFill>
                  <a:schemeClr val="tx1"/>
                </a:solidFill>
                <a:latin typeface="+mn-lt"/>
                <a:ea typeface="+mn-ea"/>
                <a:cs typeface="Amplitude Light"/>
              </a:defRPr>
            </a:lvl5pPr>
            <a:lvl6pPr marL="822960" indent="-256032" algn="l" defTabSz="509412" rtl="0" eaLnBrk="1" latinLnBrk="0" hangingPunct="1">
              <a:spcBef>
                <a:spcPts val="600"/>
              </a:spcBef>
              <a:buFont typeface="Arial"/>
              <a:buChar char="•"/>
              <a:defRPr sz="1400" b="0" i="0" kern="1200" spc="0">
                <a:solidFill>
                  <a:schemeClr val="tx1"/>
                </a:solidFill>
                <a:latin typeface="+mn-lt"/>
                <a:ea typeface="+mn-ea"/>
                <a:cs typeface="Amplitude Light"/>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0" indent="0" defTabSz="449505" fontAlgn="auto">
              <a:spcAft>
                <a:spcPts val="88"/>
              </a:spcAft>
              <a:buClr>
                <a:srgbClr val="D8D1CA">
                  <a:lumMod val="10000"/>
                </a:srgbClr>
              </a:buClr>
              <a:buNone/>
              <a:defRPr/>
            </a:pPr>
            <a:r>
              <a:rPr lang="en-US" sz="750" dirty="0">
                <a:solidFill>
                  <a:schemeClr val="tx2"/>
                </a:solidFill>
                <a:latin typeface="Arial" panose="020B0604020202020204" pitchFamily="34" charset="0"/>
                <a:cs typeface="Arial" panose="020B0604020202020204" pitchFamily="34" charset="0"/>
              </a:rPr>
              <a:t>Note: In all the above scenarios, the current market value of the stock is $10,000,000 with a cost basis of $0. It was acquired on December 1 in years 2008, 2009, and 2010, respectively. In order to meet the five-year holding period requirement, the stock could not be sold before December 1, 2013, 2014, and 2015, respectively. No QSBS exclusion has previously been used. Analysis assumes no other income sources, so the taxpayer’s tax liability is the greater of the ordinary tax and the alternative minimum tax (AMT).</a:t>
            </a:r>
          </a:p>
          <a:p>
            <a:pPr marL="201717" indent="-201717" defTabSz="449505" fontAlgn="auto">
              <a:spcAft>
                <a:spcPts val="88"/>
              </a:spcAft>
              <a:buClr>
                <a:srgbClr val="D8D1CA">
                  <a:lumMod val="10000"/>
                </a:srgbClr>
              </a:buClr>
              <a:defRPr/>
            </a:pPr>
            <a:r>
              <a:rPr lang="en-US" sz="750" dirty="0">
                <a:solidFill>
                  <a:schemeClr val="tx2"/>
                </a:solidFill>
                <a:latin typeface="Arial" panose="020B0604020202020204" pitchFamily="34" charset="0"/>
                <a:cs typeface="Arial" panose="020B0604020202020204" pitchFamily="34" charset="0"/>
              </a:rPr>
              <a:t>In the No QSBS base case scenario, the taxpayer pays the federal long-term capital gains tax rate of 23.8% on the realized gains.</a:t>
            </a:r>
          </a:p>
          <a:p>
            <a:pPr marL="201717" indent="-201717" defTabSz="449505" fontAlgn="auto">
              <a:spcAft>
                <a:spcPts val="88"/>
              </a:spcAft>
              <a:buClr>
                <a:srgbClr val="D8D1CA">
                  <a:lumMod val="10000"/>
                </a:srgbClr>
              </a:buClr>
              <a:defRPr/>
            </a:pPr>
            <a:r>
              <a:rPr lang="en-US" sz="750" dirty="0">
                <a:solidFill>
                  <a:schemeClr val="tx2"/>
                </a:solidFill>
                <a:latin typeface="Arial" panose="020B0604020202020204" pitchFamily="34" charset="0"/>
                <a:cs typeface="Arial" panose="020B0604020202020204" pitchFamily="34" charset="0"/>
              </a:rPr>
              <a:t>In the 50% exclusion scenario, the taxpayer pays the federal QSBS capital gains tax rate (including Medicare surtax) of 31.8% on the gain above $5,000,000 plus 28% on 7% of the excluded portion of the gain as an AMT preference item for an effective tax rate of 16.88%. Ordinary taxes do not include the preference item.</a:t>
            </a:r>
          </a:p>
          <a:p>
            <a:pPr marL="201717" indent="-201717" defTabSz="449505" fontAlgn="auto">
              <a:spcAft>
                <a:spcPts val="88"/>
              </a:spcAft>
              <a:buClr>
                <a:srgbClr val="D8D1CA">
                  <a:lumMod val="10000"/>
                </a:srgbClr>
              </a:buClr>
              <a:defRPr/>
            </a:pPr>
            <a:r>
              <a:rPr lang="en-US" sz="750" dirty="0">
                <a:solidFill>
                  <a:schemeClr val="tx2"/>
                </a:solidFill>
                <a:latin typeface="Arial" panose="020B0604020202020204" pitchFamily="34" charset="0"/>
                <a:cs typeface="Arial" panose="020B0604020202020204" pitchFamily="34" charset="0"/>
              </a:rPr>
              <a:t>In the 75% exclusion scenario, the taxpayer pays the federal QSBS capital gains tax rate (including Medicare surtax) of 31.8% on the gain above $7,500,000 plus 28% on 7% of the excluded portion of the gain as an AMT preference item for an effective tax rate of 9.42%. Ordinary taxes do not include the preference item.</a:t>
            </a:r>
          </a:p>
          <a:p>
            <a:pPr marL="201717" indent="-201717" defTabSz="449505" fontAlgn="auto">
              <a:spcAft>
                <a:spcPts val="88"/>
              </a:spcAft>
              <a:buClr>
                <a:srgbClr val="D8D1CA">
                  <a:lumMod val="10000"/>
                </a:srgbClr>
              </a:buClr>
              <a:defRPr/>
            </a:pPr>
            <a:r>
              <a:rPr lang="en-US" sz="750" dirty="0">
                <a:solidFill>
                  <a:schemeClr val="tx2"/>
                </a:solidFill>
                <a:latin typeface="Arial" panose="020B0604020202020204" pitchFamily="34" charset="0"/>
                <a:cs typeface="Arial" panose="020B0604020202020204" pitchFamily="34" charset="0"/>
              </a:rPr>
              <a:t>In the 100% exclusion scenario, the effective tax rate is 0%.</a:t>
            </a:r>
            <a:endParaRPr lang="en-US" sz="750" dirty="0">
              <a:solidFill>
                <a:schemeClr val="tx2"/>
              </a:solidFill>
              <a:latin typeface="Arial" panose="020B0604020202020204" pitchFamily="34" charset="0"/>
              <a:cs typeface="Arial" panose="020B0604020202020204" pitchFamily="34" charset="0"/>
            </a:endParaRPr>
          </a:p>
        </p:txBody>
      </p:sp>
      <p:pic>
        <p:nvPicPr>
          <p:cNvPr id="7"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9225" y="839879"/>
            <a:ext cx="6765551" cy="4437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619726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32496" y="287850"/>
            <a:ext cx="8257839" cy="390525"/>
          </a:xfrm>
          <a:prstGeom prst="rect">
            <a:avLst/>
          </a:prstGeom>
        </p:spPr>
        <p:txBody>
          <a:bodyPr vert="horz" wrap="square" lIns="0" tIns="0" rIns="0" bIns="0" rtlCol="0" anchor="b" anchorCtr="0">
            <a:noAutofit/>
          </a:bodyPr>
          <a:lstStyle>
            <a:lvl1pPr algn="l" defTabSz="509412" rtl="0" eaLnBrk="1" latinLnBrk="0" hangingPunct="1">
              <a:lnSpc>
                <a:spcPct val="95000"/>
              </a:lnSpc>
              <a:spcBef>
                <a:spcPct val="0"/>
              </a:spcBef>
              <a:buNone/>
              <a:defRPr lang="en-US" sz="1500" b="1" i="0" kern="1200" spc="0">
                <a:solidFill>
                  <a:schemeClr val="tx2"/>
                </a:solidFill>
                <a:latin typeface="+mj-lt"/>
                <a:ea typeface="+mj-ea"/>
                <a:cs typeface="Amplitude Regular"/>
              </a:defRPr>
            </a:lvl1pPr>
          </a:lstStyle>
          <a:p>
            <a:pPr defTabSz="449505" fontAlgn="auto">
              <a:spcAft>
                <a:spcPts val="0"/>
              </a:spcAft>
              <a:buClrTx/>
              <a:defRPr/>
            </a:pPr>
            <a:r>
              <a:rPr lang="en-US" sz="1800" dirty="0">
                <a:latin typeface="Arial" panose="020B0604020202020204" pitchFamily="34" charset="0"/>
                <a:cs typeface="Arial" panose="020B0604020202020204" pitchFamily="34" charset="0"/>
              </a:rPr>
              <a:t>Using the 83(b) election</a:t>
            </a:r>
            <a:endParaRPr lang="en-US" sz="1800" baseline="30000" dirty="0">
              <a:latin typeface="Arial" panose="020B0604020202020204" pitchFamily="34" charset="0"/>
              <a:cs typeface="Arial" panose="020B0604020202020204" pitchFamily="34" charset="0"/>
            </a:endParaRPr>
          </a:p>
        </p:txBody>
      </p:sp>
      <p:sp>
        <p:nvSpPr>
          <p:cNvPr id="6" name="Content Placeholder 4"/>
          <p:cNvSpPr txBox="1">
            <a:spLocks/>
          </p:cNvSpPr>
          <p:nvPr/>
        </p:nvSpPr>
        <p:spPr>
          <a:xfrm>
            <a:off x="437029" y="6138580"/>
            <a:ext cx="8271841" cy="313765"/>
          </a:xfrm>
          <a:prstGeom prst="rect">
            <a:avLst/>
          </a:prstGeom>
        </p:spPr>
        <p:txBody>
          <a:bodyPr lIns="0" rIns="0" anchor="b"/>
          <a:lstStyle>
            <a:lvl1pPr marL="91440" indent="-182880" algn="l" defTabSz="509412" rtl="0" eaLnBrk="1" latinLnBrk="0" hangingPunct="1">
              <a:spcBef>
                <a:spcPts val="0"/>
              </a:spcBef>
              <a:spcAft>
                <a:spcPts val="100"/>
              </a:spcAft>
              <a:buClr>
                <a:schemeClr val="bg2">
                  <a:lumMod val="10000"/>
                </a:schemeClr>
              </a:buClr>
              <a:buFont typeface="+mj-lt"/>
              <a:buAutoNum type="arabicPeriod"/>
              <a:defRPr sz="800" b="0" i="0" kern="1200" spc="0" baseline="0">
                <a:solidFill>
                  <a:schemeClr val="tx1">
                    <a:lumMod val="85000"/>
                    <a:lumOff val="15000"/>
                  </a:schemeClr>
                </a:solidFill>
                <a:latin typeface="+mn-lt"/>
                <a:ea typeface="+mn-ea"/>
                <a:cs typeface="Amplitude Light"/>
              </a:defRPr>
            </a:lvl1pPr>
            <a:lvl2pPr marL="365760" indent="-182880" algn="l" defTabSz="509412" rtl="0" eaLnBrk="1" latinLnBrk="0" hangingPunct="1">
              <a:spcBef>
                <a:spcPts val="0"/>
              </a:spcBef>
              <a:spcAft>
                <a:spcPts val="600"/>
              </a:spcAft>
              <a:buClr>
                <a:schemeClr val="bg2">
                  <a:lumMod val="25000"/>
                </a:schemeClr>
              </a:buClr>
              <a:buFont typeface="Arial" panose="020B0604020202020204" pitchFamily="34" charset="0"/>
              <a:buChar char="–"/>
              <a:defRPr sz="1100" b="0" i="0" kern="1200" spc="0">
                <a:solidFill>
                  <a:schemeClr val="tx1"/>
                </a:solidFill>
                <a:latin typeface="+mn-lt"/>
                <a:ea typeface="+mn-ea"/>
                <a:cs typeface="Amplitude Light"/>
              </a:defRPr>
            </a:lvl2pPr>
            <a:lvl3pPr marL="548640" indent="-182880" algn="l" defTabSz="509412" rtl="0" eaLnBrk="1" latinLnBrk="0" hangingPunct="1">
              <a:spcBef>
                <a:spcPts val="0"/>
              </a:spcBef>
              <a:spcAft>
                <a:spcPts val="600"/>
              </a:spcAft>
              <a:buClr>
                <a:schemeClr val="bg2">
                  <a:lumMod val="50000"/>
                </a:schemeClr>
              </a:buClr>
              <a:buFont typeface="Arial" pitchFamily="34" charset="0"/>
              <a:buChar char="•"/>
              <a:defRPr sz="1000" b="0" i="0" kern="1200">
                <a:solidFill>
                  <a:schemeClr val="tx1"/>
                </a:solidFill>
                <a:latin typeface="+mn-lt"/>
                <a:ea typeface="+mn-ea"/>
                <a:cs typeface="Amplitude Light"/>
              </a:defRPr>
            </a:lvl3pPr>
            <a:lvl4pPr marL="731520" indent="-182880" algn="l" defTabSz="509412" rtl="0" eaLnBrk="1" latinLnBrk="0" hangingPunct="1">
              <a:spcBef>
                <a:spcPts val="0"/>
              </a:spcBef>
              <a:spcAft>
                <a:spcPts val="600"/>
              </a:spcAft>
              <a:buClr>
                <a:schemeClr val="bg2">
                  <a:lumMod val="75000"/>
                </a:schemeClr>
              </a:buClr>
              <a:buFont typeface="Arial" panose="020B0604020202020204" pitchFamily="34" charset="0"/>
              <a:buChar char="–"/>
              <a:defRPr sz="1000" b="0" i="0" kern="1200" spc="0">
                <a:solidFill>
                  <a:schemeClr val="tx1"/>
                </a:solidFill>
                <a:latin typeface="+mn-lt"/>
                <a:ea typeface="+mn-ea"/>
                <a:cs typeface="Amplitude Light"/>
              </a:defRPr>
            </a:lvl4pPr>
            <a:lvl5pPr marL="914400" indent="-182880" algn="l" defTabSz="509412" rtl="0" eaLnBrk="1" latinLnBrk="0" hangingPunct="1">
              <a:spcBef>
                <a:spcPts val="0"/>
              </a:spcBef>
              <a:spcAft>
                <a:spcPts val="600"/>
              </a:spcAft>
              <a:buClr>
                <a:schemeClr val="bg2">
                  <a:lumMod val="90000"/>
                </a:schemeClr>
              </a:buClr>
              <a:buFont typeface="Arial" pitchFamily="34" charset="0"/>
              <a:buChar char="•"/>
              <a:defRPr sz="1000" b="0" i="0" kern="1200" spc="0">
                <a:solidFill>
                  <a:schemeClr val="tx1"/>
                </a:solidFill>
                <a:latin typeface="+mn-lt"/>
                <a:ea typeface="+mn-ea"/>
                <a:cs typeface="Amplitude Light"/>
              </a:defRPr>
            </a:lvl5pPr>
            <a:lvl6pPr marL="822960" indent="-256032" algn="l" defTabSz="509412" rtl="0" eaLnBrk="1" latinLnBrk="0" hangingPunct="1">
              <a:spcBef>
                <a:spcPts val="600"/>
              </a:spcBef>
              <a:buFont typeface="Arial"/>
              <a:buChar char="•"/>
              <a:defRPr sz="1400" b="0" i="0" kern="1200" spc="0">
                <a:solidFill>
                  <a:schemeClr val="tx1"/>
                </a:solidFill>
                <a:latin typeface="+mn-lt"/>
                <a:ea typeface="+mn-ea"/>
                <a:cs typeface="Amplitude Light"/>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201717" indent="-201717" defTabSz="449505" fontAlgn="auto">
              <a:spcAft>
                <a:spcPts val="88"/>
              </a:spcAft>
              <a:buClr>
                <a:srgbClr val="D8D1CA">
                  <a:lumMod val="10000"/>
                </a:srgbClr>
              </a:buClr>
              <a:defRPr/>
            </a:pPr>
            <a:r>
              <a:rPr lang="en-US" sz="750" dirty="0">
                <a:solidFill>
                  <a:schemeClr val="tx2"/>
                </a:solidFill>
                <a:latin typeface="Arial" panose="020B0604020202020204" pitchFamily="34" charset="0"/>
                <a:cs typeface="Arial" panose="020B0604020202020204" pitchFamily="34" charset="0"/>
              </a:rPr>
              <a:t>NQSO: non-qualified stock option</a:t>
            </a:r>
          </a:p>
          <a:p>
            <a:pPr marL="201717" indent="-201717" defTabSz="449505" fontAlgn="auto">
              <a:spcAft>
                <a:spcPts val="88"/>
              </a:spcAft>
              <a:buClr>
                <a:srgbClr val="D8D1CA">
                  <a:lumMod val="10000"/>
                </a:srgbClr>
              </a:buClr>
              <a:defRPr/>
            </a:pPr>
            <a:r>
              <a:rPr lang="en-US" sz="750" dirty="0">
                <a:solidFill>
                  <a:schemeClr val="tx2"/>
                </a:solidFill>
                <a:latin typeface="Arial" panose="020B0604020202020204" pitchFamily="34" charset="0"/>
                <a:cs typeface="Arial" panose="020B0604020202020204" pitchFamily="34" charset="0"/>
              </a:rPr>
              <a:t>Strike price: The price at which shares may be purchased.</a:t>
            </a:r>
          </a:p>
          <a:p>
            <a:pPr marL="201717" indent="-201717" defTabSz="449505" fontAlgn="auto">
              <a:spcAft>
                <a:spcPts val="88"/>
              </a:spcAft>
              <a:buClr>
                <a:srgbClr val="D8D1CA">
                  <a:lumMod val="10000"/>
                </a:srgbClr>
              </a:buClr>
              <a:defRPr/>
            </a:pPr>
            <a:r>
              <a:rPr lang="en-US" sz="750" dirty="0">
                <a:solidFill>
                  <a:schemeClr val="tx2"/>
                </a:solidFill>
                <a:latin typeface="Arial" panose="020B0604020202020204" pitchFamily="34" charset="0"/>
                <a:cs typeface="Arial" panose="020B0604020202020204" pitchFamily="34" charset="0"/>
              </a:rPr>
              <a:t>ISO: incentive stock option. Sec. 83(b) election not available for ISOs for general income tax purposes, though permissible for alternative minimum tax (AMT) purposes. See Sec. 83(e)(1), </a:t>
            </a:r>
            <a:r>
              <a:rPr lang="en-US" sz="750" dirty="0" err="1">
                <a:solidFill>
                  <a:schemeClr val="tx2"/>
                </a:solidFill>
                <a:latin typeface="Arial" panose="020B0604020202020204" pitchFamily="34" charset="0"/>
                <a:cs typeface="Arial" panose="020B0604020202020204" pitchFamily="34" charset="0"/>
              </a:rPr>
              <a:t>Treas.Reg</a:t>
            </a:r>
            <a:r>
              <a:rPr lang="en-US" sz="750" dirty="0">
                <a:solidFill>
                  <a:schemeClr val="tx2"/>
                </a:solidFill>
                <a:latin typeface="Arial" panose="020B0604020202020204" pitchFamily="34" charset="0"/>
                <a:cs typeface="Arial" panose="020B0604020202020204" pitchFamily="34" charset="0"/>
              </a:rPr>
              <a:t>. 1.422-1(b)(3), Ex. 2 and PLR 200745009.</a:t>
            </a:r>
          </a:p>
          <a:p>
            <a:pPr marL="201717" indent="-201717" defTabSz="449505" fontAlgn="auto">
              <a:spcAft>
                <a:spcPts val="265"/>
              </a:spcAft>
              <a:buClr>
                <a:srgbClr val="D8D1CA">
                  <a:lumMod val="10000"/>
                </a:srgbClr>
              </a:buClr>
              <a:defRPr/>
            </a:pPr>
            <a:r>
              <a:rPr lang="en-US" sz="750" dirty="0">
                <a:solidFill>
                  <a:schemeClr val="tx2"/>
                </a:solidFill>
                <a:latin typeface="Arial" panose="020B0604020202020204" pitchFamily="34" charset="0"/>
                <a:cs typeface="Arial" panose="020B0604020202020204" pitchFamily="34" charset="0"/>
              </a:rPr>
              <a:t>Modification of grant terms made pursuant to provisions of </a:t>
            </a:r>
            <a:r>
              <a:rPr lang="en-US" sz="750" dirty="0" err="1">
                <a:solidFill>
                  <a:schemeClr val="tx2"/>
                </a:solidFill>
                <a:latin typeface="Arial" panose="020B0604020202020204" pitchFamily="34" charset="0"/>
                <a:cs typeface="Arial" panose="020B0604020202020204" pitchFamily="34" charset="0"/>
              </a:rPr>
              <a:t>Treas.Reg</a:t>
            </a:r>
            <a:r>
              <a:rPr lang="en-US" sz="750" dirty="0">
                <a:solidFill>
                  <a:schemeClr val="tx2"/>
                </a:solidFill>
                <a:latin typeface="Arial" panose="020B0604020202020204" pitchFamily="34" charset="0"/>
                <a:cs typeface="Arial" panose="020B0604020202020204" pitchFamily="34" charset="0"/>
              </a:rPr>
              <a:t>. 1.424-1(e).</a:t>
            </a:r>
          </a:p>
          <a:p>
            <a:pPr marL="0" indent="0" defTabSz="449505" fontAlgn="auto">
              <a:spcAft>
                <a:spcPts val="88"/>
              </a:spcAft>
              <a:buClr>
                <a:srgbClr val="D8D1CA">
                  <a:lumMod val="10000"/>
                </a:srgbClr>
              </a:buClr>
              <a:buNone/>
              <a:defRPr/>
            </a:pPr>
            <a:r>
              <a:rPr lang="en-US" sz="750" dirty="0">
                <a:solidFill>
                  <a:schemeClr val="tx2"/>
                </a:solidFill>
                <a:latin typeface="Arial" panose="020B0604020202020204" pitchFamily="34" charset="0"/>
                <a:cs typeface="Arial" panose="020B0604020202020204" pitchFamily="34" charset="0"/>
              </a:rPr>
              <a:t>Only your own attorney and other tax advisors can help you consider whether the ideas suggested here are appropriate for your individual circumstances, and this material is not a substitute for their advice. Rather, this material is intended to help you understand the tax and financial consequences of the concepts discussed in very general terms. We will be pleased to consult with you and them as you move forward with your planning.</a:t>
            </a:r>
            <a:endParaRPr lang="en-US" sz="750" dirty="0">
              <a:solidFill>
                <a:schemeClr val="tx2"/>
              </a:solidFill>
              <a:latin typeface="Arial" panose="020B0604020202020204" pitchFamily="34" charset="0"/>
              <a:cs typeface="Arial" panose="020B0604020202020204" pitchFamily="34" charset="0"/>
            </a:endParaRPr>
          </a:p>
        </p:txBody>
      </p:sp>
      <p:graphicFrame>
        <p:nvGraphicFramePr>
          <p:cNvPr id="7" name="Table 6"/>
          <p:cNvGraphicFramePr>
            <a:graphicFrameLocks noGrp="1"/>
          </p:cNvGraphicFramePr>
          <p:nvPr>
            <p:custDataLst>
              <p:tags r:id="rId1"/>
            </p:custDataLst>
            <p:extLst>
              <p:ext uri="{D42A27DB-BD31-4B8C-83A1-F6EECF244321}">
                <p14:modId xmlns:p14="http://schemas.microsoft.com/office/powerpoint/2010/main" val="836782940"/>
              </p:ext>
            </p:extLst>
          </p:nvPr>
        </p:nvGraphicFramePr>
        <p:xfrm>
          <a:off x="473337" y="873882"/>
          <a:ext cx="8213462" cy="4338140"/>
        </p:xfrm>
        <a:graphic>
          <a:graphicData uri="http://schemas.openxmlformats.org/drawingml/2006/table">
            <a:tbl>
              <a:tblPr firstRow="1" bandRow="1"/>
              <a:tblGrid>
                <a:gridCol w="1075342"/>
                <a:gridCol w="1784530"/>
                <a:gridCol w="1784530"/>
                <a:gridCol w="1784530"/>
                <a:gridCol w="1784530"/>
              </a:tblGrid>
              <a:tr h="377834">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l" defTabSz="509412" rtl="0" eaLnBrk="0" latinLnBrk="0" hangingPunct="0">
                        <a:lnSpc>
                          <a:spcPct val="100000"/>
                        </a:lnSpc>
                        <a:spcBef>
                          <a:spcPts val="265"/>
                        </a:spcBef>
                        <a:spcAft>
                          <a:spcPts val="100"/>
                        </a:spcAft>
                        <a:buNone/>
                      </a:pPr>
                      <a:endParaRPr lang="en-US" sz="1100" b="0" i="0" strike="noStrike" cap="none" baseline="0" dirty="0">
                        <a:solidFill>
                          <a:srgbClr val="000000"/>
                        </a:solidFill>
                        <a:latin typeface="Arial" panose="020B0604020202020204" pitchFamily="34" charset="0"/>
                        <a:cs typeface="Arial" panose="020B0604020202020204" pitchFamily="34" charset="0"/>
                      </a:endParaRPr>
                    </a:p>
                  </a:txBody>
                  <a:tcPr marL="40341" marR="80682" marT="16136" marB="8068" anchor="ctr">
                    <a:lnL>
                      <a:noFill/>
                    </a:lnL>
                    <a:lnR w="28575" cap="flat" cmpd="sng" algn="ctr">
                      <a:solidFill>
                        <a:srgbClr val="310008"/>
                      </a:solidFill>
                      <a:prstDash val="solid"/>
                      <a:round/>
                      <a:headEnd type="none" w="med" len="med"/>
                      <a:tailEnd type="none" w="med" len="med"/>
                    </a:lnR>
                    <a:lnT>
                      <a:noFill/>
                    </a:lnT>
                    <a:lnB w="28575"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ctr" defTabSz="509412" rtl="0" eaLnBrk="0" latinLnBrk="0" hangingPunct="0">
                        <a:lnSpc>
                          <a:spcPct val="100000"/>
                        </a:lnSpc>
                        <a:spcBef>
                          <a:spcPts val="265"/>
                        </a:spcBef>
                        <a:spcAft>
                          <a:spcPts val="100"/>
                        </a:spcAft>
                        <a:buNone/>
                      </a:pPr>
                      <a:r>
                        <a:rPr lang="en-US" sz="1200" b="1" i="0" strike="noStrike" cap="none" baseline="0" dirty="0" smtClean="0">
                          <a:solidFill>
                            <a:schemeClr val="tx2"/>
                          </a:solidFill>
                          <a:latin typeface="Arial" panose="020B0604020202020204" pitchFamily="34" charset="0"/>
                          <a:cs typeface="Arial" panose="020B0604020202020204" pitchFamily="34" charset="0"/>
                        </a:rPr>
                        <a:t>Restricted Stock</a:t>
                      </a:r>
                      <a:endParaRPr lang="en-US" sz="1200" b="1" i="0" strike="noStrike" cap="none" baseline="0" dirty="0">
                        <a:solidFill>
                          <a:schemeClr val="tx2"/>
                        </a:solidFill>
                        <a:latin typeface="Arial" panose="020B0604020202020204" pitchFamily="34" charset="0"/>
                        <a:cs typeface="Arial" panose="020B0604020202020204" pitchFamily="34" charset="0"/>
                      </a:endParaRPr>
                    </a:p>
                  </a:txBody>
                  <a:tcPr marL="40341" marR="80682" marT="16136" marB="8068" anchor="ctr">
                    <a:lnL w="28575" cap="flat" cmpd="sng" algn="ctr">
                      <a:solidFill>
                        <a:srgbClr val="310008"/>
                      </a:solidFill>
                      <a:prstDash val="solid"/>
                      <a:round/>
                      <a:headEnd type="none" w="med" len="med"/>
                      <a:tailEnd type="none" w="med" len="med"/>
                    </a:lnL>
                    <a:lnR w="12700" cap="flat" cmpd="sng" algn="ctr">
                      <a:solidFill>
                        <a:srgbClr val="310008"/>
                      </a:solidFill>
                      <a:prstDash val="solid"/>
                      <a:round/>
                      <a:headEnd type="none" w="med" len="med"/>
                      <a:tailEnd type="none" w="med" len="med"/>
                    </a:lnR>
                    <a:lnT w="28575" cap="flat" cmpd="sng" algn="ctr">
                      <a:solidFill>
                        <a:srgbClr val="310008"/>
                      </a:solidFill>
                      <a:prstDash val="solid"/>
                      <a:round/>
                      <a:headEnd type="none" w="med" len="med"/>
                      <a:tailEnd type="none" w="med" len="med"/>
                    </a:lnT>
                    <a:lnB w="28575"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solidFill>
                      <a:srgbClr val="D8D1CA"/>
                    </a:solidFill>
                  </a:tcPr>
                </a:tc>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ctr" defTabSz="509412" rtl="0" eaLnBrk="0" latinLnBrk="0" hangingPunct="0">
                        <a:lnSpc>
                          <a:spcPct val="100000"/>
                        </a:lnSpc>
                        <a:spcBef>
                          <a:spcPts val="265"/>
                        </a:spcBef>
                        <a:spcAft>
                          <a:spcPts val="100"/>
                        </a:spcAft>
                        <a:buNone/>
                      </a:pPr>
                      <a:r>
                        <a:rPr lang="en-US" sz="1100" b="1" i="0" strike="noStrike" cap="none" baseline="0" dirty="0" smtClean="0">
                          <a:solidFill>
                            <a:schemeClr val="tx2"/>
                          </a:solidFill>
                          <a:latin typeface="Arial" panose="020B0604020202020204" pitchFamily="34" charset="0"/>
                          <a:cs typeface="Arial" panose="020B0604020202020204" pitchFamily="34" charset="0"/>
                        </a:rPr>
                        <a:t>RSUs</a:t>
                      </a:r>
                      <a:endParaRPr lang="en-US" sz="1100" b="1" i="0" strike="noStrike" cap="none" baseline="0" dirty="0">
                        <a:solidFill>
                          <a:schemeClr val="tx2"/>
                        </a:solidFill>
                        <a:latin typeface="Arial" panose="020B0604020202020204" pitchFamily="34" charset="0"/>
                        <a:cs typeface="Arial" panose="020B0604020202020204" pitchFamily="34" charset="0"/>
                      </a:endParaRPr>
                    </a:p>
                  </a:txBody>
                  <a:tcPr marL="40341" marR="80682" marT="16136" marB="8068" anchor="ctr">
                    <a:lnL w="12700" cap="flat" cmpd="sng" algn="ctr">
                      <a:solidFill>
                        <a:srgbClr val="310008"/>
                      </a:solidFill>
                      <a:prstDash val="solid"/>
                      <a:round/>
                      <a:headEnd type="none" w="med" len="med"/>
                      <a:tailEnd type="none" w="med" len="med"/>
                    </a:lnL>
                    <a:lnR w="12700" cap="flat" cmpd="sng" algn="ctr">
                      <a:solidFill>
                        <a:srgbClr val="310008"/>
                      </a:solidFill>
                      <a:prstDash val="solid"/>
                      <a:round/>
                      <a:headEnd type="none" w="med" len="med"/>
                      <a:tailEnd type="none" w="med" len="med"/>
                    </a:lnR>
                    <a:lnT w="28575" cap="flat" cmpd="sng" algn="ctr">
                      <a:solidFill>
                        <a:srgbClr val="310008"/>
                      </a:solidFill>
                      <a:prstDash val="solid"/>
                      <a:round/>
                      <a:headEnd type="none" w="med" len="med"/>
                      <a:tailEnd type="none" w="med" len="med"/>
                    </a:lnT>
                    <a:lnB w="28575"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solidFill>
                      <a:srgbClr val="D8D1CA"/>
                    </a:solidFill>
                  </a:tcPr>
                </a:tc>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ctr" defTabSz="509412" rtl="0" eaLnBrk="0" latinLnBrk="0" hangingPunct="0">
                        <a:lnSpc>
                          <a:spcPct val="100000"/>
                        </a:lnSpc>
                        <a:spcBef>
                          <a:spcPts val="265"/>
                        </a:spcBef>
                        <a:spcAft>
                          <a:spcPts val="100"/>
                        </a:spcAft>
                        <a:buNone/>
                      </a:pPr>
                      <a:r>
                        <a:rPr lang="en-US" sz="1100" b="1" i="0" strike="noStrike" cap="none" baseline="0" dirty="0" smtClean="0">
                          <a:solidFill>
                            <a:schemeClr val="tx2"/>
                          </a:solidFill>
                          <a:latin typeface="Arial" panose="020B0604020202020204" pitchFamily="34" charset="0"/>
                          <a:cs typeface="Arial" panose="020B0604020202020204" pitchFamily="34" charset="0"/>
                        </a:rPr>
                        <a:t>NQSOs¹</a:t>
                      </a:r>
                      <a:endParaRPr lang="en-US" sz="1100" b="1" i="0" strike="noStrike" cap="none" baseline="30000" dirty="0">
                        <a:solidFill>
                          <a:schemeClr val="tx2"/>
                        </a:solidFill>
                        <a:latin typeface="Arial" panose="020B0604020202020204" pitchFamily="34" charset="0"/>
                        <a:cs typeface="Arial" panose="020B0604020202020204" pitchFamily="34" charset="0"/>
                      </a:endParaRPr>
                    </a:p>
                  </a:txBody>
                  <a:tcPr marL="40341" marR="80682" marT="16136" marB="8068" anchor="ctr">
                    <a:lnL w="12700" cap="flat" cmpd="sng" algn="ctr">
                      <a:solidFill>
                        <a:srgbClr val="310008"/>
                      </a:solidFill>
                      <a:prstDash val="solid"/>
                      <a:round/>
                      <a:headEnd type="none" w="med" len="med"/>
                      <a:tailEnd type="none" w="med" len="med"/>
                    </a:lnL>
                    <a:lnR w="12700" cap="flat" cmpd="sng" algn="ctr">
                      <a:solidFill>
                        <a:srgbClr val="310008"/>
                      </a:solidFill>
                      <a:prstDash val="solid"/>
                      <a:round/>
                      <a:headEnd type="none" w="med" len="med"/>
                      <a:tailEnd type="none" w="med" len="med"/>
                    </a:lnR>
                    <a:lnT w="28575" cap="flat" cmpd="sng" algn="ctr">
                      <a:solidFill>
                        <a:srgbClr val="310008"/>
                      </a:solidFill>
                      <a:prstDash val="solid"/>
                      <a:round/>
                      <a:headEnd type="none" w="med" len="med"/>
                      <a:tailEnd type="none" w="med" len="med"/>
                    </a:lnT>
                    <a:lnB w="28575"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solidFill>
                      <a:srgbClr val="D8D1CA"/>
                    </a:solidFill>
                  </a:tcPr>
                </a:tc>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ctr" defTabSz="509412" rtl="0" eaLnBrk="0" latinLnBrk="0" hangingPunct="0">
                        <a:lnSpc>
                          <a:spcPct val="100000"/>
                        </a:lnSpc>
                        <a:spcBef>
                          <a:spcPts val="265"/>
                        </a:spcBef>
                        <a:spcAft>
                          <a:spcPts val="100"/>
                        </a:spcAft>
                        <a:buNone/>
                      </a:pPr>
                      <a:r>
                        <a:rPr lang="en-US" sz="1100" b="1" i="0" strike="noStrike" cap="none" baseline="0" dirty="0" smtClean="0">
                          <a:solidFill>
                            <a:schemeClr val="tx2"/>
                          </a:solidFill>
                          <a:latin typeface="Arial" panose="020B0604020202020204" pitchFamily="34" charset="0"/>
                          <a:cs typeface="Arial" panose="020B0604020202020204" pitchFamily="34" charset="0"/>
                        </a:rPr>
                        <a:t>ISOs³</a:t>
                      </a:r>
                      <a:endParaRPr lang="en-US" sz="1100" b="1" i="0" strike="noStrike" cap="none" baseline="30000" dirty="0">
                        <a:solidFill>
                          <a:schemeClr val="tx2"/>
                        </a:solidFill>
                        <a:latin typeface="Arial" panose="020B0604020202020204" pitchFamily="34" charset="0"/>
                        <a:cs typeface="Arial" panose="020B0604020202020204" pitchFamily="34" charset="0"/>
                      </a:endParaRPr>
                    </a:p>
                  </a:txBody>
                  <a:tcPr marL="40341" marR="80682" marT="16136" marB="8068" anchor="ctr">
                    <a:lnL w="12700" cap="flat" cmpd="sng" algn="ctr">
                      <a:solidFill>
                        <a:srgbClr val="310008"/>
                      </a:solidFill>
                      <a:prstDash val="solid"/>
                      <a:round/>
                      <a:headEnd type="none" w="med" len="med"/>
                      <a:tailEnd type="none" w="med" len="med"/>
                    </a:lnL>
                    <a:lnR w="28575" cap="flat" cmpd="sng" algn="ctr">
                      <a:solidFill>
                        <a:srgbClr val="310008"/>
                      </a:solidFill>
                      <a:prstDash val="solid"/>
                      <a:round/>
                      <a:headEnd type="none" w="med" len="med"/>
                      <a:tailEnd type="none" w="med" len="med"/>
                    </a:lnR>
                    <a:lnT w="28575" cap="flat" cmpd="sng" algn="ctr">
                      <a:solidFill>
                        <a:srgbClr val="310008"/>
                      </a:solidFill>
                      <a:prstDash val="solid"/>
                      <a:round/>
                      <a:headEnd type="none" w="med" len="med"/>
                      <a:tailEnd type="none" w="med" len="med"/>
                    </a:lnT>
                    <a:lnB w="28575"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solidFill>
                      <a:srgbClr val="D8D1CA"/>
                    </a:solidFill>
                  </a:tcPr>
                </a:tc>
              </a:tr>
              <a:tr h="1099371">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ctr" defTabSz="509412" rtl="0" eaLnBrk="0" latinLnBrk="0" hangingPunct="0">
                        <a:lnSpc>
                          <a:spcPct val="100000"/>
                        </a:lnSpc>
                        <a:spcBef>
                          <a:spcPts val="265"/>
                        </a:spcBef>
                        <a:spcAft>
                          <a:spcPts val="0"/>
                        </a:spcAft>
                        <a:buNone/>
                      </a:pPr>
                      <a:r>
                        <a:rPr lang="en-US" sz="1100" b="1" i="0" strike="noStrike" cap="none" baseline="0" dirty="0" smtClean="0">
                          <a:solidFill>
                            <a:schemeClr val="bg1"/>
                          </a:solidFill>
                          <a:latin typeface="Arial" panose="020B0604020202020204" pitchFamily="34" charset="0"/>
                          <a:cs typeface="Arial" panose="020B0604020202020204" pitchFamily="34" charset="0"/>
                        </a:rPr>
                        <a:t>Election Details</a:t>
                      </a:r>
                      <a:endParaRPr lang="en-US" sz="1100" b="1" i="0" strike="noStrike" cap="none" baseline="0" dirty="0">
                        <a:solidFill>
                          <a:schemeClr val="bg1"/>
                        </a:solidFill>
                        <a:latin typeface="Arial" panose="020B0604020202020204" pitchFamily="34" charset="0"/>
                        <a:cs typeface="Arial" panose="020B0604020202020204" pitchFamily="34" charset="0"/>
                      </a:endParaRPr>
                    </a:p>
                  </a:txBody>
                  <a:tcPr marL="40341" marR="80682" marT="16136" marB="0" anchor="ctr">
                    <a:lnL w="28575" cap="flat" cmpd="sng" algn="ctr">
                      <a:solidFill>
                        <a:srgbClr val="310008"/>
                      </a:solidFill>
                      <a:prstDash val="solid"/>
                      <a:round/>
                      <a:headEnd type="none" w="med" len="med"/>
                      <a:tailEnd type="none" w="med" len="med"/>
                    </a:lnL>
                    <a:lnR w="28575" cap="flat" cmpd="sng" algn="ctr">
                      <a:solidFill>
                        <a:srgbClr val="310008"/>
                      </a:solidFill>
                      <a:prstDash val="solid"/>
                      <a:round/>
                      <a:headEnd type="none" w="med" len="med"/>
                      <a:tailEnd type="none" w="med" len="med"/>
                    </a:lnR>
                    <a:lnT w="28575" cap="flat" cmpd="sng" algn="ctr">
                      <a:solidFill>
                        <a:srgbClr val="310008"/>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310008"/>
                    </a:solidFill>
                  </a:tcPr>
                </a:tc>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l" defTabSz="509412" rtl="0" eaLnBrk="0" latinLnBrk="0" hangingPunct="0">
                        <a:lnSpc>
                          <a:spcPct val="100000"/>
                        </a:lnSpc>
                        <a:spcBef>
                          <a:spcPts val="265"/>
                        </a:spcBef>
                        <a:spcAft>
                          <a:spcPts val="0"/>
                        </a:spcAft>
                        <a:buNone/>
                      </a:pPr>
                      <a:r>
                        <a:rPr lang="en-US" sz="1050" b="0" i="0" strike="noStrike" cap="none" baseline="0" dirty="0" smtClean="0">
                          <a:solidFill>
                            <a:srgbClr val="000000"/>
                          </a:solidFill>
                          <a:latin typeface="Arial" panose="020B0604020202020204" pitchFamily="34" charset="0"/>
                          <a:cs typeface="Arial" panose="020B0604020202020204" pitchFamily="34" charset="0"/>
                        </a:rPr>
                        <a:t>Election within 30 days of grant</a:t>
                      </a:r>
                      <a:endParaRPr lang="en-US" sz="1050" b="0" i="0" strike="noStrike" cap="none" baseline="0" dirty="0">
                        <a:solidFill>
                          <a:srgbClr val="000000"/>
                        </a:solidFill>
                        <a:latin typeface="Arial" panose="020B0604020202020204" pitchFamily="34" charset="0"/>
                        <a:cs typeface="Arial" panose="020B0604020202020204" pitchFamily="34" charset="0"/>
                      </a:endParaRPr>
                    </a:p>
                  </a:txBody>
                  <a:tcPr marL="80682" marR="80682" marT="80682" marB="80682" anchor="ctr">
                    <a:lnL w="28575" cap="flat" cmpd="sng" algn="ctr">
                      <a:solidFill>
                        <a:srgbClr val="310008"/>
                      </a:solidFill>
                      <a:prstDash val="solid"/>
                      <a:round/>
                      <a:headEnd type="none" w="med" len="med"/>
                      <a:tailEnd type="none" w="med" len="med"/>
                    </a:lnL>
                    <a:lnR w="12700" cap="flat" cmpd="sng" algn="ctr">
                      <a:solidFill>
                        <a:srgbClr val="310008"/>
                      </a:solidFill>
                      <a:prstDash val="solid"/>
                      <a:round/>
                      <a:headEnd type="none" w="med" len="med"/>
                      <a:tailEnd type="none" w="med" len="med"/>
                    </a:lnR>
                    <a:lnT w="28575" cap="flat" cmpd="sng" algn="ctr">
                      <a:solidFill>
                        <a:srgbClr val="310008"/>
                      </a:solidFill>
                      <a:prstDash val="solid"/>
                      <a:round/>
                      <a:headEnd type="none" w="med" len="med"/>
                      <a:tailEnd type="none" w="med" len="med"/>
                    </a:lnT>
                    <a:lnB w="12700"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ctr" defTabSz="509412" rtl="0" eaLnBrk="0" latinLnBrk="0" hangingPunct="0">
                        <a:lnSpc>
                          <a:spcPct val="100000"/>
                        </a:lnSpc>
                        <a:spcBef>
                          <a:spcPts val="265"/>
                        </a:spcBef>
                        <a:spcAft>
                          <a:spcPts val="0"/>
                        </a:spcAft>
                        <a:buNone/>
                      </a:pPr>
                      <a:r>
                        <a:rPr lang="en-US" sz="1000" b="0" i="0" strike="noStrike" cap="none" baseline="0" dirty="0" smtClean="0">
                          <a:solidFill>
                            <a:srgbClr val="000000"/>
                          </a:solidFill>
                          <a:latin typeface="Arial" panose="020B0604020202020204" pitchFamily="34" charset="0"/>
                          <a:cs typeface="Arial" panose="020B0604020202020204" pitchFamily="34" charset="0"/>
                        </a:rPr>
                        <a:t>Not permitted</a:t>
                      </a:r>
                      <a:endParaRPr lang="en-US" sz="1000" b="0" i="0" strike="noStrike" cap="none" baseline="0" dirty="0">
                        <a:solidFill>
                          <a:srgbClr val="000000"/>
                        </a:solidFill>
                        <a:latin typeface="Arial" panose="020B0604020202020204" pitchFamily="34" charset="0"/>
                        <a:cs typeface="Arial" panose="020B0604020202020204" pitchFamily="34" charset="0"/>
                      </a:endParaRPr>
                    </a:p>
                  </a:txBody>
                  <a:tcPr marL="80682" marR="80682" marT="80682" marB="80682" anchor="ctr">
                    <a:lnL w="12700" cap="flat" cmpd="sng" algn="ctr">
                      <a:solidFill>
                        <a:srgbClr val="310008"/>
                      </a:solidFill>
                      <a:prstDash val="solid"/>
                      <a:round/>
                      <a:headEnd type="none" w="med" len="med"/>
                      <a:tailEnd type="none" w="med" len="med"/>
                    </a:lnL>
                    <a:lnR w="12700" cap="flat" cmpd="sng" algn="ctr">
                      <a:solidFill>
                        <a:srgbClr val="310008"/>
                      </a:solidFill>
                      <a:prstDash val="solid"/>
                      <a:round/>
                      <a:headEnd type="none" w="med" len="med"/>
                      <a:tailEnd type="none" w="med" len="med"/>
                    </a:lnR>
                    <a:lnT w="28575" cap="flat" cmpd="sng" algn="ctr">
                      <a:solidFill>
                        <a:srgbClr val="310008"/>
                      </a:solidFill>
                      <a:prstDash val="solid"/>
                      <a:round/>
                      <a:headEnd type="none" w="med" len="med"/>
                      <a:tailEnd type="none" w="med" len="med"/>
                    </a:lnT>
                    <a:lnB w="12700"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l" defTabSz="509412" rtl="0" eaLnBrk="0" latinLnBrk="0" hangingPunct="0">
                        <a:lnSpc>
                          <a:spcPct val="100000"/>
                        </a:lnSpc>
                        <a:spcBef>
                          <a:spcPts val="265"/>
                        </a:spcBef>
                        <a:spcAft>
                          <a:spcPts val="0"/>
                        </a:spcAft>
                        <a:buNone/>
                      </a:pPr>
                      <a:r>
                        <a:rPr lang="en-US" sz="1000" b="0" i="0" strike="noStrike" cap="none" baseline="0" dirty="0" smtClean="0">
                          <a:solidFill>
                            <a:srgbClr val="000000"/>
                          </a:solidFill>
                          <a:latin typeface="Arial" panose="020B0604020202020204" pitchFamily="34" charset="0"/>
                          <a:cs typeface="Arial" panose="020B0604020202020204" pitchFamily="34" charset="0"/>
                        </a:rPr>
                        <a:t>Election within 30 days of exercise into restricted stock, and company must allow early exercise of unvested NQSOs</a:t>
                      </a:r>
                      <a:endParaRPr lang="en-US" sz="1000" b="0" i="0" strike="noStrike" cap="none" baseline="0" dirty="0">
                        <a:solidFill>
                          <a:srgbClr val="000000"/>
                        </a:solidFill>
                        <a:latin typeface="Arial" panose="020B0604020202020204" pitchFamily="34" charset="0"/>
                        <a:cs typeface="Arial" panose="020B0604020202020204" pitchFamily="34" charset="0"/>
                      </a:endParaRPr>
                    </a:p>
                  </a:txBody>
                  <a:tcPr marL="80682" marR="80682" marT="80682" marB="80682" anchor="ctr">
                    <a:lnL w="12700" cap="flat" cmpd="sng" algn="ctr">
                      <a:solidFill>
                        <a:srgbClr val="310008"/>
                      </a:solidFill>
                      <a:prstDash val="solid"/>
                      <a:round/>
                      <a:headEnd type="none" w="med" len="med"/>
                      <a:tailEnd type="none" w="med" len="med"/>
                    </a:lnL>
                    <a:lnR w="12700" cap="flat" cmpd="sng" algn="ctr">
                      <a:solidFill>
                        <a:srgbClr val="310008"/>
                      </a:solidFill>
                      <a:prstDash val="solid"/>
                      <a:round/>
                      <a:headEnd type="none" w="med" len="med"/>
                      <a:tailEnd type="none" w="med" len="med"/>
                    </a:lnR>
                    <a:lnT w="28575" cap="flat" cmpd="sng" algn="ctr">
                      <a:solidFill>
                        <a:srgbClr val="310008"/>
                      </a:solidFill>
                      <a:prstDash val="solid"/>
                      <a:round/>
                      <a:headEnd type="none" w="med" len="med"/>
                      <a:tailEnd type="none" w="med" len="med"/>
                    </a:lnT>
                    <a:lnB w="12700"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l" defTabSz="509412" rtl="0" eaLnBrk="0" latinLnBrk="0" hangingPunct="0">
                        <a:lnSpc>
                          <a:spcPct val="100000"/>
                        </a:lnSpc>
                        <a:spcBef>
                          <a:spcPts val="265"/>
                        </a:spcBef>
                        <a:spcAft>
                          <a:spcPts val="0"/>
                        </a:spcAft>
                        <a:buNone/>
                      </a:pPr>
                      <a:r>
                        <a:rPr lang="en-US" sz="1000" b="0" i="0" strike="noStrike" cap="none" baseline="0" dirty="0" smtClean="0">
                          <a:solidFill>
                            <a:srgbClr val="000000"/>
                          </a:solidFill>
                          <a:latin typeface="Arial" panose="020B0604020202020204" pitchFamily="34" charset="0"/>
                          <a:cs typeface="Arial" panose="020B0604020202020204" pitchFamily="34" charset="0"/>
                        </a:rPr>
                        <a:t>Modification of option grant terms disqualifying ISO, thereby converting to NQSO, before exercising to make clear the availability of 83(b) election</a:t>
                      </a:r>
                      <a:r>
                        <a:rPr lang="en-US" sz="1000" b="0" i="0" strike="noStrike" cap="none" baseline="30000" dirty="0" smtClean="0">
                          <a:solidFill>
                            <a:srgbClr val="000000"/>
                          </a:solidFill>
                          <a:latin typeface="Arial" panose="020B0604020202020204" pitchFamily="34" charset="0"/>
                          <a:cs typeface="Arial" panose="020B0604020202020204" pitchFamily="34" charset="0"/>
                        </a:rPr>
                        <a:t>4</a:t>
                      </a:r>
                      <a:endParaRPr lang="en-US" sz="1000" b="0" i="0" strike="noStrike" cap="none" baseline="30000" dirty="0">
                        <a:solidFill>
                          <a:srgbClr val="000000"/>
                        </a:solidFill>
                        <a:latin typeface="Arial" panose="020B0604020202020204" pitchFamily="34" charset="0"/>
                        <a:cs typeface="Arial" panose="020B0604020202020204" pitchFamily="34" charset="0"/>
                      </a:endParaRPr>
                    </a:p>
                  </a:txBody>
                  <a:tcPr marL="80682" marR="80682" marT="80682" marB="80682" anchor="ctr">
                    <a:lnL w="12700" cap="flat" cmpd="sng" algn="ctr">
                      <a:solidFill>
                        <a:srgbClr val="310008"/>
                      </a:solidFill>
                      <a:prstDash val="solid"/>
                      <a:round/>
                      <a:headEnd type="none" w="med" len="med"/>
                      <a:tailEnd type="none" w="med" len="med"/>
                    </a:lnL>
                    <a:lnR w="28575" cap="flat" cmpd="sng" algn="ctr">
                      <a:solidFill>
                        <a:srgbClr val="310008"/>
                      </a:solidFill>
                      <a:prstDash val="solid"/>
                      <a:round/>
                      <a:headEnd type="none" w="med" len="med"/>
                      <a:tailEnd type="none" w="med" len="med"/>
                    </a:lnR>
                    <a:lnT w="28575" cap="flat" cmpd="sng" algn="ctr">
                      <a:solidFill>
                        <a:srgbClr val="310008"/>
                      </a:solidFill>
                      <a:prstDash val="solid"/>
                      <a:round/>
                      <a:headEnd type="none" w="med" len="med"/>
                      <a:tailEnd type="none" w="med" len="med"/>
                    </a:lnT>
                    <a:lnB w="12700"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noFill/>
                  </a:tcPr>
                </a:tc>
              </a:tr>
              <a:tr h="1640541">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ctr" defTabSz="509412" rtl="0" eaLnBrk="0" latinLnBrk="0" hangingPunct="0">
                        <a:lnSpc>
                          <a:spcPct val="100000"/>
                        </a:lnSpc>
                        <a:spcBef>
                          <a:spcPts val="265"/>
                        </a:spcBef>
                        <a:spcAft>
                          <a:spcPts val="0"/>
                        </a:spcAft>
                        <a:buNone/>
                      </a:pPr>
                      <a:r>
                        <a:rPr lang="en-US" sz="1100" b="1" i="0" strike="noStrike" cap="none" baseline="0" dirty="0" smtClean="0">
                          <a:solidFill>
                            <a:schemeClr val="bg1"/>
                          </a:solidFill>
                          <a:latin typeface="Arial" panose="020B0604020202020204" pitchFamily="34" charset="0"/>
                          <a:cs typeface="Arial" panose="020B0604020202020204" pitchFamily="34" charset="0"/>
                        </a:rPr>
                        <a:t>Pros</a:t>
                      </a:r>
                      <a:endParaRPr lang="en-US" sz="1100" b="1" i="0" strike="noStrike" cap="none" baseline="0" dirty="0">
                        <a:solidFill>
                          <a:schemeClr val="bg1"/>
                        </a:solidFill>
                        <a:latin typeface="Arial" panose="020B0604020202020204" pitchFamily="34" charset="0"/>
                        <a:cs typeface="Arial" panose="020B0604020202020204" pitchFamily="34" charset="0"/>
                      </a:endParaRPr>
                    </a:p>
                  </a:txBody>
                  <a:tcPr marL="40341" marR="80682" marT="16136" marB="0" anchor="ctr">
                    <a:lnL w="28575" cap="flat" cmpd="sng" algn="ctr">
                      <a:solidFill>
                        <a:srgbClr val="310008"/>
                      </a:solidFill>
                      <a:prstDash val="solid"/>
                      <a:round/>
                      <a:headEnd type="none" w="med" len="med"/>
                      <a:tailEnd type="none" w="med" len="med"/>
                    </a:lnL>
                    <a:lnR w="28575" cap="flat" cmpd="sng" algn="ctr">
                      <a:solidFill>
                        <a:srgbClr val="310008"/>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310008"/>
                    </a:solidFill>
                  </a:tcPr>
                </a:tc>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l" defTabSz="509412" rtl="0" eaLnBrk="0" latinLnBrk="0" hangingPunct="0">
                        <a:lnSpc>
                          <a:spcPct val="100000"/>
                        </a:lnSpc>
                        <a:spcBef>
                          <a:spcPts val="265"/>
                        </a:spcBef>
                        <a:spcAft>
                          <a:spcPts val="0"/>
                        </a:spcAft>
                        <a:buNone/>
                      </a:pPr>
                      <a:r>
                        <a:rPr lang="en-US" sz="1050" b="0" i="0" strike="noStrike" cap="none" baseline="0" dirty="0" smtClean="0">
                          <a:solidFill>
                            <a:srgbClr val="000000"/>
                          </a:solidFill>
                          <a:latin typeface="Arial" panose="020B0604020202020204" pitchFamily="34" charset="0"/>
                          <a:cs typeface="Arial" panose="020B0604020202020204" pitchFamily="34" charset="0"/>
                        </a:rPr>
                        <a:t>Holding period for capital gains tax purposes begins when election is effective; realized appreciation therefore may be taxed as long-term capital gains (if held more than a year after election) and not compensation (ordinary income)</a:t>
                      </a:r>
                      <a:endParaRPr lang="en-US" sz="1050" b="0" i="0" strike="noStrike" cap="none" baseline="0" dirty="0">
                        <a:solidFill>
                          <a:srgbClr val="000000"/>
                        </a:solidFill>
                        <a:latin typeface="Arial" panose="020B0604020202020204" pitchFamily="34" charset="0"/>
                        <a:cs typeface="Arial" panose="020B0604020202020204" pitchFamily="34" charset="0"/>
                      </a:endParaRPr>
                    </a:p>
                  </a:txBody>
                  <a:tcPr marL="80682" marR="80682" marT="80682" marB="80682" anchor="ctr">
                    <a:lnL w="28575" cap="flat" cmpd="sng" algn="ctr">
                      <a:solidFill>
                        <a:srgbClr val="310008"/>
                      </a:solidFill>
                      <a:prstDash val="solid"/>
                      <a:round/>
                      <a:headEnd type="none" w="med" len="med"/>
                      <a:tailEnd type="none" w="med" len="med"/>
                    </a:lnL>
                    <a:lnR w="12700" cap="flat" cmpd="sng" algn="ctr">
                      <a:solidFill>
                        <a:srgbClr val="310008"/>
                      </a:solidFill>
                      <a:prstDash val="solid"/>
                      <a:round/>
                      <a:headEnd type="none" w="med" len="med"/>
                      <a:tailEnd type="none" w="med" len="med"/>
                    </a:lnR>
                    <a:lnT w="12700" cap="flat" cmpd="sng" algn="ctr">
                      <a:solidFill>
                        <a:srgbClr val="310008"/>
                      </a:solidFill>
                      <a:prstDash val="solid"/>
                      <a:round/>
                      <a:headEnd type="none" w="med" len="med"/>
                      <a:tailEnd type="none" w="med" len="med"/>
                    </a:lnT>
                    <a:lnB w="12700"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ctr" defTabSz="509412" rtl="0" eaLnBrk="0" latinLnBrk="0" hangingPunct="0">
                        <a:lnSpc>
                          <a:spcPct val="100000"/>
                        </a:lnSpc>
                        <a:spcBef>
                          <a:spcPts val="265"/>
                        </a:spcBef>
                        <a:spcAft>
                          <a:spcPts val="0"/>
                        </a:spcAft>
                        <a:buNone/>
                      </a:pPr>
                      <a:endParaRPr lang="en-US" sz="1000" b="0" i="0" strike="noStrike" cap="none" baseline="0" dirty="0">
                        <a:solidFill>
                          <a:srgbClr val="000000"/>
                        </a:solidFill>
                        <a:latin typeface="Arial" panose="020B0604020202020204" pitchFamily="34" charset="0"/>
                        <a:cs typeface="Arial" panose="020B0604020202020204" pitchFamily="34" charset="0"/>
                      </a:endParaRPr>
                    </a:p>
                  </a:txBody>
                  <a:tcPr marL="80682" marR="80682" marT="80682" marB="80682" anchor="ctr">
                    <a:lnL w="12700" cap="flat" cmpd="sng" algn="ctr">
                      <a:solidFill>
                        <a:srgbClr val="310008"/>
                      </a:solidFill>
                      <a:prstDash val="solid"/>
                      <a:round/>
                      <a:headEnd type="none" w="med" len="med"/>
                      <a:tailEnd type="none" w="med" len="med"/>
                    </a:lnL>
                    <a:lnR w="12700" cap="flat" cmpd="sng" algn="ctr">
                      <a:solidFill>
                        <a:srgbClr val="310008"/>
                      </a:solidFill>
                      <a:prstDash val="solid"/>
                      <a:round/>
                      <a:headEnd type="none" w="med" len="med"/>
                      <a:tailEnd type="none" w="med" len="med"/>
                    </a:lnR>
                    <a:lnT w="12700" cap="flat" cmpd="sng" algn="ctr">
                      <a:solidFill>
                        <a:srgbClr val="310008"/>
                      </a:solidFill>
                      <a:prstDash val="solid"/>
                      <a:round/>
                      <a:headEnd type="none" w="med" len="med"/>
                      <a:tailEnd type="none" w="med" len="med"/>
                    </a:lnT>
                    <a:lnB w="12700"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solidFill>
                      <a:srgbClr val="F1EFED"/>
                    </a:solidFill>
                  </a:tcPr>
                </a:tc>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l" defTabSz="509412" rtl="0" eaLnBrk="0" latinLnBrk="0" hangingPunct="0">
                        <a:lnSpc>
                          <a:spcPct val="100000"/>
                        </a:lnSpc>
                        <a:spcBef>
                          <a:spcPts val="265"/>
                        </a:spcBef>
                        <a:spcAft>
                          <a:spcPts val="0"/>
                        </a:spcAft>
                        <a:buNone/>
                      </a:pPr>
                      <a:r>
                        <a:rPr lang="en-US" sz="1000" b="0" i="0" strike="noStrike" cap="none" baseline="0" dirty="0" smtClean="0">
                          <a:solidFill>
                            <a:srgbClr val="000000"/>
                          </a:solidFill>
                          <a:latin typeface="Arial" panose="020B0604020202020204" pitchFamily="34" charset="0"/>
                          <a:cs typeface="Arial" panose="020B0604020202020204" pitchFamily="34" charset="0"/>
                        </a:rPr>
                        <a:t>Holding period for capital gains tax purposes begins when election is effective; realized appreciation therefore may be taxed as long-term capital gains (if held more than a year after election) and not compensation (ordinary income)</a:t>
                      </a:r>
                    </a:p>
                  </a:txBody>
                  <a:tcPr marL="80682" marR="80682" marT="80682" marB="80682" anchor="ctr">
                    <a:lnL w="12700" cap="flat" cmpd="sng" algn="ctr">
                      <a:solidFill>
                        <a:srgbClr val="310008"/>
                      </a:solidFill>
                      <a:prstDash val="solid"/>
                      <a:round/>
                      <a:headEnd type="none" w="med" len="med"/>
                      <a:tailEnd type="none" w="med" len="med"/>
                    </a:lnL>
                    <a:lnR w="12700" cap="flat" cmpd="sng" algn="ctr">
                      <a:solidFill>
                        <a:srgbClr val="310008"/>
                      </a:solidFill>
                      <a:prstDash val="solid"/>
                      <a:round/>
                      <a:headEnd type="none" w="med" len="med"/>
                      <a:tailEnd type="none" w="med" len="med"/>
                    </a:lnR>
                    <a:lnT w="12700" cap="flat" cmpd="sng" algn="ctr">
                      <a:solidFill>
                        <a:srgbClr val="310008"/>
                      </a:solidFill>
                      <a:prstDash val="solid"/>
                      <a:round/>
                      <a:headEnd type="none" w="med" len="med"/>
                      <a:tailEnd type="none" w="med" len="med"/>
                    </a:lnT>
                    <a:lnB w="12700"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l" defTabSz="509412" rtl="0" eaLnBrk="0" latinLnBrk="0" hangingPunct="0">
                        <a:lnSpc>
                          <a:spcPct val="100000"/>
                        </a:lnSpc>
                        <a:spcBef>
                          <a:spcPts val="265"/>
                        </a:spcBef>
                        <a:spcAft>
                          <a:spcPts val="0"/>
                        </a:spcAft>
                        <a:buNone/>
                      </a:pPr>
                      <a:r>
                        <a:rPr lang="en-US" sz="1000" b="0" i="0" strike="noStrike" cap="none" baseline="0" dirty="0" smtClean="0">
                          <a:solidFill>
                            <a:srgbClr val="000000"/>
                          </a:solidFill>
                          <a:latin typeface="Arial" panose="020B0604020202020204" pitchFamily="34" charset="0"/>
                          <a:cs typeface="Arial" panose="020B0604020202020204" pitchFamily="34" charset="0"/>
                        </a:rPr>
                        <a:t>Holding period for capital gains tax purposes begins when election is effective; realized appreciation therefore may be taxed as long-term capital gains (if held more than a year after election) and not compensation (ordinary income)</a:t>
                      </a:r>
                    </a:p>
                  </a:txBody>
                  <a:tcPr marL="80682" marR="80682" marT="80682" marB="80682" anchor="ctr">
                    <a:lnL w="12700" cap="flat" cmpd="sng" algn="ctr">
                      <a:solidFill>
                        <a:srgbClr val="310008"/>
                      </a:solidFill>
                      <a:prstDash val="solid"/>
                      <a:round/>
                      <a:headEnd type="none" w="med" len="med"/>
                      <a:tailEnd type="none" w="med" len="med"/>
                    </a:lnL>
                    <a:lnR w="28575" cap="flat" cmpd="sng" algn="ctr">
                      <a:solidFill>
                        <a:srgbClr val="310008"/>
                      </a:solidFill>
                      <a:prstDash val="solid"/>
                      <a:round/>
                      <a:headEnd type="none" w="med" len="med"/>
                      <a:tailEnd type="none" w="med" len="med"/>
                    </a:lnR>
                    <a:lnT w="12700" cap="flat" cmpd="sng" algn="ctr">
                      <a:solidFill>
                        <a:srgbClr val="310008"/>
                      </a:solidFill>
                      <a:prstDash val="solid"/>
                      <a:round/>
                      <a:headEnd type="none" w="med" len="med"/>
                      <a:tailEnd type="none" w="med" len="med"/>
                    </a:lnT>
                    <a:lnB w="12700"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noFill/>
                  </a:tcPr>
                </a:tc>
              </a:tr>
              <a:tr h="1099371">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ctr" defTabSz="509412" rtl="0" eaLnBrk="0" latinLnBrk="0" hangingPunct="0">
                        <a:lnSpc>
                          <a:spcPct val="100000"/>
                        </a:lnSpc>
                        <a:spcBef>
                          <a:spcPts val="265"/>
                        </a:spcBef>
                        <a:spcAft>
                          <a:spcPts val="0"/>
                        </a:spcAft>
                        <a:buNone/>
                      </a:pPr>
                      <a:r>
                        <a:rPr lang="en-US" sz="1100" b="1" i="0" strike="noStrike" cap="none" baseline="0" dirty="0" smtClean="0">
                          <a:solidFill>
                            <a:schemeClr val="bg1"/>
                          </a:solidFill>
                          <a:latin typeface="Arial" panose="020B0604020202020204" pitchFamily="34" charset="0"/>
                          <a:cs typeface="Arial" panose="020B0604020202020204" pitchFamily="34" charset="0"/>
                        </a:rPr>
                        <a:t>Cons</a:t>
                      </a:r>
                      <a:endParaRPr lang="en-US" sz="1100" b="1" i="0" strike="noStrike" cap="none" baseline="0" dirty="0">
                        <a:solidFill>
                          <a:schemeClr val="bg1"/>
                        </a:solidFill>
                        <a:latin typeface="Arial" panose="020B0604020202020204" pitchFamily="34" charset="0"/>
                        <a:cs typeface="Arial" panose="020B0604020202020204" pitchFamily="34" charset="0"/>
                      </a:endParaRPr>
                    </a:p>
                  </a:txBody>
                  <a:tcPr marL="40341" marR="80682" marT="16136" marB="0" anchor="ctr">
                    <a:lnL w="28575" cap="flat" cmpd="sng" algn="ctr">
                      <a:solidFill>
                        <a:srgbClr val="310008"/>
                      </a:solidFill>
                      <a:prstDash val="solid"/>
                      <a:round/>
                      <a:headEnd type="none" w="med" len="med"/>
                      <a:tailEnd type="none" w="med" len="med"/>
                    </a:lnL>
                    <a:lnR w="28575" cap="flat" cmpd="sng" algn="ctr">
                      <a:solidFill>
                        <a:srgbClr val="310008"/>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28575"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solidFill>
                      <a:srgbClr val="310008"/>
                    </a:solidFill>
                  </a:tcPr>
                </a:tc>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l" defTabSz="509412" rtl="0" eaLnBrk="0" latinLnBrk="0" hangingPunct="0">
                        <a:lnSpc>
                          <a:spcPct val="100000"/>
                        </a:lnSpc>
                        <a:spcBef>
                          <a:spcPts val="265"/>
                        </a:spcBef>
                        <a:spcAft>
                          <a:spcPts val="0"/>
                        </a:spcAft>
                        <a:buNone/>
                      </a:pPr>
                      <a:r>
                        <a:rPr lang="en-US" sz="1050" b="0" i="0" strike="noStrike" cap="none" baseline="0" dirty="0" smtClean="0">
                          <a:solidFill>
                            <a:srgbClr val="000000"/>
                          </a:solidFill>
                          <a:latin typeface="Arial" panose="020B0604020202020204" pitchFamily="34" charset="0"/>
                          <a:cs typeface="Arial" panose="020B0604020202020204" pitchFamily="34" charset="0"/>
                        </a:rPr>
                        <a:t>Acceleration of income taxes due; potential to lose value if price falls, or holder leaves company before vesting</a:t>
                      </a:r>
                      <a:endParaRPr lang="en-US" sz="1050" b="0" i="0" strike="noStrike" cap="none" baseline="0" dirty="0">
                        <a:solidFill>
                          <a:srgbClr val="000000"/>
                        </a:solidFill>
                        <a:latin typeface="Arial" panose="020B0604020202020204" pitchFamily="34" charset="0"/>
                        <a:cs typeface="Arial" panose="020B0604020202020204" pitchFamily="34" charset="0"/>
                      </a:endParaRPr>
                    </a:p>
                  </a:txBody>
                  <a:tcPr marL="80682" marR="80682" marT="80682" marB="80682" anchor="ctr">
                    <a:lnL w="28575" cap="flat" cmpd="sng" algn="ctr">
                      <a:solidFill>
                        <a:srgbClr val="310008"/>
                      </a:solidFill>
                      <a:prstDash val="solid"/>
                      <a:round/>
                      <a:headEnd type="none" w="med" len="med"/>
                      <a:tailEnd type="none" w="med" len="med"/>
                    </a:lnL>
                    <a:lnR w="12700" cap="flat" cmpd="sng" algn="ctr">
                      <a:solidFill>
                        <a:srgbClr val="310008"/>
                      </a:solidFill>
                      <a:prstDash val="solid"/>
                      <a:round/>
                      <a:headEnd type="none" w="med" len="med"/>
                      <a:tailEnd type="none" w="med" len="med"/>
                    </a:lnR>
                    <a:lnT w="12700" cap="flat" cmpd="sng" algn="ctr">
                      <a:solidFill>
                        <a:srgbClr val="310008"/>
                      </a:solidFill>
                      <a:prstDash val="solid"/>
                      <a:round/>
                      <a:headEnd type="none" w="med" len="med"/>
                      <a:tailEnd type="none" w="med" len="med"/>
                    </a:lnT>
                    <a:lnB w="28575"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ctr" defTabSz="509412" rtl="0" eaLnBrk="0" latinLnBrk="0" hangingPunct="0">
                        <a:lnSpc>
                          <a:spcPct val="100000"/>
                        </a:lnSpc>
                        <a:spcBef>
                          <a:spcPts val="265"/>
                        </a:spcBef>
                        <a:spcAft>
                          <a:spcPts val="0"/>
                        </a:spcAft>
                        <a:buNone/>
                      </a:pPr>
                      <a:endParaRPr lang="en-US" sz="1000" b="0" i="0" strike="noStrike" cap="none" baseline="0" dirty="0">
                        <a:solidFill>
                          <a:srgbClr val="000000"/>
                        </a:solidFill>
                        <a:latin typeface="Arial" panose="020B0604020202020204" pitchFamily="34" charset="0"/>
                        <a:cs typeface="Arial" panose="020B0604020202020204" pitchFamily="34" charset="0"/>
                      </a:endParaRPr>
                    </a:p>
                  </a:txBody>
                  <a:tcPr marL="80682" marR="80682" marT="80682" marB="80682" anchor="ctr">
                    <a:lnL w="12700" cap="flat" cmpd="sng" algn="ctr">
                      <a:solidFill>
                        <a:srgbClr val="310008"/>
                      </a:solidFill>
                      <a:prstDash val="solid"/>
                      <a:round/>
                      <a:headEnd type="none" w="med" len="med"/>
                      <a:tailEnd type="none" w="med" len="med"/>
                    </a:lnL>
                    <a:lnR w="12700" cap="flat" cmpd="sng" algn="ctr">
                      <a:solidFill>
                        <a:srgbClr val="310008"/>
                      </a:solidFill>
                      <a:prstDash val="solid"/>
                      <a:round/>
                      <a:headEnd type="none" w="med" len="med"/>
                      <a:tailEnd type="none" w="med" len="med"/>
                    </a:lnR>
                    <a:lnT w="12700" cap="flat" cmpd="sng" algn="ctr">
                      <a:solidFill>
                        <a:srgbClr val="310008"/>
                      </a:solidFill>
                      <a:prstDash val="solid"/>
                      <a:round/>
                      <a:headEnd type="none" w="med" len="med"/>
                      <a:tailEnd type="none" w="med" len="med"/>
                    </a:lnT>
                    <a:lnB w="28575"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solidFill>
                      <a:srgbClr val="F1EFED"/>
                    </a:solidFill>
                  </a:tcPr>
                </a:tc>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l" defTabSz="509412" rtl="0" eaLnBrk="0" latinLnBrk="0" hangingPunct="0">
                        <a:lnSpc>
                          <a:spcPct val="100000"/>
                        </a:lnSpc>
                        <a:spcBef>
                          <a:spcPts val="265"/>
                        </a:spcBef>
                        <a:spcAft>
                          <a:spcPts val="0"/>
                        </a:spcAft>
                        <a:buNone/>
                      </a:pPr>
                      <a:r>
                        <a:rPr lang="en-US" sz="1000" b="0" i="0" strike="noStrike" cap="none" baseline="0" dirty="0" smtClean="0">
                          <a:solidFill>
                            <a:srgbClr val="000000"/>
                          </a:solidFill>
                          <a:latin typeface="Arial" panose="020B0604020202020204" pitchFamily="34" charset="0"/>
                          <a:cs typeface="Arial" panose="020B0604020202020204" pitchFamily="34" charset="0"/>
                        </a:rPr>
                        <a:t>Acceleration of strike price² payment and taxes (depending on spread); potential to lose value if price falls, or holder leaves company before vesting</a:t>
                      </a:r>
                      <a:endParaRPr lang="en-US" sz="1000" b="0" i="0" strike="noStrike" cap="none" baseline="0" dirty="0">
                        <a:solidFill>
                          <a:srgbClr val="000000"/>
                        </a:solidFill>
                        <a:latin typeface="Arial" panose="020B0604020202020204" pitchFamily="34" charset="0"/>
                        <a:cs typeface="Arial" panose="020B0604020202020204" pitchFamily="34" charset="0"/>
                      </a:endParaRPr>
                    </a:p>
                  </a:txBody>
                  <a:tcPr marL="80682" marR="80682" marT="80682" marB="80682" anchor="ctr">
                    <a:lnL w="12700" cap="flat" cmpd="sng" algn="ctr">
                      <a:solidFill>
                        <a:srgbClr val="310008"/>
                      </a:solidFill>
                      <a:prstDash val="solid"/>
                      <a:round/>
                      <a:headEnd type="none" w="med" len="med"/>
                      <a:tailEnd type="none" w="med" len="med"/>
                    </a:lnL>
                    <a:lnR w="12700" cap="flat" cmpd="sng" algn="ctr">
                      <a:solidFill>
                        <a:srgbClr val="310008"/>
                      </a:solidFill>
                      <a:prstDash val="solid"/>
                      <a:round/>
                      <a:headEnd type="none" w="med" len="med"/>
                      <a:tailEnd type="none" w="med" len="med"/>
                    </a:lnR>
                    <a:lnT w="12700" cap="flat" cmpd="sng" algn="ctr">
                      <a:solidFill>
                        <a:srgbClr val="310008"/>
                      </a:solidFill>
                      <a:prstDash val="solid"/>
                      <a:round/>
                      <a:headEnd type="none" w="med" len="med"/>
                      <a:tailEnd type="none" w="med" len="med"/>
                    </a:lnT>
                    <a:lnB w="28575"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l" defTabSz="509412" rtl="0" eaLnBrk="0" latinLnBrk="0" hangingPunct="0">
                        <a:lnSpc>
                          <a:spcPct val="100000"/>
                        </a:lnSpc>
                        <a:spcBef>
                          <a:spcPts val="265"/>
                        </a:spcBef>
                        <a:spcAft>
                          <a:spcPts val="0"/>
                        </a:spcAft>
                        <a:buNone/>
                      </a:pPr>
                      <a:r>
                        <a:rPr lang="en-US" sz="1000" b="0" i="0" strike="noStrike" cap="none" baseline="0" dirty="0" smtClean="0">
                          <a:solidFill>
                            <a:srgbClr val="000000"/>
                          </a:solidFill>
                          <a:latin typeface="Arial" panose="020B0604020202020204" pitchFamily="34" charset="0"/>
                          <a:cs typeface="Arial" panose="020B0604020202020204" pitchFamily="34" charset="0"/>
                        </a:rPr>
                        <a:t>Acceleration of strike price² payment and taxes (depending on spread); potential to lose value if price falls, or holder leaves company before vesting</a:t>
                      </a:r>
                      <a:endParaRPr lang="en-US" sz="1000" b="0" i="0" strike="noStrike" cap="none" baseline="0" dirty="0">
                        <a:solidFill>
                          <a:srgbClr val="000000"/>
                        </a:solidFill>
                        <a:latin typeface="Arial" panose="020B0604020202020204" pitchFamily="34" charset="0"/>
                        <a:cs typeface="Arial" panose="020B0604020202020204" pitchFamily="34" charset="0"/>
                      </a:endParaRPr>
                    </a:p>
                  </a:txBody>
                  <a:tcPr marL="80682" marR="80682" marT="80682" marB="80682" anchor="ctr">
                    <a:lnL w="12700" cap="flat" cmpd="sng" algn="ctr">
                      <a:solidFill>
                        <a:srgbClr val="310008"/>
                      </a:solidFill>
                      <a:prstDash val="solid"/>
                      <a:round/>
                      <a:headEnd type="none" w="med" len="med"/>
                      <a:tailEnd type="none" w="med" len="med"/>
                    </a:lnL>
                    <a:lnR w="28575" cap="flat" cmpd="sng" algn="ctr">
                      <a:solidFill>
                        <a:srgbClr val="310008"/>
                      </a:solidFill>
                      <a:prstDash val="solid"/>
                      <a:round/>
                      <a:headEnd type="none" w="med" len="med"/>
                      <a:tailEnd type="none" w="med" len="med"/>
                    </a:lnR>
                    <a:lnT w="12700" cap="flat" cmpd="sng" algn="ctr">
                      <a:solidFill>
                        <a:srgbClr val="310008"/>
                      </a:solidFill>
                      <a:prstDash val="solid"/>
                      <a:round/>
                      <a:headEnd type="none" w="med" len="med"/>
                      <a:tailEnd type="none" w="med" len="med"/>
                    </a:lnT>
                    <a:lnB w="28575"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5384300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p:cNvSpPr txBox="1">
            <a:spLocks/>
          </p:cNvSpPr>
          <p:nvPr/>
        </p:nvSpPr>
        <p:spPr>
          <a:xfrm>
            <a:off x="432496" y="1471681"/>
            <a:ext cx="8257839" cy="4114639"/>
          </a:xfrm>
          <a:prstGeom prst="rect">
            <a:avLst/>
          </a:prstGeom>
          <a:solidFill>
            <a:sysClr val="window" lastClr="FFFFFF"/>
          </a:solidFill>
        </p:spPr>
        <p:txBody>
          <a:bodyPr lIns="0"/>
          <a:lstStyle>
            <a:lvl1pPr marL="182880" indent="-182880" algn="l" defTabSz="509412" rtl="0" eaLnBrk="1" latinLnBrk="0" hangingPunct="1">
              <a:spcBef>
                <a:spcPts val="0"/>
              </a:spcBef>
              <a:spcAft>
                <a:spcPts val="600"/>
              </a:spcAft>
              <a:buClr>
                <a:schemeClr val="bg2">
                  <a:lumMod val="10000"/>
                </a:schemeClr>
              </a:buClr>
              <a:buFont typeface="Arial" pitchFamily="34" charset="0"/>
              <a:buChar char="•"/>
              <a:defRPr sz="1200" b="0" i="0" kern="1200" spc="0">
                <a:solidFill>
                  <a:schemeClr val="tx1"/>
                </a:solidFill>
                <a:latin typeface="+mn-lt"/>
                <a:ea typeface="+mn-ea"/>
                <a:cs typeface="Amplitude Light"/>
              </a:defRPr>
            </a:lvl1pPr>
            <a:lvl2pPr marL="365760" indent="-182880" algn="l" defTabSz="509412" rtl="0" eaLnBrk="1" latinLnBrk="0" hangingPunct="1">
              <a:spcBef>
                <a:spcPts val="0"/>
              </a:spcBef>
              <a:spcAft>
                <a:spcPts val="600"/>
              </a:spcAft>
              <a:buClr>
                <a:schemeClr val="bg2">
                  <a:lumMod val="25000"/>
                </a:schemeClr>
              </a:buClr>
              <a:buFont typeface="Arial" panose="020B0604020202020204" pitchFamily="34" charset="0"/>
              <a:buChar char="–"/>
              <a:defRPr sz="1200" b="0" i="0" kern="1200" spc="0">
                <a:solidFill>
                  <a:schemeClr val="tx1"/>
                </a:solidFill>
                <a:latin typeface="+mn-lt"/>
                <a:ea typeface="+mn-ea"/>
                <a:cs typeface="Amplitude Light"/>
              </a:defRPr>
            </a:lvl2pPr>
            <a:lvl3pPr marL="548640" indent="-182880" algn="l" defTabSz="509412" rtl="0" eaLnBrk="1" latinLnBrk="0" hangingPunct="1">
              <a:spcBef>
                <a:spcPts val="0"/>
              </a:spcBef>
              <a:spcAft>
                <a:spcPts val="600"/>
              </a:spcAft>
              <a:buClr>
                <a:schemeClr val="bg2">
                  <a:lumMod val="50000"/>
                </a:schemeClr>
              </a:buClr>
              <a:buFont typeface="Arial" pitchFamily="34" charset="0"/>
              <a:buChar char="•"/>
              <a:defRPr sz="1200" b="0" i="0" kern="1200">
                <a:solidFill>
                  <a:schemeClr val="tx1"/>
                </a:solidFill>
                <a:latin typeface="+mn-lt"/>
                <a:ea typeface="+mn-ea"/>
                <a:cs typeface="Amplitude Light"/>
              </a:defRPr>
            </a:lvl3pPr>
            <a:lvl4pPr marL="731520" indent="-182880" algn="l" defTabSz="509412" rtl="0" eaLnBrk="1" latinLnBrk="0" hangingPunct="1">
              <a:spcBef>
                <a:spcPts val="0"/>
              </a:spcBef>
              <a:spcAft>
                <a:spcPts val="600"/>
              </a:spcAft>
              <a:buClr>
                <a:schemeClr val="bg2">
                  <a:lumMod val="75000"/>
                </a:schemeClr>
              </a:buClr>
              <a:buFont typeface="Arial" panose="020B0604020202020204" pitchFamily="34" charset="0"/>
              <a:buChar char="–"/>
              <a:defRPr sz="1200" b="0" i="0" kern="1200" spc="0">
                <a:solidFill>
                  <a:schemeClr val="tx1"/>
                </a:solidFill>
                <a:latin typeface="+mn-lt"/>
                <a:ea typeface="+mn-ea"/>
                <a:cs typeface="Amplitude Light"/>
              </a:defRPr>
            </a:lvl4pPr>
            <a:lvl5pPr marL="914400" indent="-182880" algn="l" defTabSz="509412" rtl="0" eaLnBrk="1" latinLnBrk="0" hangingPunct="1">
              <a:spcBef>
                <a:spcPts val="0"/>
              </a:spcBef>
              <a:spcAft>
                <a:spcPts val="600"/>
              </a:spcAft>
              <a:buClr>
                <a:schemeClr val="bg2">
                  <a:lumMod val="90000"/>
                </a:schemeClr>
              </a:buClr>
              <a:buFont typeface="Arial" pitchFamily="34" charset="0"/>
              <a:buChar char="•"/>
              <a:defRPr sz="1200" b="0" i="0" kern="1200" spc="0">
                <a:solidFill>
                  <a:schemeClr val="tx1"/>
                </a:solidFill>
                <a:latin typeface="+mn-lt"/>
                <a:ea typeface="+mn-ea"/>
                <a:cs typeface="Amplitude Light"/>
              </a:defRPr>
            </a:lvl5pPr>
            <a:lvl6pPr marL="822960" indent="-256032" algn="l" defTabSz="509412" rtl="0" eaLnBrk="1" latinLnBrk="0" hangingPunct="1">
              <a:spcBef>
                <a:spcPts val="600"/>
              </a:spcBef>
              <a:buFont typeface="Arial"/>
              <a:buChar char="•"/>
              <a:defRPr sz="1400" b="0" i="0" kern="1200" spc="0">
                <a:solidFill>
                  <a:schemeClr val="tx1"/>
                </a:solidFill>
                <a:latin typeface="+mn-lt"/>
                <a:ea typeface="+mn-ea"/>
                <a:cs typeface="Amplitude Light"/>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161094" indent="-161094" defTabSz="449505" eaLnBrk="0" fontAlgn="auto" hangingPunct="0">
              <a:spcBef>
                <a:spcPct val="50000"/>
              </a:spcBef>
              <a:spcAft>
                <a:spcPts val="1059"/>
              </a:spcAft>
              <a:buClr>
                <a:srgbClr val="D8D1CA">
                  <a:lumMod val="10000"/>
                </a:srgbClr>
              </a:buClr>
              <a:buFont typeface="Arial" charset="0"/>
              <a:buChar char="•"/>
              <a:defRPr/>
            </a:pPr>
            <a:r>
              <a:rPr lang="en-US" sz="1400" dirty="0">
                <a:solidFill>
                  <a:schemeClr val="tx2"/>
                </a:solidFill>
                <a:latin typeface="Arial" panose="020B0604020202020204" pitchFamily="34" charset="0"/>
                <a:cs typeface="Arial" panose="020B0604020202020204" pitchFamily="34" charset="0"/>
              </a:rPr>
              <a:t>Under Section 1202, a non-corporate shareholder is generally eligible for a full or partial exclusion on the gain from a sale or exchange of QSBS that has been held for more than five years.¹ In order to qualify as QSBS, shares must be:</a:t>
            </a:r>
          </a:p>
          <a:p>
            <a:pPr marL="706008" lvl="1" indent="-302575" defTabSz="449505" eaLnBrk="0" fontAlgn="auto" hangingPunct="0">
              <a:spcBef>
                <a:spcPct val="50000"/>
              </a:spcBef>
              <a:spcAft>
                <a:spcPts val="1059"/>
              </a:spcAft>
              <a:buClr>
                <a:srgbClr val="000000"/>
              </a:buClr>
              <a:buFont typeface="Frutiger LT 55 Roman" pitchFamily="34" charset="0"/>
              <a:buAutoNum type="arabicParenR"/>
              <a:defRPr/>
            </a:pPr>
            <a:r>
              <a:rPr lang="en-US" sz="1400" dirty="0">
                <a:solidFill>
                  <a:schemeClr val="tx2"/>
                </a:solidFill>
                <a:latin typeface="Arial" panose="020B0604020202020204" pitchFamily="34" charset="0"/>
                <a:cs typeface="Arial" panose="020B0604020202020204" pitchFamily="34" charset="0"/>
              </a:rPr>
              <a:t>Issued by a “qualified small business” after August 10, 1993,² and</a:t>
            </a:r>
          </a:p>
          <a:p>
            <a:pPr marL="706008" lvl="1" indent="-302575" defTabSz="449505" eaLnBrk="0" fontAlgn="auto" hangingPunct="0">
              <a:spcBef>
                <a:spcPct val="50000"/>
              </a:spcBef>
              <a:spcAft>
                <a:spcPts val="1059"/>
              </a:spcAft>
              <a:buClr>
                <a:srgbClr val="000000"/>
              </a:buClr>
              <a:buFont typeface="Frutiger LT 55 Roman" pitchFamily="34" charset="0"/>
              <a:buAutoNum type="arabicParenR"/>
              <a:defRPr/>
            </a:pPr>
            <a:r>
              <a:rPr lang="en-US" sz="1400" dirty="0">
                <a:solidFill>
                  <a:schemeClr val="tx2"/>
                </a:solidFill>
                <a:latin typeface="Arial" panose="020B0604020202020204" pitchFamily="34" charset="0"/>
                <a:cs typeface="Arial" panose="020B0604020202020204" pitchFamily="34" charset="0"/>
              </a:rPr>
              <a:t>Acquired by the taxpayer at original issuance, either purchased or received as compensation for services </a:t>
            </a:r>
            <a:r>
              <a:rPr lang="en-US" sz="1400" dirty="0" smtClean="0">
                <a:solidFill>
                  <a:schemeClr val="tx2"/>
                </a:solidFill>
                <a:latin typeface="Arial" panose="020B0604020202020204" pitchFamily="34" charset="0"/>
                <a:cs typeface="Arial" panose="020B0604020202020204" pitchFamily="34" charset="0"/>
              </a:rPr>
              <a:t>rendered</a:t>
            </a:r>
            <a:r>
              <a:rPr lang="en-US" sz="1400" baseline="30000" dirty="0" smtClean="0">
                <a:solidFill>
                  <a:schemeClr val="tx2"/>
                </a:solidFill>
                <a:latin typeface="Arial" panose="020B0604020202020204" pitchFamily="34" charset="0"/>
                <a:cs typeface="Arial" panose="020B0604020202020204" pitchFamily="34" charset="0"/>
              </a:rPr>
              <a:t>2,3</a:t>
            </a:r>
            <a:endParaRPr lang="en-US" sz="1400" baseline="30000" dirty="0">
              <a:solidFill>
                <a:schemeClr val="tx2"/>
              </a:solidFill>
              <a:latin typeface="Arial" panose="020B0604020202020204" pitchFamily="34" charset="0"/>
              <a:cs typeface="Arial" panose="020B0604020202020204" pitchFamily="34" charset="0"/>
            </a:endParaRPr>
          </a:p>
        </p:txBody>
      </p:sp>
      <p:sp>
        <p:nvSpPr>
          <p:cNvPr id="6" name="Title 1"/>
          <p:cNvSpPr txBox="1">
            <a:spLocks/>
          </p:cNvSpPr>
          <p:nvPr/>
        </p:nvSpPr>
        <p:spPr>
          <a:xfrm>
            <a:off x="432496" y="447654"/>
            <a:ext cx="8257839" cy="390525"/>
          </a:xfrm>
          <a:prstGeom prst="rect">
            <a:avLst/>
          </a:prstGeom>
        </p:spPr>
        <p:txBody>
          <a:bodyPr vert="horz" wrap="square" lIns="0" tIns="0" rIns="0" bIns="0" rtlCol="0" anchor="b" anchorCtr="0">
            <a:noAutofit/>
          </a:bodyPr>
          <a:lstStyle>
            <a:lvl1pPr algn="l" defTabSz="509412" rtl="0" eaLnBrk="1" latinLnBrk="0" hangingPunct="1">
              <a:lnSpc>
                <a:spcPct val="95000"/>
              </a:lnSpc>
              <a:spcBef>
                <a:spcPct val="0"/>
              </a:spcBef>
              <a:buNone/>
              <a:defRPr lang="en-US" sz="1500" b="1" i="0" kern="1200" spc="0">
                <a:solidFill>
                  <a:schemeClr val="tx2"/>
                </a:solidFill>
                <a:latin typeface="+mj-lt"/>
                <a:ea typeface="+mj-ea"/>
                <a:cs typeface="Amplitude Regular"/>
              </a:defRPr>
            </a:lvl1pPr>
          </a:lstStyle>
          <a:p>
            <a:pPr defTabSz="449505" fontAlgn="auto">
              <a:spcAft>
                <a:spcPts val="0"/>
              </a:spcAft>
              <a:buClrTx/>
              <a:defRPr/>
            </a:pPr>
            <a:r>
              <a:rPr lang="en-US" sz="1800" dirty="0">
                <a:latin typeface="Arial" panose="020B0604020202020204" pitchFamily="34" charset="0"/>
                <a:cs typeface="Arial" panose="020B0604020202020204" pitchFamily="34" charset="0"/>
              </a:rPr>
              <a:t>Qualified small business stock (QSBS) defined</a:t>
            </a:r>
          </a:p>
        </p:txBody>
      </p:sp>
      <p:sp>
        <p:nvSpPr>
          <p:cNvPr id="7" name="Content Placeholder 4"/>
          <p:cNvSpPr txBox="1">
            <a:spLocks/>
          </p:cNvSpPr>
          <p:nvPr/>
        </p:nvSpPr>
        <p:spPr>
          <a:xfrm>
            <a:off x="437029" y="5923991"/>
            <a:ext cx="8271841" cy="313765"/>
          </a:xfrm>
          <a:prstGeom prst="rect">
            <a:avLst/>
          </a:prstGeom>
        </p:spPr>
        <p:txBody>
          <a:bodyPr lIns="0" rIns="0" anchor="b"/>
          <a:lstStyle>
            <a:lvl1pPr marL="91440" indent="-182880" algn="l" defTabSz="509412" rtl="0" eaLnBrk="1" latinLnBrk="0" hangingPunct="1">
              <a:spcBef>
                <a:spcPts val="0"/>
              </a:spcBef>
              <a:spcAft>
                <a:spcPts val="100"/>
              </a:spcAft>
              <a:buClr>
                <a:schemeClr val="bg2">
                  <a:lumMod val="10000"/>
                </a:schemeClr>
              </a:buClr>
              <a:buFont typeface="+mj-lt"/>
              <a:buAutoNum type="arabicPeriod"/>
              <a:defRPr sz="800" b="0" i="0" kern="1200" spc="0" baseline="0">
                <a:solidFill>
                  <a:schemeClr val="tx1">
                    <a:lumMod val="85000"/>
                    <a:lumOff val="15000"/>
                  </a:schemeClr>
                </a:solidFill>
                <a:latin typeface="+mn-lt"/>
                <a:ea typeface="+mn-ea"/>
                <a:cs typeface="Amplitude Light"/>
              </a:defRPr>
            </a:lvl1pPr>
            <a:lvl2pPr marL="365760" indent="-182880" algn="l" defTabSz="509412" rtl="0" eaLnBrk="1" latinLnBrk="0" hangingPunct="1">
              <a:spcBef>
                <a:spcPts val="0"/>
              </a:spcBef>
              <a:spcAft>
                <a:spcPts val="600"/>
              </a:spcAft>
              <a:buClr>
                <a:schemeClr val="bg2">
                  <a:lumMod val="25000"/>
                </a:schemeClr>
              </a:buClr>
              <a:buFont typeface="Arial" panose="020B0604020202020204" pitchFamily="34" charset="0"/>
              <a:buChar char="–"/>
              <a:defRPr sz="1100" b="0" i="0" kern="1200" spc="0">
                <a:solidFill>
                  <a:schemeClr val="tx1"/>
                </a:solidFill>
                <a:latin typeface="+mn-lt"/>
                <a:ea typeface="+mn-ea"/>
                <a:cs typeface="Amplitude Light"/>
              </a:defRPr>
            </a:lvl2pPr>
            <a:lvl3pPr marL="548640" indent="-182880" algn="l" defTabSz="509412" rtl="0" eaLnBrk="1" latinLnBrk="0" hangingPunct="1">
              <a:spcBef>
                <a:spcPts val="0"/>
              </a:spcBef>
              <a:spcAft>
                <a:spcPts val="600"/>
              </a:spcAft>
              <a:buClr>
                <a:schemeClr val="bg2">
                  <a:lumMod val="50000"/>
                </a:schemeClr>
              </a:buClr>
              <a:buFont typeface="Arial" pitchFamily="34" charset="0"/>
              <a:buChar char="•"/>
              <a:defRPr sz="1000" b="0" i="0" kern="1200">
                <a:solidFill>
                  <a:schemeClr val="tx1"/>
                </a:solidFill>
                <a:latin typeface="+mn-lt"/>
                <a:ea typeface="+mn-ea"/>
                <a:cs typeface="Amplitude Light"/>
              </a:defRPr>
            </a:lvl3pPr>
            <a:lvl4pPr marL="731520" indent="-182880" algn="l" defTabSz="509412" rtl="0" eaLnBrk="1" latinLnBrk="0" hangingPunct="1">
              <a:spcBef>
                <a:spcPts val="0"/>
              </a:spcBef>
              <a:spcAft>
                <a:spcPts val="600"/>
              </a:spcAft>
              <a:buClr>
                <a:schemeClr val="bg2">
                  <a:lumMod val="75000"/>
                </a:schemeClr>
              </a:buClr>
              <a:buFont typeface="Arial" panose="020B0604020202020204" pitchFamily="34" charset="0"/>
              <a:buChar char="–"/>
              <a:defRPr sz="1000" b="0" i="0" kern="1200" spc="0">
                <a:solidFill>
                  <a:schemeClr val="tx1"/>
                </a:solidFill>
                <a:latin typeface="+mn-lt"/>
                <a:ea typeface="+mn-ea"/>
                <a:cs typeface="Amplitude Light"/>
              </a:defRPr>
            </a:lvl4pPr>
            <a:lvl5pPr marL="914400" indent="-182880" algn="l" defTabSz="509412" rtl="0" eaLnBrk="1" latinLnBrk="0" hangingPunct="1">
              <a:spcBef>
                <a:spcPts val="0"/>
              </a:spcBef>
              <a:spcAft>
                <a:spcPts val="600"/>
              </a:spcAft>
              <a:buClr>
                <a:schemeClr val="bg2">
                  <a:lumMod val="90000"/>
                </a:schemeClr>
              </a:buClr>
              <a:buFont typeface="Arial" pitchFamily="34" charset="0"/>
              <a:buChar char="•"/>
              <a:defRPr sz="1000" b="0" i="0" kern="1200" spc="0">
                <a:solidFill>
                  <a:schemeClr val="tx1"/>
                </a:solidFill>
                <a:latin typeface="+mn-lt"/>
                <a:ea typeface="+mn-ea"/>
                <a:cs typeface="Amplitude Light"/>
              </a:defRPr>
            </a:lvl5pPr>
            <a:lvl6pPr marL="822960" indent="-256032" algn="l" defTabSz="509412" rtl="0" eaLnBrk="1" latinLnBrk="0" hangingPunct="1">
              <a:spcBef>
                <a:spcPts val="600"/>
              </a:spcBef>
              <a:buFont typeface="Arial"/>
              <a:buChar char="•"/>
              <a:defRPr sz="1400" b="0" i="0" kern="1200" spc="0">
                <a:solidFill>
                  <a:schemeClr val="tx1"/>
                </a:solidFill>
                <a:latin typeface="+mn-lt"/>
                <a:ea typeface="+mn-ea"/>
                <a:cs typeface="Amplitude Light"/>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0" indent="0" defTabSz="449505" fontAlgn="auto">
              <a:spcAft>
                <a:spcPts val="88"/>
              </a:spcAft>
              <a:buClr>
                <a:srgbClr val="D8D1CA">
                  <a:lumMod val="10000"/>
                </a:srgbClr>
              </a:buClr>
              <a:buNone/>
              <a:defRPr/>
            </a:pPr>
            <a:r>
              <a:rPr lang="en-US" sz="1000">
                <a:solidFill>
                  <a:schemeClr val="tx2"/>
                </a:solidFill>
                <a:latin typeface="Arial" panose="020B0604020202020204" pitchFamily="34" charset="0"/>
                <a:cs typeface="Arial" panose="020B0604020202020204" pitchFamily="34" charset="0"/>
              </a:rPr>
              <a:t>Source: Internal Revenue Code Section 1202.</a:t>
            </a:r>
          </a:p>
          <a:p>
            <a:pPr marL="201717" indent="-201717" defTabSz="449505" fontAlgn="auto">
              <a:spcAft>
                <a:spcPts val="88"/>
              </a:spcAft>
              <a:buClr>
                <a:srgbClr val="D8D1CA">
                  <a:lumMod val="10000"/>
                </a:srgbClr>
              </a:buClr>
              <a:defRPr/>
            </a:pPr>
            <a:r>
              <a:rPr lang="en-US" sz="1000">
                <a:solidFill>
                  <a:schemeClr val="tx2"/>
                </a:solidFill>
                <a:latin typeface="Arial" panose="020B0604020202020204" pitchFamily="34" charset="0"/>
                <a:cs typeface="Arial" panose="020B0604020202020204" pitchFamily="34" charset="0"/>
              </a:rPr>
              <a:t>Section 1202(a)(1). Assumes that the taxpayer does not hold any offsetting short positions as outlined in section 1202(j).</a:t>
            </a:r>
            <a:endParaRPr lang="en-US" sz="1000" baseline="30000">
              <a:solidFill>
                <a:schemeClr val="tx2"/>
              </a:solidFill>
              <a:latin typeface="Arial" panose="020B0604020202020204" pitchFamily="34" charset="0"/>
              <a:cs typeface="Arial" panose="020B0604020202020204" pitchFamily="34" charset="0"/>
            </a:endParaRPr>
          </a:p>
          <a:p>
            <a:pPr marL="201717" indent="-201717" defTabSz="449505" fontAlgn="auto">
              <a:spcAft>
                <a:spcPts val="88"/>
              </a:spcAft>
              <a:buClr>
                <a:srgbClr val="D8D1CA">
                  <a:lumMod val="10000"/>
                </a:srgbClr>
              </a:buClr>
              <a:defRPr/>
            </a:pPr>
            <a:r>
              <a:rPr lang="en-US" sz="1000">
                <a:solidFill>
                  <a:schemeClr val="tx2"/>
                </a:solidFill>
                <a:latin typeface="Arial" panose="020B0604020202020204" pitchFamily="34" charset="0"/>
                <a:cs typeface="Arial" panose="020B0604020202020204" pitchFamily="34" charset="0"/>
              </a:rPr>
              <a:t>Section 1202(c)(1).</a:t>
            </a:r>
          </a:p>
          <a:p>
            <a:pPr marL="201717" indent="-201717" defTabSz="449505" fontAlgn="auto">
              <a:spcAft>
                <a:spcPts val="88"/>
              </a:spcAft>
              <a:buClr>
                <a:srgbClr val="D8D1CA">
                  <a:lumMod val="10000"/>
                </a:srgbClr>
              </a:buClr>
              <a:defRPr/>
            </a:pPr>
            <a:r>
              <a:rPr lang="en-US" sz="1000">
                <a:solidFill>
                  <a:schemeClr val="tx2"/>
                </a:solidFill>
                <a:latin typeface="Arial" panose="020B0604020202020204" pitchFamily="34" charset="0"/>
                <a:cs typeface="Arial" panose="020B0604020202020204" pitchFamily="34" charset="0"/>
              </a:rPr>
              <a:t>Certain qualified non-recognition transfers will allow the transferee to retain the same benefits. The specific transfers are outlined in Section 1202(h), but include transfers by death, transfers by gift, and certain transfers out of partnerships.</a:t>
            </a:r>
            <a:endParaRPr lang="en-US" sz="10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047751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9"/>
          </p:nvPr>
        </p:nvSpPr>
        <p:spPr>
          <a:xfrm>
            <a:off x="347472" y="1145607"/>
            <a:ext cx="8458200" cy="4389120"/>
          </a:xfrm>
        </p:spPr>
        <p:txBody>
          <a:bodyPr/>
          <a:lstStyle/>
          <a:p>
            <a:pPr marL="0" indent="0">
              <a:buNone/>
            </a:pPr>
            <a:r>
              <a:rPr lang="en-US" sz="1000" dirty="0">
                <a:solidFill>
                  <a:schemeClr val="tx2"/>
                </a:solidFill>
                <a:latin typeface="Arial" panose="020B0604020202020204" pitchFamily="34" charset="0"/>
                <a:cs typeface="Arial" panose="020B0604020202020204" pitchFamily="34" charset="0"/>
              </a:rPr>
              <a:t>Risk and return measures are developed by J.P. Morgan and a multi-factor model. Estimates of unmanaged return and volatility for portfolios are based on our projected long-term estimates and are described in greater detail below.</a:t>
            </a:r>
          </a:p>
          <a:p>
            <a:pPr marL="0" indent="0">
              <a:buNone/>
            </a:pPr>
            <a:r>
              <a:rPr lang="en-US" sz="1000" dirty="0">
                <a:solidFill>
                  <a:schemeClr val="tx2"/>
                </a:solidFill>
                <a:latin typeface="Arial" panose="020B0604020202020204" pitchFamily="34" charset="0"/>
                <a:cs typeface="Arial" panose="020B0604020202020204" pitchFamily="34" charset="0"/>
              </a:rPr>
              <a:t>Our investment management research incorporates our proprietary projections of the long-term returns and volatility of each asset class over the long term, as well as mathematically derived correlations among the asset classes. Clearly, neither we nor any other financial firm can predict how markets will perform in the future. But we do believe that by analyzing current economic and market conditions and historical market trends, and then, most critically, making projections of future economic growth, inflation, and real yields for each country, we can estimate the long-term performance for an entire asset class, given current and our estimated equilibrium levels.</a:t>
            </a:r>
          </a:p>
          <a:p>
            <a:pPr marL="0" indent="0">
              <a:buNone/>
            </a:pPr>
            <a:r>
              <a:rPr lang="en-US" sz="1000" dirty="0">
                <a:solidFill>
                  <a:schemeClr val="tx2"/>
                </a:solidFill>
                <a:latin typeface="Arial" panose="020B0604020202020204" pitchFamily="34" charset="0"/>
                <a:cs typeface="Arial" panose="020B0604020202020204" pitchFamily="34" charset="0"/>
              </a:rPr>
              <a:t>The equilibrium level shows the average or central tendency over a very long period of time around which market returns will tend to fluctuate, because it represents the value inherent in that market. It is possible indeed, probable that actual returns will vary considerably from this, even for a number of years. But we believe that market returns will always at some point return to the equilibrium trend.</a:t>
            </a:r>
          </a:p>
          <a:p>
            <a:pPr marL="0" indent="0">
              <a:buNone/>
            </a:pPr>
            <a:r>
              <a:rPr lang="en-US" sz="1000" dirty="0">
                <a:solidFill>
                  <a:schemeClr val="tx2"/>
                </a:solidFill>
                <a:latin typeface="Arial" panose="020B0604020202020204" pitchFamily="34" charset="0"/>
                <a:cs typeface="Arial" panose="020B0604020202020204" pitchFamily="34" charset="0"/>
              </a:rPr>
              <a:t>We further believe that these kinds of forward-looking assessments are far more accurate than historical trends in deciding what asset class performance will be, and how best to determine an optimal asset mix.</a:t>
            </a:r>
          </a:p>
          <a:p>
            <a:pPr marL="0" indent="0">
              <a:buNone/>
            </a:pPr>
            <a:r>
              <a:rPr lang="en-US" sz="1000" dirty="0">
                <a:solidFill>
                  <a:schemeClr val="tx2"/>
                </a:solidFill>
                <a:latin typeface="Arial" panose="020B0604020202020204" pitchFamily="34" charset="0"/>
                <a:cs typeface="Arial" panose="020B0604020202020204" pitchFamily="34" charset="0"/>
              </a:rPr>
              <a:t>In reviewing this material, please understand that all references to return are not promises, or even estimates, of actual returns one may achieve. They simply show what the long-term return should be, according to our best estimates.</a:t>
            </a:r>
          </a:p>
          <a:p>
            <a:pPr marL="0" indent="0">
              <a:buNone/>
            </a:pPr>
            <a:r>
              <a:rPr lang="en-US" sz="1000" dirty="0">
                <a:solidFill>
                  <a:schemeClr val="tx2"/>
                </a:solidFill>
                <a:latin typeface="Arial" panose="020B0604020202020204" pitchFamily="34" charset="0"/>
                <a:cs typeface="Arial" panose="020B0604020202020204" pitchFamily="34" charset="0"/>
              </a:rPr>
              <a:t>Also note that actual performance may be affected by the expertise of the person who actually manages these investments, both in picking individual securities and possibly adjusting the mix periodically to take advantage of asset class </a:t>
            </a:r>
            <a:r>
              <a:rPr lang="en-US" sz="1000" dirty="0" err="1">
                <a:solidFill>
                  <a:schemeClr val="tx2"/>
                </a:solidFill>
                <a:latin typeface="Arial" panose="020B0604020202020204" pitchFamily="34" charset="0"/>
                <a:cs typeface="Arial" panose="020B0604020202020204" pitchFamily="34" charset="0"/>
              </a:rPr>
              <a:t>undervaluations</a:t>
            </a:r>
            <a:r>
              <a:rPr lang="en-US" sz="1000" dirty="0">
                <a:solidFill>
                  <a:schemeClr val="tx2"/>
                </a:solidFill>
                <a:latin typeface="Arial" panose="020B0604020202020204" pitchFamily="34" charset="0"/>
                <a:cs typeface="Arial" panose="020B0604020202020204" pitchFamily="34" charset="0"/>
              </a:rPr>
              <a:t> and overvaluations caused by market trends.</a:t>
            </a:r>
          </a:p>
          <a:p>
            <a:pPr marL="0" indent="0">
              <a:buNone/>
            </a:pPr>
            <a:r>
              <a:rPr lang="en-US" sz="1000" dirty="0">
                <a:solidFill>
                  <a:schemeClr val="tx2"/>
                </a:solidFill>
                <a:latin typeface="Arial" panose="020B0604020202020204" pitchFamily="34" charset="0"/>
                <a:cs typeface="Arial" panose="020B0604020202020204" pitchFamily="34" charset="0"/>
              </a:rPr>
              <a:t>For the purpose of this analysis volatility is defined as a statistical measure of the dispersion of return for a given allocation and is measured as the standard deviation of the allocation’s arithmetic return. Correlation is a statistical measure of the degree to which the movements of two variables, in this case asset class returns, are related. Correlation can range from -1 to 1 with 1 indicating that the returns of two assets move directionally in concert with one another, i.e. they behave in the same way during the same time. A correlation of 0 indicates that the returns move independently of each other and -1 indicates that they move in the opposite direction.</a:t>
            </a:r>
          </a:p>
          <a:p>
            <a:pPr marL="0" indent="0">
              <a:buNone/>
            </a:pPr>
            <a:r>
              <a:rPr lang="en-US" sz="1000" dirty="0">
                <a:solidFill>
                  <a:schemeClr val="tx2"/>
                </a:solidFill>
                <a:latin typeface="Arial" panose="020B0604020202020204" pitchFamily="34" charset="0"/>
                <a:cs typeface="Arial" panose="020B0604020202020204" pitchFamily="34" charset="0"/>
              </a:rPr>
              <a:t>Notwithstanding anything herein to the contrary, each recipient of this presentation, and each employee, representative or other agent of such recipient may disclose to any and all persons, without limitation of any kind, the U.S. federal and state income tax treatment and the U.S. federal and state income tax structure of the transactions contemplated hereby and all materials of any kind (including opinions or other tax analyses) that are provided to such recipient relating to such tax treatment and tax structure insofar as such treatment and/or structure relates to a U.S. federal or state income tax strategy provided to such recipient by JPMorgan Chase &amp; Co. and its subsidiaries.</a:t>
            </a:r>
          </a:p>
          <a:p>
            <a:pPr marL="0" indent="0">
              <a:buNone/>
            </a:pPr>
            <a:r>
              <a:rPr lang="en-US" sz="1000" dirty="0">
                <a:solidFill>
                  <a:schemeClr val="tx2"/>
                </a:solidFill>
                <a:latin typeface="Arial" panose="020B0604020202020204" pitchFamily="34" charset="0"/>
                <a:cs typeface="Arial" panose="020B0604020202020204" pitchFamily="34" charset="0"/>
              </a:rPr>
              <a:t>Information herein is believed to be reliable but J.P. Morgan does not warrant its completeness or accuracy. The analysis herein is based on our estimates and is for illustrative purposes only. Furthermore, the material is incomplete without reference to, and should be viewed in conjunction with, the verbal briefing provided by J.P. Morgan.</a:t>
            </a:r>
          </a:p>
        </p:txBody>
      </p:sp>
      <p:sp>
        <p:nvSpPr>
          <p:cNvPr id="5" name="Title 4"/>
          <p:cNvSpPr>
            <a:spLocks noGrp="1"/>
          </p:cNvSpPr>
          <p:nvPr>
            <p:ph type="title"/>
          </p:nvPr>
        </p:nvSpPr>
        <p:spPr>
          <a:xfrm>
            <a:off x="347472" y="419963"/>
            <a:ext cx="8458200" cy="390525"/>
          </a:xfrm>
        </p:spPr>
        <p:txBody>
          <a:bodyPr/>
          <a:lstStyle/>
          <a:p>
            <a:r>
              <a:rPr lang="en-US" sz="1800" dirty="0" smtClean="0">
                <a:latin typeface="Arial" panose="020B0604020202020204" pitchFamily="34" charset="0"/>
                <a:cs typeface="Arial" panose="020B0604020202020204" pitchFamily="34" charset="0"/>
              </a:rPr>
              <a:t>Important information: Understanding long-term estimates</a:t>
            </a: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974544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quarter" idx="13"/>
          </p:nvPr>
        </p:nvSpPr>
        <p:spPr>
          <a:xfrm>
            <a:off x="347471" y="1411942"/>
            <a:ext cx="8458200" cy="3378574"/>
          </a:xfrm>
          <a:noFill/>
        </p:spPr>
        <p:txBody>
          <a:bodyPr tIns="0" rIns="0" bIns="0" numCol="1" spcCol="228546"/>
          <a:lstStyle/>
          <a:p>
            <a:pPr marL="0" indent="0" defTabSz="410099">
              <a:spcAft>
                <a:spcPts val="90"/>
              </a:spcAft>
              <a:buClr>
                <a:srgbClr val="D8D1CA">
                  <a:lumMod val="10000"/>
                </a:srgbClr>
              </a:buClr>
              <a:buNone/>
            </a:pPr>
            <a:r>
              <a:rPr lang="en-GB" sz="1000" dirty="0">
                <a:solidFill>
                  <a:schemeClr val="tx2"/>
                </a:solidFill>
                <a:latin typeface="Arial" panose="020B0604020202020204" pitchFamily="34" charset="0"/>
                <a:cs typeface="Arial" panose="020B0604020202020204" pitchFamily="34" charset="0"/>
              </a:rPr>
              <a:t>Conflicts of interest will arise whenever JPMorgan Chase Bank, N.A. or any of its affiliates (together, “J.P. Morgan”) have an actual or perceived economic or other incentive in its management of our clients’ portfolios to act in a way that benefits J.P. Morgan. Conflicts will result, for example (to the extent the following activities are permitted in your account): (1) when J.P. Morgan invests in an investment product, such as a mutual fund, structured product, separately managed account or hedge fund issued or managed by JPMorgan Chase Bank, N.A. or an affiliate, such as J.P. Morgan Investment Management Inc.; (2) when a J.P. Morgan entity obtains services, including trade execution and trade clearing, from an affiliate; (3) when J.P. Morgan receives payment as a result of purchasing an investment product for a client’s account; or (4) when J.P. Morgan receives payment for providing services (including shareholder servicing, recordkeeping or custody) with respect to investment products purchased for a client’s portfolio. Other conflicts will result because of relationships that J.P. Morgan has with other clients or when J.P. Morgan acts for its own account. </a:t>
            </a:r>
          </a:p>
          <a:p>
            <a:pPr marL="0" indent="0" defTabSz="410099">
              <a:spcAft>
                <a:spcPts val="90"/>
              </a:spcAft>
              <a:buClr>
                <a:srgbClr val="D8D1CA">
                  <a:lumMod val="10000"/>
                </a:srgbClr>
              </a:buClr>
              <a:buNone/>
            </a:pPr>
            <a:endParaRPr lang="en-GB" sz="1000" dirty="0">
              <a:solidFill>
                <a:schemeClr val="tx2"/>
              </a:solidFill>
              <a:latin typeface="Arial" panose="020B0604020202020204" pitchFamily="34" charset="0"/>
              <a:cs typeface="Arial" panose="020B0604020202020204" pitchFamily="34" charset="0"/>
            </a:endParaRPr>
          </a:p>
          <a:p>
            <a:pPr marL="0" indent="0" defTabSz="410099">
              <a:spcAft>
                <a:spcPts val="90"/>
              </a:spcAft>
              <a:buClr>
                <a:srgbClr val="D8D1CA">
                  <a:lumMod val="10000"/>
                </a:srgbClr>
              </a:buClr>
              <a:buNone/>
            </a:pPr>
            <a:r>
              <a:rPr lang="en-GB" sz="1000" dirty="0">
                <a:solidFill>
                  <a:schemeClr val="tx2"/>
                </a:solidFill>
                <a:latin typeface="Arial" panose="020B0604020202020204" pitchFamily="34" charset="0"/>
                <a:cs typeface="Arial" panose="020B0604020202020204" pitchFamily="34" charset="0"/>
              </a:rPr>
              <a:t>Investment strategies are selected from both J.P. Morgan and third-party asset managers and are subject to a review process by our manager research teams. From this pool of strategies, our portfolio construction teams select those strategies we believe fit our asset allocation goals and forward looking views in order to meet the portfolio's investment objective.</a:t>
            </a:r>
          </a:p>
          <a:p>
            <a:pPr marL="0" indent="0" defTabSz="410099">
              <a:spcAft>
                <a:spcPts val="90"/>
              </a:spcAft>
              <a:buClr>
                <a:srgbClr val="D8D1CA">
                  <a:lumMod val="10000"/>
                </a:srgbClr>
              </a:buClr>
              <a:buNone/>
            </a:pPr>
            <a:endParaRPr lang="en-GB" sz="1000" dirty="0">
              <a:solidFill>
                <a:schemeClr val="tx2"/>
              </a:solidFill>
              <a:latin typeface="Arial" panose="020B0604020202020204" pitchFamily="34" charset="0"/>
              <a:cs typeface="Arial" panose="020B0604020202020204" pitchFamily="34" charset="0"/>
            </a:endParaRPr>
          </a:p>
          <a:p>
            <a:pPr marL="0" indent="0" defTabSz="410099">
              <a:spcAft>
                <a:spcPts val="90"/>
              </a:spcAft>
              <a:buClr>
                <a:srgbClr val="D8D1CA">
                  <a:lumMod val="10000"/>
                </a:srgbClr>
              </a:buClr>
              <a:buNone/>
            </a:pPr>
            <a:r>
              <a:rPr lang="en-GB" sz="1000" dirty="0">
                <a:solidFill>
                  <a:schemeClr val="tx2"/>
                </a:solidFill>
                <a:latin typeface="Arial" panose="020B0604020202020204" pitchFamily="34" charset="0"/>
                <a:cs typeface="Arial" panose="020B0604020202020204" pitchFamily="34" charset="0"/>
              </a:rPr>
              <a:t>As a general matter, we prefer J.P. Morgan managed strategies. We expect the proportion of J.P. Morgan managed strategies will be high (in fact, up to I00 percent) in strategies such as, for example, cash and high-quality fixed income, subject to applicable law and any account-specific considerations.</a:t>
            </a:r>
          </a:p>
          <a:p>
            <a:pPr marL="0" indent="0" defTabSz="410099">
              <a:spcAft>
                <a:spcPts val="90"/>
              </a:spcAft>
              <a:buClr>
                <a:srgbClr val="D8D1CA">
                  <a:lumMod val="10000"/>
                </a:srgbClr>
              </a:buClr>
              <a:buNone/>
            </a:pPr>
            <a:endParaRPr lang="en-GB" sz="1000" dirty="0">
              <a:solidFill>
                <a:schemeClr val="tx2"/>
              </a:solidFill>
              <a:latin typeface="Arial" panose="020B0604020202020204" pitchFamily="34" charset="0"/>
              <a:cs typeface="Arial" panose="020B0604020202020204" pitchFamily="34" charset="0"/>
            </a:endParaRPr>
          </a:p>
          <a:p>
            <a:pPr marL="0" indent="0" defTabSz="410099">
              <a:spcAft>
                <a:spcPts val="90"/>
              </a:spcAft>
              <a:buClr>
                <a:srgbClr val="D8D1CA">
                  <a:lumMod val="10000"/>
                </a:srgbClr>
              </a:buClr>
              <a:buNone/>
            </a:pPr>
            <a:r>
              <a:rPr lang="en-GB" sz="1000" dirty="0">
                <a:solidFill>
                  <a:schemeClr val="tx2"/>
                </a:solidFill>
                <a:latin typeface="Arial" panose="020B0604020202020204" pitchFamily="34" charset="0"/>
                <a:cs typeface="Arial" panose="020B0604020202020204" pitchFamily="34" charset="0"/>
              </a:rPr>
              <a:t>While our internally managed strategies generally align well with our forward looking views, and we are familiar with the investment processes as well as the risk and compliance philosophy of the firm, it is important to note that J.P. Morgan receives more overall fees when internally managed strategies are included. We offer the option of choosing to exclude J.P. Morgan managed strategies (other than cash and liquidity products) in certain portfolios.</a:t>
            </a:r>
            <a:endParaRPr lang="en-US" sz="1000" dirty="0">
              <a:solidFill>
                <a:schemeClr val="tx2"/>
              </a:solidFill>
              <a:latin typeface="Arial" panose="020B0604020202020204" pitchFamily="34" charset="0"/>
              <a:cs typeface="Arial" panose="020B0604020202020204" pitchFamily="34" charset="0"/>
            </a:endParaRPr>
          </a:p>
        </p:txBody>
      </p:sp>
      <p:sp>
        <p:nvSpPr>
          <p:cNvPr id="6" name="Title 5"/>
          <p:cNvSpPr>
            <a:spLocks noGrp="1"/>
          </p:cNvSpPr>
          <p:nvPr>
            <p:ph type="title"/>
          </p:nvPr>
        </p:nvSpPr>
        <p:spPr>
          <a:xfrm>
            <a:off x="347472" y="734211"/>
            <a:ext cx="8458200" cy="390525"/>
          </a:xfrm>
          <a:prstGeom prst="rect">
            <a:avLst/>
          </a:prstGeom>
        </p:spPr>
        <p:txBody>
          <a:bodyPr/>
          <a:lstStyle/>
          <a:p>
            <a:r>
              <a:rPr lang="en-US" sz="1500" dirty="0" smtClean="0">
                <a:latin typeface="Arial" panose="020B0604020202020204" pitchFamily="34" charset="0"/>
                <a:cs typeface="Arial" panose="020B0604020202020204" pitchFamily="34" charset="0"/>
              </a:rPr>
              <a:t>INFORMATION ABOUT YOUR INVESTMENTS AND POTENTIAL CONFLICTS OF INTEREST</a:t>
            </a:r>
            <a:endParaRPr lang="en-US"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055787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ChangeArrowheads="1"/>
          </p:cNvSpPr>
          <p:nvPr/>
        </p:nvSpPr>
        <p:spPr bwMode="auto">
          <a:xfrm>
            <a:off x="349135" y="190920"/>
            <a:ext cx="8458200" cy="200055"/>
          </a:xfrm>
          <a:prstGeom prst="rect">
            <a:avLst/>
          </a:prstGeom>
          <a:noFill/>
          <a:ln w="12700">
            <a:noFill/>
            <a:miter lim="800000"/>
            <a:headEnd/>
            <a:tailEnd/>
          </a:ln>
        </p:spPr>
        <p:txBody>
          <a:bodyPr wrap="square" lIns="0" tIns="0" rIns="0" bIns="0">
            <a:spAutoFit/>
          </a:bodyPr>
          <a:lstStyle/>
          <a:p>
            <a:pPr defTabSz="914186" eaLnBrk="1" fontAlgn="auto" hangingPunct="1">
              <a:spcBef>
                <a:spcPts val="0"/>
              </a:spcBef>
              <a:spcAft>
                <a:spcPts val="0"/>
              </a:spcAft>
              <a:buClrTx/>
              <a:defRPr/>
            </a:pPr>
            <a:r>
              <a:rPr lang="en-US" sz="1300" b="1" u="sng" kern="0" dirty="0">
                <a:solidFill>
                  <a:schemeClr val="tx2"/>
                </a:solidFill>
                <a:latin typeface="Arial" panose="020B0604020202020204" pitchFamily="34" charset="0"/>
                <a:cs typeface="Arial" panose="020B0604020202020204" pitchFamily="34" charset="0"/>
              </a:rPr>
              <a:t>IMPORTANT INFORMATION</a:t>
            </a:r>
            <a:endParaRPr lang="en-GB" sz="1300" kern="0" dirty="0">
              <a:solidFill>
                <a:schemeClr val="tx2"/>
              </a:solidFill>
              <a:latin typeface="Arial" panose="020B0604020202020204" pitchFamily="34" charset="0"/>
              <a:cs typeface="Arial" panose="020B0604020202020204" pitchFamily="34" charset="0"/>
            </a:endParaRPr>
          </a:p>
        </p:txBody>
      </p:sp>
      <p:sp>
        <p:nvSpPr>
          <p:cNvPr id="9" name="TextBox 8"/>
          <p:cNvSpPr txBox="1"/>
          <p:nvPr/>
        </p:nvSpPr>
        <p:spPr>
          <a:xfrm>
            <a:off x="349135" y="486754"/>
            <a:ext cx="8458201" cy="5472953"/>
          </a:xfrm>
          <a:prstGeom prst="rect">
            <a:avLst/>
          </a:prstGeom>
          <a:noFill/>
        </p:spPr>
        <p:txBody>
          <a:bodyPr wrap="square" lIns="0" tIns="0" rIns="0" bIns="0" rtlCol="0">
            <a:noAutofit/>
          </a:bodyPr>
          <a:lstStyle/>
          <a:p>
            <a:pPr defTabSz="914186" eaLnBrk="1" fontAlgn="auto" hangingPunct="1">
              <a:spcBef>
                <a:spcPts val="0"/>
              </a:spcBef>
              <a:spcAft>
                <a:spcPts val="0"/>
              </a:spcAft>
              <a:buClrTx/>
              <a:defRPr/>
            </a:pPr>
            <a:r>
              <a:rPr lang="en-GB" sz="800" b="1" u="sng" kern="0" dirty="0">
                <a:solidFill>
                  <a:schemeClr val="tx2"/>
                </a:solidFill>
                <a:latin typeface="Arial" panose="020B0604020202020204" pitchFamily="34" charset="0"/>
                <a:cs typeface="Arial" panose="020B0604020202020204" pitchFamily="34" charset="0"/>
              </a:rPr>
              <a:t>KEY RISKS.</a:t>
            </a:r>
            <a:endParaRPr lang="en-GB" sz="800" b="1" kern="0" dirty="0">
              <a:solidFill>
                <a:schemeClr val="tx2"/>
              </a:solidFill>
              <a:latin typeface="Arial" panose="020B0604020202020204" pitchFamily="34" charset="0"/>
              <a:cs typeface="Arial" panose="020B0604020202020204" pitchFamily="34" charset="0"/>
            </a:endParaRPr>
          </a:p>
          <a:p>
            <a:pPr defTabSz="914186" eaLnBrk="1" fontAlgn="auto" hangingPunct="1">
              <a:spcBef>
                <a:spcPts val="0"/>
              </a:spcBef>
              <a:spcAft>
                <a:spcPts val="0"/>
              </a:spcAft>
              <a:buClrTx/>
              <a:defRPr/>
            </a:pPr>
            <a:r>
              <a:rPr lang="en-GB" sz="800" kern="0" dirty="0">
                <a:solidFill>
                  <a:schemeClr val="tx2"/>
                </a:solidFill>
                <a:latin typeface="Arial" panose="020B0604020202020204" pitchFamily="34" charset="0"/>
                <a:cs typeface="Arial" panose="020B0604020202020204" pitchFamily="34" charset="0"/>
              </a:rPr>
              <a:t>This material is for information purposes only, and may inform you of certain products and services offered by J.P. Morgan’s wealth management businesses, part of JPMorgan Chase &amp; Co. (“JPM”). </a:t>
            </a:r>
            <a:r>
              <a:rPr lang="en-GB" sz="800" b="1" kern="0" dirty="0">
                <a:solidFill>
                  <a:schemeClr val="tx2"/>
                </a:solidFill>
                <a:latin typeface="Arial" panose="020B0604020202020204" pitchFamily="34" charset="0"/>
                <a:cs typeface="Arial" panose="020B0604020202020204" pitchFamily="34" charset="0"/>
              </a:rPr>
              <a:t>Please read all Important Information.</a:t>
            </a:r>
            <a:endParaRPr lang="en-GB" sz="800" kern="0" dirty="0">
              <a:solidFill>
                <a:schemeClr val="tx2"/>
              </a:solidFill>
              <a:latin typeface="Arial" panose="020B0604020202020204" pitchFamily="34" charset="0"/>
              <a:cs typeface="Arial" panose="020B0604020202020204" pitchFamily="34" charset="0"/>
            </a:endParaRPr>
          </a:p>
          <a:p>
            <a:pPr defTabSz="914186" eaLnBrk="1" fontAlgn="auto" hangingPunct="1">
              <a:spcBef>
                <a:spcPts val="0"/>
              </a:spcBef>
              <a:spcAft>
                <a:spcPts val="0"/>
              </a:spcAft>
              <a:buClrTx/>
              <a:defRPr/>
            </a:pPr>
            <a:endParaRPr lang="en-GB" sz="800" b="1" kern="0" dirty="0">
              <a:solidFill>
                <a:schemeClr val="tx2"/>
              </a:solidFill>
              <a:latin typeface="Arial" panose="020B0604020202020204" pitchFamily="34" charset="0"/>
              <a:cs typeface="Arial" panose="020B0604020202020204" pitchFamily="34" charset="0"/>
            </a:endParaRPr>
          </a:p>
          <a:p>
            <a:pPr defTabSz="914186" eaLnBrk="1" fontAlgn="auto" hangingPunct="1">
              <a:spcBef>
                <a:spcPts val="0"/>
              </a:spcBef>
              <a:spcAft>
                <a:spcPts val="0"/>
              </a:spcAft>
              <a:buClrTx/>
              <a:defRPr/>
            </a:pPr>
            <a:r>
              <a:rPr lang="en-US" sz="800" kern="0" dirty="0">
                <a:solidFill>
                  <a:schemeClr val="tx2"/>
                </a:solidFill>
                <a:latin typeface="Arial" panose="020B0604020202020204" pitchFamily="34" charset="0"/>
                <a:cs typeface="Arial" panose="020B0604020202020204" pitchFamily="34" charset="0"/>
              </a:rPr>
              <a:t>Notwithstanding anything herein to the contrary, each recipient of this material, and each employee, representative or other agent of such recipient may disclose to any and all persons, without limitation of any kind, the U.S. income and franchise tax treatment and the U.S. income and franchise tax structure of the transactions contemplated hereby and all materials of any kind (including opinions or other tax analyses) that are provided to such person relating to such tax treatment and tax structure insofar as such treatment and/or structure relates to a U.S. income or franchise tax strategy provided to such person by any other person.</a:t>
            </a:r>
            <a:endParaRPr lang="en-GB" sz="800" kern="0" dirty="0">
              <a:solidFill>
                <a:schemeClr val="tx2"/>
              </a:solidFill>
              <a:latin typeface="Arial" panose="020B0604020202020204" pitchFamily="34" charset="0"/>
              <a:cs typeface="Arial" panose="020B0604020202020204" pitchFamily="34" charset="0"/>
            </a:endParaRPr>
          </a:p>
          <a:p>
            <a:pPr defTabSz="914186" eaLnBrk="1" fontAlgn="auto" hangingPunct="1">
              <a:spcBef>
                <a:spcPts val="0"/>
              </a:spcBef>
              <a:spcAft>
                <a:spcPts val="0"/>
              </a:spcAft>
              <a:buClrTx/>
              <a:defRPr/>
            </a:pPr>
            <a:endParaRPr lang="en-GB" sz="800" b="1" u="sng" kern="0" dirty="0">
              <a:solidFill>
                <a:schemeClr val="tx2"/>
              </a:solidFill>
              <a:latin typeface="Arial" panose="020B0604020202020204" pitchFamily="34" charset="0"/>
              <a:cs typeface="Arial" panose="020B0604020202020204" pitchFamily="34" charset="0"/>
            </a:endParaRPr>
          </a:p>
          <a:p>
            <a:pPr defTabSz="914186" eaLnBrk="1" fontAlgn="auto" hangingPunct="1">
              <a:spcBef>
                <a:spcPts val="0"/>
              </a:spcBef>
              <a:spcAft>
                <a:spcPts val="0"/>
              </a:spcAft>
              <a:buClrTx/>
              <a:defRPr/>
            </a:pPr>
            <a:r>
              <a:rPr lang="en-GB" sz="800" b="1" u="sng" kern="0" dirty="0">
                <a:solidFill>
                  <a:schemeClr val="tx2"/>
                </a:solidFill>
                <a:latin typeface="Arial" panose="020B0604020202020204" pitchFamily="34" charset="0"/>
                <a:cs typeface="Arial" panose="020B0604020202020204" pitchFamily="34" charset="0"/>
              </a:rPr>
              <a:t>GENERAL RISKS &amp; CONSIDERATIONS.</a:t>
            </a:r>
            <a:endParaRPr lang="en-GB" sz="800" kern="0" dirty="0">
              <a:solidFill>
                <a:schemeClr val="tx2"/>
              </a:solidFill>
              <a:latin typeface="Arial" panose="020B0604020202020204" pitchFamily="34" charset="0"/>
              <a:cs typeface="Arial" panose="020B0604020202020204" pitchFamily="34" charset="0"/>
            </a:endParaRPr>
          </a:p>
          <a:p>
            <a:pPr defTabSz="914186" eaLnBrk="1" fontAlgn="auto" hangingPunct="1">
              <a:spcBef>
                <a:spcPts val="0"/>
              </a:spcBef>
              <a:spcAft>
                <a:spcPts val="0"/>
              </a:spcAft>
              <a:buClrTx/>
              <a:defRPr/>
            </a:pPr>
            <a:r>
              <a:rPr lang="en-GB" sz="800" kern="0" dirty="0">
                <a:solidFill>
                  <a:schemeClr val="tx2"/>
                </a:solidFill>
                <a:latin typeface="Arial" panose="020B0604020202020204" pitchFamily="34" charset="0"/>
                <a:cs typeface="Arial" panose="020B0604020202020204" pitchFamily="34" charset="0"/>
              </a:rPr>
              <a:t>Any views, strategies or products discussed in this material may not be appropriate for all individuals and are subject to risks. </a:t>
            </a:r>
            <a:r>
              <a:rPr lang="en-GB" sz="800" b="1" kern="0" dirty="0">
                <a:solidFill>
                  <a:schemeClr val="tx2"/>
                </a:solidFill>
                <a:latin typeface="Arial" panose="020B0604020202020204" pitchFamily="34" charset="0"/>
                <a:cs typeface="Arial" panose="020B0604020202020204" pitchFamily="34" charset="0"/>
              </a:rPr>
              <a:t>Investors may get back less than they invested, and past performance is not a reliable indicator of future results.</a:t>
            </a:r>
            <a:r>
              <a:rPr lang="en-US" sz="800" kern="0" dirty="0">
                <a:solidFill>
                  <a:schemeClr val="tx2"/>
                </a:solidFill>
                <a:latin typeface="Arial" panose="020B0604020202020204" pitchFamily="34" charset="0"/>
                <a:cs typeface="Arial" panose="020B0604020202020204" pitchFamily="34" charset="0"/>
              </a:rPr>
              <a:t> Asset allocation does not guarantee a profit or protect against loss. </a:t>
            </a:r>
            <a:r>
              <a:rPr lang="en-GB" sz="800" kern="0" dirty="0">
                <a:solidFill>
                  <a:schemeClr val="tx2"/>
                </a:solidFill>
                <a:latin typeface="Arial" panose="020B0604020202020204" pitchFamily="34" charset="0"/>
                <a:cs typeface="Arial" panose="020B0604020202020204" pitchFamily="34" charset="0"/>
              </a:rPr>
              <a:t>Nothing in this material should be relied upon in isolation for the purpose of making an investment decision. </a:t>
            </a:r>
            <a:r>
              <a:rPr lang="en-US" sz="800" kern="0" dirty="0">
                <a:solidFill>
                  <a:schemeClr val="tx2"/>
                </a:solidFill>
                <a:latin typeface="Arial" panose="020B0604020202020204" pitchFamily="34" charset="0"/>
                <a:cs typeface="Arial" panose="020B0604020202020204" pitchFamily="34" charset="0"/>
              </a:rPr>
              <a:t>You are urged to consider carefully whether the services, products, asset classes (e.g. equities, fixed income, alternative investments, commodities, etc.) or strategies discussed are suitable to your needs. You must also consider the objectives, risks, charges, and expenses associated with an investment service, product or strategy prior to making an investment decision</a:t>
            </a:r>
            <a:r>
              <a:rPr lang="en-GB" sz="800" kern="0" dirty="0">
                <a:solidFill>
                  <a:schemeClr val="tx2"/>
                </a:solidFill>
                <a:latin typeface="Arial" panose="020B0604020202020204" pitchFamily="34" charset="0"/>
                <a:cs typeface="Arial" panose="020B0604020202020204" pitchFamily="34" charset="0"/>
              </a:rPr>
              <a:t>.  For this and more complete information, including discussion of your goals/situation, contact your </a:t>
            </a:r>
            <a:r>
              <a:rPr lang="en-US" sz="800" kern="0" dirty="0">
                <a:solidFill>
                  <a:schemeClr val="tx2"/>
                </a:solidFill>
                <a:latin typeface="Arial" panose="020B0604020202020204" pitchFamily="34" charset="0"/>
                <a:cs typeface="Arial" panose="020B0604020202020204" pitchFamily="34" charset="0"/>
              </a:rPr>
              <a:t>J.P. Morgan representative. </a:t>
            </a:r>
          </a:p>
          <a:p>
            <a:pPr defTabSz="914186" eaLnBrk="1" fontAlgn="auto" hangingPunct="1">
              <a:spcBef>
                <a:spcPts val="0"/>
              </a:spcBef>
              <a:spcAft>
                <a:spcPts val="0"/>
              </a:spcAft>
              <a:buClrTx/>
              <a:defRPr/>
            </a:pPr>
            <a:endParaRPr lang="en-US" sz="800" kern="0" dirty="0">
              <a:solidFill>
                <a:schemeClr val="tx2"/>
              </a:solidFill>
              <a:latin typeface="Arial" panose="020B0604020202020204" pitchFamily="34" charset="0"/>
              <a:cs typeface="Arial" panose="020B0604020202020204" pitchFamily="34" charset="0"/>
            </a:endParaRPr>
          </a:p>
          <a:p>
            <a:pPr defTabSz="914186" eaLnBrk="1" fontAlgn="auto" hangingPunct="1">
              <a:spcBef>
                <a:spcPts val="0"/>
              </a:spcBef>
              <a:spcAft>
                <a:spcPts val="0"/>
              </a:spcAft>
              <a:buClrTx/>
              <a:defRPr/>
            </a:pPr>
            <a:r>
              <a:rPr lang="en-US" sz="800" b="1" u="sng" kern="0" dirty="0">
                <a:solidFill>
                  <a:schemeClr val="tx2"/>
                </a:solidFill>
                <a:latin typeface="Arial" panose="020B0604020202020204" pitchFamily="34" charset="0"/>
                <a:cs typeface="Arial" panose="020B0604020202020204" pitchFamily="34" charset="0"/>
              </a:rPr>
              <a:t>NON-RELIANCE.</a:t>
            </a:r>
            <a:endParaRPr lang="en-US" sz="800" kern="0" dirty="0">
              <a:solidFill>
                <a:schemeClr val="tx2"/>
              </a:solidFill>
              <a:latin typeface="Arial" panose="020B0604020202020204" pitchFamily="34" charset="0"/>
              <a:cs typeface="Arial" panose="020B0604020202020204" pitchFamily="34" charset="0"/>
            </a:endParaRPr>
          </a:p>
          <a:p>
            <a:pPr defTabSz="914186" eaLnBrk="1" fontAlgn="auto" hangingPunct="1">
              <a:spcBef>
                <a:spcPts val="0"/>
              </a:spcBef>
              <a:spcAft>
                <a:spcPts val="0"/>
              </a:spcAft>
              <a:buClrTx/>
              <a:defRPr/>
            </a:pPr>
            <a:r>
              <a:rPr lang="en-US" sz="800" kern="0" dirty="0">
                <a:solidFill>
                  <a:schemeClr val="tx2"/>
                </a:solidFill>
                <a:latin typeface="Arial" panose="020B0604020202020204" pitchFamily="34" charset="0"/>
                <a:cs typeface="Arial" panose="020B0604020202020204" pitchFamily="34" charset="0"/>
              </a:rPr>
              <a:t>Certain information contained in this material is believed to be reliable; however, JPM does not represent or warrant its accuracy, reliability or completeness, </a:t>
            </a:r>
            <a:r>
              <a:rPr lang="en-SG" sz="800" kern="0" dirty="0">
                <a:solidFill>
                  <a:schemeClr val="tx2"/>
                </a:solidFill>
                <a:latin typeface="Arial" panose="020B0604020202020204" pitchFamily="34" charset="0"/>
                <a:cs typeface="Arial" panose="020B0604020202020204" pitchFamily="34" charset="0"/>
              </a:rPr>
              <a:t>or accept any liability for any loss or damage (whether direct or indirect) arising out of the use of all or any part of this material</a:t>
            </a:r>
            <a:r>
              <a:rPr lang="en-US" sz="800" kern="0" dirty="0">
                <a:solidFill>
                  <a:schemeClr val="tx2"/>
                </a:solidFill>
                <a:latin typeface="Arial" panose="020B0604020202020204" pitchFamily="34" charset="0"/>
                <a:cs typeface="Arial" panose="020B0604020202020204" pitchFamily="34" charset="0"/>
              </a:rPr>
              <a:t>. </a:t>
            </a:r>
            <a:r>
              <a:rPr lang="en-SG" sz="800" kern="0" dirty="0">
                <a:solidFill>
                  <a:schemeClr val="tx2"/>
                </a:solidFill>
                <a:latin typeface="Arial" panose="020B0604020202020204" pitchFamily="34" charset="0"/>
                <a:cs typeface="Arial" panose="020B0604020202020204" pitchFamily="34" charset="0"/>
              </a:rPr>
              <a:t>No representation or warranty should be made with regard to any computations, graphs, tables, diagrams or commentary in this material, which are provided for illustration/reference purposes only</a:t>
            </a:r>
            <a:r>
              <a:rPr lang="en-US" sz="800" kern="0" dirty="0">
                <a:solidFill>
                  <a:schemeClr val="tx2"/>
                </a:solidFill>
                <a:latin typeface="Arial" panose="020B0604020202020204" pitchFamily="34" charset="0"/>
                <a:cs typeface="Arial" panose="020B0604020202020204" pitchFamily="34" charset="0"/>
              </a:rPr>
              <a:t>. The views, opinions, estimates and strategies expressed in this material constitute our judgment  based on current market conditions and are subject to change without notice. </a:t>
            </a:r>
            <a:r>
              <a:rPr lang="en-SG" sz="800" kern="0" dirty="0">
                <a:solidFill>
                  <a:schemeClr val="tx2"/>
                </a:solidFill>
                <a:latin typeface="Arial" panose="020B0604020202020204" pitchFamily="34" charset="0"/>
                <a:cs typeface="Arial" panose="020B0604020202020204" pitchFamily="34" charset="0"/>
              </a:rPr>
              <a:t>JPM assumes no duty to update any information in this material in the event that such information changes. </a:t>
            </a:r>
            <a:r>
              <a:rPr lang="en-US" sz="800" kern="0" dirty="0">
                <a:solidFill>
                  <a:schemeClr val="tx2"/>
                </a:solidFill>
                <a:latin typeface="Arial" panose="020B0604020202020204" pitchFamily="34" charset="0"/>
                <a:cs typeface="Arial" panose="020B0604020202020204" pitchFamily="34" charset="0"/>
              </a:rPr>
              <a:t>Views, opinions, estimates and strategies expressed herein may differ from those expressed by other areas of JPM, views expressed for other purposes or in other contexts, and </a:t>
            </a:r>
            <a:r>
              <a:rPr lang="en-US" sz="800" b="1" kern="0" dirty="0">
                <a:solidFill>
                  <a:schemeClr val="tx2"/>
                </a:solidFill>
                <a:latin typeface="Arial" panose="020B0604020202020204" pitchFamily="34" charset="0"/>
                <a:cs typeface="Arial" panose="020B0604020202020204" pitchFamily="34" charset="0"/>
              </a:rPr>
              <a:t>this material should not be regarded as a research report.</a:t>
            </a:r>
            <a:r>
              <a:rPr lang="en-US" sz="800" kern="0" dirty="0">
                <a:solidFill>
                  <a:schemeClr val="tx2"/>
                </a:solidFill>
                <a:latin typeface="Arial" panose="020B0604020202020204" pitchFamily="34" charset="0"/>
                <a:cs typeface="Arial" panose="020B0604020202020204" pitchFamily="34" charset="0"/>
              </a:rPr>
              <a:t> Any projected results and risks are based solely on hypothetical examples cited, and actual results and risks will vary depending on specific circumstances. Forward-looking statements should not be considered as guarantees or predictions of future events.  </a:t>
            </a:r>
          </a:p>
          <a:p>
            <a:pPr defTabSz="914186" eaLnBrk="1" fontAlgn="auto" hangingPunct="1">
              <a:spcBef>
                <a:spcPts val="0"/>
              </a:spcBef>
              <a:spcAft>
                <a:spcPts val="0"/>
              </a:spcAft>
              <a:buClrTx/>
              <a:defRPr/>
            </a:pPr>
            <a:endParaRPr lang="en-US" sz="800" kern="0" dirty="0">
              <a:solidFill>
                <a:schemeClr val="tx2"/>
              </a:solidFill>
              <a:latin typeface="Arial" panose="020B0604020202020204" pitchFamily="34" charset="0"/>
              <a:cs typeface="Arial" panose="020B0604020202020204" pitchFamily="34" charset="0"/>
            </a:endParaRPr>
          </a:p>
          <a:p>
            <a:pPr defTabSz="914186" eaLnBrk="1" fontAlgn="auto" hangingPunct="1">
              <a:spcBef>
                <a:spcPts val="0"/>
              </a:spcBef>
              <a:spcAft>
                <a:spcPts val="0"/>
              </a:spcAft>
              <a:buClrTx/>
              <a:defRPr/>
            </a:pPr>
            <a:r>
              <a:rPr lang="en-US" sz="800" kern="0" dirty="0">
                <a:solidFill>
                  <a:schemeClr val="tx2"/>
                </a:solidFill>
                <a:latin typeface="Arial" panose="020B0604020202020204" pitchFamily="34" charset="0"/>
                <a:cs typeface="Arial" panose="020B0604020202020204" pitchFamily="34" charset="0"/>
              </a:rPr>
              <a:t>Nothing in this document shall be construed as giving rise to any duty of care owed to, or advisory relationship with, you or any third party.  Nothing in this document shall be regarded as an offer, solicitation, recommendation or advice (whether financial, accounting, legal, tax or other) given by J.P. Morgan and/or its officers or employees, irrespective of whether or not such communication was given at your request. J.P. Morgan and its affiliates and employees do not provide tax, legal or accounting advice. You should consult your own tax, legal and accounting advisors before engaging in any financial transactions.</a:t>
            </a:r>
          </a:p>
          <a:p>
            <a:pPr defTabSz="914186" eaLnBrk="1" fontAlgn="auto" hangingPunct="1">
              <a:spcBef>
                <a:spcPts val="0"/>
              </a:spcBef>
              <a:spcAft>
                <a:spcPts val="0"/>
              </a:spcAft>
              <a:buClrTx/>
              <a:defRPr/>
            </a:pPr>
            <a:endParaRPr lang="en-US" sz="800" kern="0" dirty="0">
              <a:solidFill>
                <a:schemeClr val="tx2"/>
              </a:solidFill>
              <a:latin typeface="Arial" panose="020B0604020202020204" pitchFamily="34" charset="0"/>
              <a:cs typeface="Arial" panose="020B0604020202020204" pitchFamily="34" charset="0"/>
            </a:endParaRPr>
          </a:p>
          <a:p>
            <a:pPr defTabSz="914186" eaLnBrk="1" fontAlgn="auto" hangingPunct="1">
              <a:spcBef>
                <a:spcPts val="0"/>
              </a:spcBef>
              <a:spcAft>
                <a:spcPts val="0"/>
              </a:spcAft>
              <a:buClrTx/>
              <a:defRPr/>
            </a:pPr>
            <a:r>
              <a:rPr lang="en-GB" sz="800" b="1" u="sng" kern="0" dirty="0">
                <a:solidFill>
                  <a:schemeClr val="tx2"/>
                </a:solidFill>
                <a:latin typeface="Arial" panose="020B0604020202020204" pitchFamily="34" charset="0"/>
                <a:cs typeface="Arial" panose="020B0604020202020204" pitchFamily="34" charset="0"/>
              </a:rPr>
              <a:t>LEGAL ENTITY, BRAND &amp; REGULATORY INFORMATION</a:t>
            </a:r>
            <a:endParaRPr lang="en-US" sz="800" kern="0" dirty="0">
              <a:solidFill>
                <a:schemeClr val="tx2"/>
              </a:solidFill>
              <a:latin typeface="Arial" panose="020B0604020202020204" pitchFamily="34" charset="0"/>
              <a:cs typeface="Arial" panose="020B0604020202020204" pitchFamily="34" charset="0"/>
            </a:endParaRPr>
          </a:p>
          <a:p>
            <a:pPr defTabSz="914186" eaLnBrk="1" fontAlgn="auto" hangingPunct="1">
              <a:spcBef>
                <a:spcPts val="0"/>
              </a:spcBef>
              <a:spcAft>
                <a:spcPts val="0"/>
              </a:spcAft>
              <a:buClrTx/>
              <a:defRPr/>
            </a:pPr>
            <a:r>
              <a:rPr lang="en-GB" sz="800" kern="0" dirty="0">
                <a:solidFill>
                  <a:schemeClr val="tx2"/>
                </a:solidFill>
                <a:latin typeface="Arial" panose="020B0604020202020204" pitchFamily="34" charset="0"/>
                <a:cs typeface="Arial" panose="020B0604020202020204" pitchFamily="34" charset="0"/>
              </a:rPr>
              <a:t>In the </a:t>
            </a:r>
            <a:r>
              <a:rPr lang="en-GB" sz="800" b="1" kern="0" dirty="0">
                <a:solidFill>
                  <a:schemeClr val="tx2"/>
                </a:solidFill>
                <a:latin typeface="Arial" panose="020B0604020202020204" pitchFamily="34" charset="0"/>
                <a:cs typeface="Arial" panose="020B0604020202020204" pitchFamily="34" charset="0"/>
              </a:rPr>
              <a:t>United States</a:t>
            </a:r>
            <a:r>
              <a:rPr lang="en-GB" sz="800" kern="0" dirty="0">
                <a:solidFill>
                  <a:schemeClr val="tx2"/>
                </a:solidFill>
                <a:latin typeface="Arial" panose="020B0604020202020204" pitchFamily="34" charset="0"/>
                <a:cs typeface="Arial" panose="020B0604020202020204" pitchFamily="34" charset="0"/>
              </a:rPr>
              <a:t>, bank deposit accounts and related services, such as checking, savings and bank lending, are offered by </a:t>
            </a:r>
            <a:r>
              <a:rPr lang="en-GB" sz="800" b="1" kern="0" dirty="0">
                <a:solidFill>
                  <a:schemeClr val="tx2"/>
                </a:solidFill>
                <a:latin typeface="Arial" panose="020B0604020202020204" pitchFamily="34" charset="0"/>
                <a:cs typeface="Arial" panose="020B0604020202020204" pitchFamily="34" charset="0"/>
              </a:rPr>
              <a:t>JPMorgan Chase Bank, N.A.</a:t>
            </a:r>
            <a:r>
              <a:rPr lang="en-GB" sz="800" kern="0" dirty="0">
                <a:solidFill>
                  <a:schemeClr val="tx2"/>
                </a:solidFill>
                <a:latin typeface="Arial" panose="020B0604020202020204" pitchFamily="34" charset="0"/>
                <a:cs typeface="Arial" panose="020B0604020202020204" pitchFamily="34" charset="0"/>
              </a:rPr>
              <a:t> Member FDIC.</a:t>
            </a:r>
          </a:p>
          <a:p>
            <a:pPr defTabSz="914186" eaLnBrk="1" fontAlgn="auto" hangingPunct="1">
              <a:spcBef>
                <a:spcPts val="0"/>
              </a:spcBef>
              <a:spcAft>
                <a:spcPts val="0"/>
              </a:spcAft>
              <a:buClrTx/>
              <a:defRPr/>
            </a:pPr>
            <a:endParaRPr lang="en-US" sz="800" kern="0" dirty="0">
              <a:solidFill>
                <a:schemeClr val="tx2"/>
              </a:solidFill>
              <a:latin typeface="Arial" panose="020B0604020202020204" pitchFamily="34" charset="0"/>
              <a:cs typeface="Arial" panose="020B0604020202020204" pitchFamily="34" charset="0"/>
            </a:endParaRPr>
          </a:p>
          <a:p>
            <a:pPr defTabSz="914186" eaLnBrk="1" fontAlgn="auto" hangingPunct="1">
              <a:spcBef>
                <a:spcPts val="0"/>
              </a:spcBef>
              <a:spcAft>
                <a:spcPts val="0"/>
              </a:spcAft>
              <a:buClrTx/>
              <a:defRPr/>
            </a:pPr>
            <a:r>
              <a:rPr lang="en-GB" sz="800" b="1" kern="0" dirty="0">
                <a:solidFill>
                  <a:schemeClr val="tx2"/>
                </a:solidFill>
                <a:latin typeface="Arial" panose="020B0604020202020204" pitchFamily="34" charset="0"/>
                <a:cs typeface="Arial" panose="020B0604020202020204" pitchFamily="34" charset="0"/>
              </a:rPr>
              <a:t>JPMorgan Chase Bank, N.A.</a:t>
            </a:r>
            <a:r>
              <a:rPr lang="en-GB" sz="800" kern="0" dirty="0">
                <a:solidFill>
                  <a:schemeClr val="tx2"/>
                </a:solidFill>
                <a:latin typeface="Arial" panose="020B0604020202020204" pitchFamily="34" charset="0"/>
                <a:cs typeface="Arial" panose="020B0604020202020204" pitchFamily="34" charset="0"/>
              </a:rPr>
              <a:t> and its affiliates (collectively "</a:t>
            </a:r>
            <a:r>
              <a:rPr lang="en-GB" sz="800" b="1" kern="0" dirty="0">
                <a:solidFill>
                  <a:schemeClr val="tx2"/>
                </a:solidFill>
                <a:latin typeface="Arial" panose="020B0604020202020204" pitchFamily="34" charset="0"/>
                <a:cs typeface="Arial" panose="020B0604020202020204" pitchFamily="34" charset="0"/>
              </a:rPr>
              <a:t>JPMCB</a:t>
            </a:r>
            <a:r>
              <a:rPr lang="en-GB" sz="800" kern="0" dirty="0">
                <a:solidFill>
                  <a:schemeClr val="tx2"/>
                </a:solidFill>
                <a:latin typeface="Arial" panose="020B0604020202020204" pitchFamily="34" charset="0"/>
                <a:cs typeface="Arial" panose="020B0604020202020204" pitchFamily="34" charset="0"/>
              </a:rPr>
              <a:t>") offer investment products, which may include bank managed investment accounts and custody, as part of its trust and fiduciary services.  Other investment products and services, such as brokerage and advisory accounts, are offered through </a:t>
            </a:r>
            <a:r>
              <a:rPr lang="en-GB" sz="800" b="1" kern="0" dirty="0">
                <a:solidFill>
                  <a:schemeClr val="tx2"/>
                </a:solidFill>
                <a:latin typeface="Arial" panose="020B0604020202020204" pitchFamily="34" charset="0"/>
                <a:cs typeface="Arial" panose="020B0604020202020204" pitchFamily="34" charset="0"/>
              </a:rPr>
              <a:t>J.P. Morgan Securities LLC (“JPMS”)</a:t>
            </a:r>
            <a:r>
              <a:rPr lang="en-GB" sz="800" kern="0" dirty="0">
                <a:solidFill>
                  <a:schemeClr val="tx2"/>
                </a:solidFill>
                <a:latin typeface="Arial" panose="020B0604020202020204" pitchFamily="34" charset="0"/>
                <a:cs typeface="Arial" panose="020B0604020202020204" pitchFamily="34" charset="0"/>
              </a:rPr>
              <a:t>, a member of </a:t>
            </a:r>
            <a:r>
              <a:rPr lang="en-US" sz="800" u="sng" kern="0" dirty="0">
                <a:solidFill>
                  <a:schemeClr val="tx2"/>
                </a:solidFill>
                <a:latin typeface="Arial" panose="020B0604020202020204" pitchFamily="34" charset="0"/>
                <a:cs typeface="Arial" panose="020B0604020202020204" pitchFamily="34" charset="0"/>
                <a:hlinkClick r:id="rId2"/>
              </a:rPr>
              <a:t>FINRA</a:t>
            </a:r>
            <a:r>
              <a:rPr lang="en-US" sz="800" kern="0" dirty="0">
                <a:solidFill>
                  <a:schemeClr val="tx2"/>
                </a:solidFill>
                <a:latin typeface="Arial" panose="020B0604020202020204" pitchFamily="34" charset="0"/>
                <a:cs typeface="Arial" panose="020B0604020202020204" pitchFamily="34" charset="0"/>
              </a:rPr>
              <a:t> and </a:t>
            </a:r>
            <a:r>
              <a:rPr lang="en-US" sz="800" u="sng" kern="0" dirty="0">
                <a:solidFill>
                  <a:schemeClr val="tx2"/>
                </a:solidFill>
                <a:latin typeface="Arial" panose="020B0604020202020204" pitchFamily="34" charset="0"/>
                <a:cs typeface="Arial" panose="020B0604020202020204" pitchFamily="34" charset="0"/>
                <a:hlinkClick r:id="rId3"/>
              </a:rPr>
              <a:t>SIPC</a:t>
            </a:r>
            <a:r>
              <a:rPr lang="en-US" sz="800" kern="0" dirty="0">
                <a:solidFill>
                  <a:schemeClr val="tx2"/>
                </a:solidFill>
                <a:latin typeface="Arial" panose="020B0604020202020204" pitchFamily="34" charset="0"/>
                <a:cs typeface="Arial" panose="020B0604020202020204" pitchFamily="34" charset="0"/>
              </a:rPr>
              <a:t>.</a:t>
            </a:r>
            <a:r>
              <a:rPr lang="en-GB" sz="800" kern="0" dirty="0">
                <a:solidFill>
                  <a:schemeClr val="tx2"/>
                </a:solidFill>
                <a:latin typeface="Arial" panose="020B0604020202020204" pitchFamily="34" charset="0"/>
                <a:cs typeface="Arial" panose="020B0604020202020204" pitchFamily="34" charset="0"/>
              </a:rPr>
              <a:t>  </a:t>
            </a:r>
            <a:r>
              <a:rPr lang="en-GB" sz="800" b="1" kern="0" dirty="0">
                <a:solidFill>
                  <a:schemeClr val="tx2"/>
                </a:solidFill>
                <a:latin typeface="Arial" panose="020B0604020202020204" pitchFamily="34" charset="0"/>
                <a:cs typeface="Arial" panose="020B0604020202020204" pitchFamily="34" charset="0"/>
              </a:rPr>
              <a:t>JPMCB</a:t>
            </a:r>
            <a:r>
              <a:rPr lang="en-GB" sz="800" kern="0" dirty="0">
                <a:solidFill>
                  <a:schemeClr val="tx2"/>
                </a:solidFill>
                <a:latin typeface="Arial" panose="020B0604020202020204" pitchFamily="34" charset="0"/>
                <a:cs typeface="Arial" panose="020B0604020202020204" pitchFamily="34" charset="0"/>
              </a:rPr>
              <a:t> and</a:t>
            </a:r>
            <a:r>
              <a:rPr lang="en-GB" sz="800" b="1" kern="0" dirty="0">
                <a:solidFill>
                  <a:schemeClr val="tx2"/>
                </a:solidFill>
                <a:latin typeface="Arial" panose="020B0604020202020204" pitchFamily="34" charset="0"/>
                <a:cs typeface="Arial" panose="020B0604020202020204" pitchFamily="34" charset="0"/>
              </a:rPr>
              <a:t> JPMS</a:t>
            </a:r>
            <a:r>
              <a:rPr lang="en-GB" sz="800" kern="0" dirty="0">
                <a:solidFill>
                  <a:schemeClr val="tx2"/>
                </a:solidFill>
                <a:latin typeface="Arial" panose="020B0604020202020204" pitchFamily="34" charset="0"/>
                <a:cs typeface="Arial" panose="020B0604020202020204" pitchFamily="34" charset="0"/>
              </a:rPr>
              <a:t> are affiliated companies under the common control of JPM.  Products not available in all states. </a:t>
            </a:r>
            <a:endParaRPr lang="en-US" sz="800" kern="0" dirty="0">
              <a:solidFill>
                <a:schemeClr val="tx2"/>
              </a:solidFill>
              <a:latin typeface="Arial" panose="020B0604020202020204" pitchFamily="34" charset="0"/>
              <a:cs typeface="Arial" panose="020B0604020202020204" pitchFamily="34" charset="0"/>
            </a:endParaRPr>
          </a:p>
          <a:p>
            <a:pPr defTabSz="914186" eaLnBrk="1" fontAlgn="auto" hangingPunct="1">
              <a:spcBef>
                <a:spcPts val="0"/>
              </a:spcBef>
              <a:spcAft>
                <a:spcPts val="0"/>
              </a:spcAft>
              <a:buClrTx/>
              <a:defRPr/>
            </a:pPr>
            <a:r>
              <a:rPr lang="en-US" sz="800" kern="0" dirty="0">
                <a:solidFill>
                  <a:schemeClr val="tx2"/>
                </a:solidFill>
                <a:latin typeface="Arial" panose="020B0604020202020204" pitchFamily="34" charset="0"/>
                <a:cs typeface="Arial" panose="020B0604020202020204" pitchFamily="34" charset="0"/>
              </a:rPr>
              <a:t>  </a:t>
            </a:r>
          </a:p>
          <a:p>
            <a:pPr defTabSz="914186" eaLnBrk="1" fontAlgn="auto" hangingPunct="1">
              <a:spcBef>
                <a:spcPts val="0"/>
              </a:spcBef>
              <a:spcAft>
                <a:spcPts val="0"/>
              </a:spcAft>
              <a:buClrTx/>
              <a:defRPr/>
            </a:pPr>
            <a:r>
              <a:rPr lang="en-US" sz="800" kern="0" dirty="0">
                <a:solidFill>
                  <a:schemeClr val="tx2"/>
                </a:solidFill>
                <a:latin typeface="Arial" panose="020B0604020202020204" pitchFamily="34" charset="0"/>
                <a:cs typeface="Arial" panose="020B0604020202020204" pitchFamily="34" charset="0"/>
              </a:rPr>
              <a:t>With respect to countries in </a:t>
            </a:r>
            <a:r>
              <a:rPr lang="en-US" sz="800" b="1" kern="0" dirty="0">
                <a:solidFill>
                  <a:schemeClr val="tx2"/>
                </a:solidFill>
                <a:latin typeface="Arial" panose="020B0604020202020204" pitchFamily="34" charset="0"/>
                <a:cs typeface="Arial" panose="020B0604020202020204" pitchFamily="34" charset="0"/>
              </a:rPr>
              <a:t>Latin America</a:t>
            </a:r>
            <a:r>
              <a:rPr lang="en-US" sz="800" kern="0" dirty="0">
                <a:solidFill>
                  <a:schemeClr val="tx2"/>
                </a:solidFill>
                <a:latin typeface="Arial" panose="020B0604020202020204" pitchFamily="34" charset="0"/>
                <a:cs typeface="Arial" panose="020B0604020202020204" pitchFamily="34" charset="0"/>
              </a:rPr>
              <a:t>, the distribution of this material may be restricted in certain jurisdictions. Receipt of this material does not constitute an offer or solicitation to any person in any jurisdiction in which such offer or solicitation is not authorized or to any person to whom it would be unlawful to make such offer or solicitation. To the extent this content makes reference to a fund, the Fund may not be publicly offered in any Latin American country, without previous registration of such fund´s securities in compliance with the laws of the corresponding jurisdiction. </a:t>
            </a:r>
            <a:r>
              <a:rPr lang="en-GB" sz="800" kern="0" dirty="0">
                <a:solidFill>
                  <a:schemeClr val="tx2"/>
                </a:solidFill>
                <a:latin typeface="Arial" panose="020B0604020202020204" pitchFamily="34" charset="0"/>
                <a:cs typeface="Arial" panose="020B0604020202020204" pitchFamily="34" charset="0"/>
              </a:rPr>
              <a:t>Public offering of any security, including the shares of the Fund, without previous registration at Brazilian Securities and Exchange Commission – CVM is completely prohibited. Some products or services contained in the materials might not be currently provided by the Brazilian and Mexican platforms.</a:t>
            </a:r>
            <a:endParaRPr lang="en-US" sz="800" kern="0" dirty="0">
              <a:solidFill>
                <a:schemeClr val="tx2"/>
              </a:solidFill>
              <a:latin typeface="Arial" panose="020B0604020202020204" pitchFamily="34" charset="0"/>
              <a:cs typeface="Arial" panose="020B0604020202020204" pitchFamily="34" charset="0"/>
            </a:endParaRPr>
          </a:p>
          <a:p>
            <a:pPr defTabSz="914186" eaLnBrk="1" fontAlgn="auto" hangingPunct="1">
              <a:spcBef>
                <a:spcPts val="0"/>
              </a:spcBef>
              <a:spcAft>
                <a:spcPts val="0"/>
              </a:spcAft>
              <a:buClrTx/>
              <a:defRPr/>
            </a:pPr>
            <a:r>
              <a:rPr lang="en-US" sz="800" kern="0" dirty="0">
                <a:solidFill>
                  <a:schemeClr val="tx2"/>
                </a:solidFill>
                <a:latin typeface="Arial" panose="020B0604020202020204" pitchFamily="34" charset="0"/>
                <a:cs typeface="Arial" panose="020B0604020202020204" pitchFamily="34" charset="0"/>
              </a:rPr>
              <a:t> </a:t>
            </a:r>
          </a:p>
          <a:p>
            <a:pPr defTabSz="914186" eaLnBrk="1" fontAlgn="auto" hangingPunct="1">
              <a:spcBef>
                <a:spcPts val="0"/>
              </a:spcBef>
              <a:spcAft>
                <a:spcPts val="0"/>
              </a:spcAft>
              <a:buClrTx/>
              <a:defRPr/>
            </a:pPr>
            <a:r>
              <a:rPr lang="en-US" sz="800" kern="0" dirty="0">
                <a:solidFill>
                  <a:schemeClr val="tx2"/>
                </a:solidFill>
                <a:latin typeface="Arial" panose="020B0604020202020204" pitchFamily="34" charset="0"/>
                <a:cs typeface="Arial" panose="020B0604020202020204" pitchFamily="34" charset="0"/>
              </a:rPr>
              <a:t>References to “J.P. Morgan” are to JPM, its subsidiaries and affiliates worldwide. “J.P. Morgan Private Bank” is the brand name for the private banking business conducted by JPM. </a:t>
            </a:r>
          </a:p>
          <a:p>
            <a:pPr defTabSz="914186" eaLnBrk="1" fontAlgn="auto" hangingPunct="1">
              <a:spcBef>
                <a:spcPts val="0"/>
              </a:spcBef>
              <a:spcAft>
                <a:spcPts val="0"/>
              </a:spcAft>
              <a:buClrTx/>
              <a:defRPr/>
            </a:pPr>
            <a:r>
              <a:rPr lang="en-US" sz="800" kern="0" dirty="0">
                <a:solidFill>
                  <a:schemeClr val="tx2"/>
                </a:solidFill>
                <a:latin typeface="Arial" panose="020B0604020202020204" pitchFamily="34" charset="0"/>
                <a:cs typeface="Arial" panose="020B0604020202020204" pitchFamily="34" charset="0"/>
              </a:rPr>
              <a:t> </a:t>
            </a:r>
          </a:p>
          <a:p>
            <a:pPr defTabSz="914186" eaLnBrk="1" fontAlgn="auto" hangingPunct="1">
              <a:spcBef>
                <a:spcPts val="0"/>
              </a:spcBef>
              <a:spcAft>
                <a:spcPts val="0"/>
              </a:spcAft>
              <a:buClrTx/>
              <a:defRPr/>
            </a:pPr>
            <a:r>
              <a:rPr lang="en-GB" sz="800" kern="0" dirty="0">
                <a:solidFill>
                  <a:schemeClr val="tx2"/>
                </a:solidFill>
                <a:latin typeface="Arial" panose="020B0604020202020204" pitchFamily="34" charset="0"/>
                <a:cs typeface="Arial" panose="020B0604020202020204" pitchFamily="34" charset="0"/>
              </a:rPr>
              <a:t>This material is intended for your personal use and </a:t>
            </a:r>
            <a:r>
              <a:rPr lang="en-US" sz="800" kern="0" dirty="0">
                <a:solidFill>
                  <a:schemeClr val="tx2"/>
                </a:solidFill>
                <a:latin typeface="Arial" panose="020B0604020202020204" pitchFamily="34" charset="0"/>
                <a:cs typeface="Arial" panose="020B0604020202020204" pitchFamily="34" charset="0"/>
              </a:rPr>
              <a:t> </a:t>
            </a:r>
            <a:r>
              <a:rPr lang="en-GB" sz="800" kern="0" dirty="0">
                <a:solidFill>
                  <a:schemeClr val="tx2"/>
                </a:solidFill>
                <a:latin typeface="Arial" panose="020B0604020202020204" pitchFamily="34" charset="0"/>
                <a:cs typeface="Arial" panose="020B0604020202020204" pitchFamily="34" charset="0"/>
              </a:rPr>
              <a:t>should not be circulated to or used by any other person, or duplicated for non-personal use, without our permission.  </a:t>
            </a:r>
            <a:r>
              <a:rPr lang="en-US" sz="800" kern="0" dirty="0">
                <a:solidFill>
                  <a:schemeClr val="tx2"/>
                </a:solidFill>
                <a:latin typeface="Arial" panose="020B0604020202020204" pitchFamily="34" charset="0"/>
                <a:cs typeface="Arial" panose="020B0604020202020204" pitchFamily="34" charset="0"/>
              </a:rPr>
              <a:t>If you have any questions or no longer wish to receive these communications, please contact your J.P. Morgan representative. </a:t>
            </a:r>
          </a:p>
          <a:p>
            <a:pPr defTabSz="914186" eaLnBrk="1" fontAlgn="auto" hangingPunct="1">
              <a:spcBef>
                <a:spcPts val="0"/>
              </a:spcBef>
              <a:spcAft>
                <a:spcPts val="0"/>
              </a:spcAft>
              <a:buClrTx/>
              <a:defRPr/>
            </a:pPr>
            <a:r>
              <a:rPr lang="en-US" sz="800" kern="0" dirty="0">
                <a:solidFill>
                  <a:schemeClr val="tx2"/>
                </a:solidFill>
                <a:latin typeface="Arial" panose="020B0604020202020204" pitchFamily="34" charset="0"/>
                <a:cs typeface="Arial" panose="020B0604020202020204" pitchFamily="34" charset="0"/>
              </a:rPr>
              <a:t> </a:t>
            </a:r>
          </a:p>
          <a:p>
            <a:pPr defTabSz="914186" eaLnBrk="1" fontAlgn="auto" hangingPunct="1">
              <a:spcBef>
                <a:spcPts val="0"/>
              </a:spcBef>
              <a:spcAft>
                <a:spcPts val="0"/>
              </a:spcAft>
              <a:buClrTx/>
              <a:defRPr/>
            </a:pPr>
            <a:r>
              <a:rPr lang="en-US" sz="800" kern="0" dirty="0">
                <a:solidFill>
                  <a:schemeClr val="tx2"/>
                </a:solidFill>
                <a:latin typeface="Arial" panose="020B0604020202020204" pitchFamily="34" charset="0"/>
                <a:cs typeface="Arial" panose="020B0604020202020204" pitchFamily="34" charset="0"/>
              </a:rPr>
              <a:t>© 2019 JPMorgan Chase &amp; Co. All rights reserved.</a:t>
            </a:r>
          </a:p>
          <a:p>
            <a:pPr defTabSz="914186" eaLnBrk="1" fontAlgn="auto" hangingPunct="1">
              <a:spcBef>
                <a:spcPts val="0"/>
              </a:spcBef>
              <a:spcAft>
                <a:spcPts val="0"/>
              </a:spcAft>
              <a:buClrTx/>
              <a:defRPr/>
            </a:pPr>
            <a:endParaRPr lang="en-US" sz="800" kern="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97970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p:cNvSpPr txBox="1">
            <a:spLocks/>
          </p:cNvSpPr>
          <p:nvPr/>
        </p:nvSpPr>
        <p:spPr>
          <a:xfrm>
            <a:off x="432496" y="1320759"/>
            <a:ext cx="8257839" cy="4114639"/>
          </a:xfrm>
          <a:prstGeom prst="rect">
            <a:avLst/>
          </a:prstGeom>
          <a:solidFill>
            <a:sysClr val="window" lastClr="FFFFFF"/>
          </a:solidFill>
        </p:spPr>
        <p:txBody>
          <a:bodyPr lIns="0"/>
          <a:lstStyle>
            <a:lvl1pPr marL="182880" indent="-182880" algn="l" defTabSz="509412" rtl="0" eaLnBrk="1" latinLnBrk="0" hangingPunct="1">
              <a:spcBef>
                <a:spcPts val="0"/>
              </a:spcBef>
              <a:spcAft>
                <a:spcPts val="600"/>
              </a:spcAft>
              <a:buClr>
                <a:schemeClr val="bg2">
                  <a:lumMod val="10000"/>
                </a:schemeClr>
              </a:buClr>
              <a:buFont typeface="Arial" pitchFamily="34" charset="0"/>
              <a:buChar char="•"/>
              <a:defRPr sz="1200" b="0" i="0" kern="1200" spc="0">
                <a:solidFill>
                  <a:schemeClr val="tx1"/>
                </a:solidFill>
                <a:latin typeface="+mn-lt"/>
                <a:ea typeface="+mn-ea"/>
                <a:cs typeface="Amplitude Light"/>
              </a:defRPr>
            </a:lvl1pPr>
            <a:lvl2pPr marL="365760" indent="-182880" algn="l" defTabSz="509412" rtl="0" eaLnBrk="1" latinLnBrk="0" hangingPunct="1">
              <a:spcBef>
                <a:spcPts val="0"/>
              </a:spcBef>
              <a:spcAft>
                <a:spcPts val="600"/>
              </a:spcAft>
              <a:buClr>
                <a:schemeClr val="bg2">
                  <a:lumMod val="25000"/>
                </a:schemeClr>
              </a:buClr>
              <a:buFont typeface="Arial" panose="020B0604020202020204" pitchFamily="34" charset="0"/>
              <a:buChar char="–"/>
              <a:defRPr sz="1200" b="0" i="0" kern="1200" spc="0">
                <a:solidFill>
                  <a:schemeClr val="tx1"/>
                </a:solidFill>
                <a:latin typeface="+mn-lt"/>
                <a:ea typeface="+mn-ea"/>
                <a:cs typeface="Amplitude Light"/>
              </a:defRPr>
            </a:lvl2pPr>
            <a:lvl3pPr marL="548640" indent="-182880" algn="l" defTabSz="509412" rtl="0" eaLnBrk="1" latinLnBrk="0" hangingPunct="1">
              <a:spcBef>
                <a:spcPts val="0"/>
              </a:spcBef>
              <a:spcAft>
                <a:spcPts val="600"/>
              </a:spcAft>
              <a:buClr>
                <a:schemeClr val="bg2">
                  <a:lumMod val="50000"/>
                </a:schemeClr>
              </a:buClr>
              <a:buFont typeface="Arial" pitchFamily="34" charset="0"/>
              <a:buChar char="•"/>
              <a:defRPr sz="1200" b="0" i="0" kern="1200">
                <a:solidFill>
                  <a:schemeClr val="tx1"/>
                </a:solidFill>
                <a:latin typeface="+mn-lt"/>
                <a:ea typeface="+mn-ea"/>
                <a:cs typeface="Amplitude Light"/>
              </a:defRPr>
            </a:lvl3pPr>
            <a:lvl4pPr marL="731520" indent="-182880" algn="l" defTabSz="509412" rtl="0" eaLnBrk="1" latinLnBrk="0" hangingPunct="1">
              <a:spcBef>
                <a:spcPts val="0"/>
              </a:spcBef>
              <a:spcAft>
                <a:spcPts val="600"/>
              </a:spcAft>
              <a:buClr>
                <a:schemeClr val="bg2">
                  <a:lumMod val="75000"/>
                </a:schemeClr>
              </a:buClr>
              <a:buFont typeface="Arial" panose="020B0604020202020204" pitchFamily="34" charset="0"/>
              <a:buChar char="–"/>
              <a:defRPr sz="1200" b="0" i="0" kern="1200" spc="0">
                <a:solidFill>
                  <a:schemeClr val="tx1"/>
                </a:solidFill>
                <a:latin typeface="+mn-lt"/>
                <a:ea typeface="+mn-ea"/>
                <a:cs typeface="Amplitude Light"/>
              </a:defRPr>
            </a:lvl4pPr>
            <a:lvl5pPr marL="914400" indent="-182880" algn="l" defTabSz="509412" rtl="0" eaLnBrk="1" latinLnBrk="0" hangingPunct="1">
              <a:spcBef>
                <a:spcPts val="0"/>
              </a:spcBef>
              <a:spcAft>
                <a:spcPts val="600"/>
              </a:spcAft>
              <a:buClr>
                <a:schemeClr val="bg2">
                  <a:lumMod val="90000"/>
                </a:schemeClr>
              </a:buClr>
              <a:buFont typeface="Arial" pitchFamily="34" charset="0"/>
              <a:buChar char="•"/>
              <a:defRPr sz="1200" b="0" i="0" kern="1200" spc="0">
                <a:solidFill>
                  <a:schemeClr val="tx1"/>
                </a:solidFill>
                <a:latin typeface="+mn-lt"/>
                <a:ea typeface="+mn-ea"/>
                <a:cs typeface="Amplitude Light"/>
              </a:defRPr>
            </a:lvl5pPr>
            <a:lvl6pPr marL="822960" indent="-256032" algn="l" defTabSz="509412" rtl="0" eaLnBrk="1" latinLnBrk="0" hangingPunct="1">
              <a:spcBef>
                <a:spcPts val="600"/>
              </a:spcBef>
              <a:buFont typeface="Arial"/>
              <a:buChar char="•"/>
              <a:defRPr sz="1400" b="0" i="0" kern="1200" spc="0">
                <a:solidFill>
                  <a:schemeClr val="tx1"/>
                </a:solidFill>
                <a:latin typeface="+mn-lt"/>
                <a:ea typeface="+mn-ea"/>
                <a:cs typeface="Amplitude Light"/>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0" indent="0" defTabSz="449505" eaLnBrk="0" fontAlgn="auto" hangingPunct="0">
              <a:spcBef>
                <a:spcPct val="50000"/>
              </a:spcBef>
              <a:spcAft>
                <a:spcPts val="1059"/>
              </a:spcAft>
              <a:buClr>
                <a:srgbClr val="D8D1CA">
                  <a:lumMod val="10000"/>
                </a:srgbClr>
              </a:buClr>
              <a:buNone/>
              <a:defRPr/>
            </a:pPr>
            <a:r>
              <a:rPr lang="en-US" sz="1400" dirty="0" smtClean="0">
                <a:solidFill>
                  <a:schemeClr val="tx2"/>
                </a:solidFill>
                <a:latin typeface="Arial" panose="020B0604020202020204" pitchFamily="34" charset="0"/>
                <a:cs typeface="Arial" panose="020B0604020202020204" pitchFamily="34" charset="0"/>
              </a:rPr>
              <a:t>Holding Period Start Date:</a:t>
            </a:r>
          </a:p>
          <a:p>
            <a:pPr marL="161373" indent="-161373" defTabSz="449505" eaLnBrk="0" fontAlgn="auto" hangingPunct="0">
              <a:spcBef>
                <a:spcPct val="50000"/>
              </a:spcBef>
              <a:spcAft>
                <a:spcPts val="1059"/>
              </a:spcAft>
              <a:buClr>
                <a:srgbClr val="D8D1CA">
                  <a:lumMod val="10000"/>
                </a:srgbClr>
              </a:buClr>
              <a:defRPr/>
            </a:pPr>
            <a:r>
              <a:rPr lang="en-US" sz="1400" u="sng" dirty="0" smtClean="0">
                <a:solidFill>
                  <a:schemeClr val="tx2"/>
                </a:solidFill>
                <a:latin typeface="Arial" panose="020B0604020202020204" pitchFamily="34" charset="0"/>
                <a:cs typeface="Arial" panose="020B0604020202020204" pitchFamily="34" charset="0"/>
              </a:rPr>
              <a:t>Options</a:t>
            </a:r>
            <a:r>
              <a:rPr lang="en-US" sz="1400" dirty="0" smtClean="0">
                <a:solidFill>
                  <a:schemeClr val="tx2"/>
                </a:solidFill>
                <a:latin typeface="Arial" panose="020B0604020202020204" pitchFamily="34" charset="0"/>
                <a:cs typeface="Arial" panose="020B0604020202020204" pitchFamily="34" charset="0"/>
              </a:rPr>
              <a:t> - For </a:t>
            </a:r>
            <a:r>
              <a:rPr lang="en-US" sz="1400" dirty="0">
                <a:solidFill>
                  <a:schemeClr val="tx2"/>
                </a:solidFill>
                <a:latin typeface="Arial" panose="020B0604020202020204" pitchFamily="34" charset="0"/>
                <a:cs typeface="Arial" panose="020B0604020202020204" pitchFamily="34" charset="0"/>
              </a:rPr>
              <a:t>shares acquired through option exercise (e.g. compensatory options), the company must pass the “qualified small business” test, and the individual’s five-year holding period begins, at the time of exercise, not grant, for the shares to qualify for the exclusion</a:t>
            </a:r>
          </a:p>
          <a:p>
            <a:pPr marL="161373" indent="-161373" defTabSz="449505" eaLnBrk="0" fontAlgn="auto" hangingPunct="0">
              <a:spcBef>
                <a:spcPct val="50000"/>
              </a:spcBef>
              <a:spcAft>
                <a:spcPts val="1059"/>
              </a:spcAft>
              <a:buClr>
                <a:srgbClr val="D8D1CA">
                  <a:lumMod val="10000"/>
                </a:srgbClr>
              </a:buClr>
              <a:defRPr/>
            </a:pPr>
            <a:r>
              <a:rPr lang="en-US" sz="1400" u="sng" dirty="0" smtClean="0">
                <a:solidFill>
                  <a:schemeClr val="tx2"/>
                </a:solidFill>
                <a:latin typeface="Arial" panose="020B0604020202020204" pitchFamily="34" charset="0"/>
                <a:cs typeface="Arial" panose="020B0604020202020204" pitchFamily="34" charset="0"/>
              </a:rPr>
              <a:t>Restricted Shares</a:t>
            </a:r>
            <a:r>
              <a:rPr lang="en-US" sz="1400" dirty="0" smtClean="0">
                <a:solidFill>
                  <a:schemeClr val="tx2"/>
                </a:solidFill>
                <a:latin typeface="Arial" panose="020B0604020202020204" pitchFamily="34" charset="0"/>
                <a:cs typeface="Arial" panose="020B0604020202020204" pitchFamily="34" charset="0"/>
              </a:rPr>
              <a:t> - For</a:t>
            </a:r>
            <a:r>
              <a:rPr lang="en-US" sz="1400" b="1" dirty="0" smtClean="0">
                <a:solidFill>
                  <a:schemeClr val="tx2"/>
                </a:solidFill>
                <a:latin typeface="Arial" panose="020B0604020202020204" pitchFamily="34" charset="0"/>
                <a:cs typeface="Arial" panose="020B0604020202020204" pitchFamily="34" charset="0"/>
              </a:rPr>
              <a:t> </a:t>
            </a:r>
            <a:r>
              <a:rPr lang="en-US" sz="1400" dirty="0">
                <a:solidFill>
                  <a:schemeClr val="tx2"/>
                </a:solidFill>
                <a:latin typeface="Arial" panose="020B0604020202020204" pitchFamily="34" charset="0"/>
                <a:cs typeface="Arial" panose="020B0604020202020204" pitchFamily="34" charset="0"/>
              </a:rPr>
              <a:t>shares acquired upon the vesting of restricted shares or units, the company must pass the “qualified small business” test at the time of vesting, not grant, and the individual’s five-year holding period begins at the time of vesting, for the shares to qualify for the exclusion</a:t>
            </a:r>
          </a:p>
          <a:p>
            <a:pPr marL="161373" indent="-161373" defTabSz="449505" eaLnBrk="0" fontAlgn="auto" hangingPunct="0">
              <a:spcBef>
                <a:spcPct val="50000"/>
              </a:spcBef>
              <a:spcAft>
                <a:spcPts val="1059"/>
              </a:spcAft>
              <a:buClr>
                <a:srgbClr val="D8D1CA">
                  <a:lumMod val="10000"/>
                </a:srgbClr>
              </a:buClr>
              <a:defRPr/>
            </a:pPr>
            <a:r>
              <a:rPr lang="en-US" sz="1400" u="sng" dirty="0" smtClean="0">
                <a:solidFill>
                  <a:schemeClr val="tx2"/>
                </a:solidFill>
                <a:latin typeface="Arial" panose="020B0604020202020204" pitchFamily="34" charset="0"/>
                <a:cs typeface="Arial" panose="020B0604020202020204" pitchFamily="34" charset="0"/>
              </a:rPr>
              <a:t>83(b) Election Shares</a:t>
            </a:r>
            <a:r>
              <a:rPr lang="en-US" sz="1400" dirty="0" smtClean="0">
                <a:solidFill>
                  <a:schemeClr val="tx2"/>
                </a:solidFill>
                <a:latin typeface="Arial" panose="020B0604020202020204" pitchFamily="34" charset="0"/>
                <a:cs typeface="Arial" panose="020B0604020202020204" pitchFamily="34" charset="0"/>
              </a:rPr>
              <a:t> - If </a:t>
            </a:r>
            <a:r>
              <a:rPr lang="en-US" sz="1400" dirty="0">
                <a:solidFill>
                  <a:schemeClr val="tx2"/>
                </a:solidFill>
                <a:latin typeface="Arial" panose="020B0604020202020204" pitchFamily="34" charset="0"/>
                <a:cs typeface="Arial" panose="020B0604020202020204" pitchFamily="34" charset="0"/>
              </a:rPr>
              <a:t>an employee made a Code Section 83(b) election with respect to unvested restricted shares, the employee should be treated as having received the shares as of the grant date for purposes of the “qualified small business” test (for the company) and the more than five-year holding period (for the employee)</a:t>
            </a:r>
          </a:p>
        </p:txBody>
      </p:sp>
      <p:sp>
        <p:nvSpPr>
          <p:cNvPr id="6" name="Title 1"/>
          <p:cNvSpPr txBox="1">
            <a:spLocks/>
          </p:cNvSpPr>
          <p:nvPr/>
        </p:nvSpPr>
        <p:spPr>
          <a:xfrm>
            <a:off x="432496" y="367753"/>
            <a:ext cx="8257839" cy="390525"/>
          </a:xfrm>
          <a:prstGeom prst="rect">
            <a:avLst/>
          </a:prstGeom>
        </p:spPr>
        <p:txBody>
          <a:bodyPr vert="horz" wrap="square" lIns="0" tIns="0" rIns="0" bIns="0" rtlCol="0" anchor="b" anchorCtr="0">
            <a:noAutofit/>
          </a:bodyPr>
          <a:lstStyle>
            <a:lvl1pPr algn="l" defTabSz="509412" rtl="0" eaLnBrk="1" latinLnBrk="0" hangingPunct="1">
              <a:lnSpc>
                <a:spcPct val="95000"/>
              </a:lnSpc>
              <a:spcBef>
                <a:spcPct val="0"/>
              </a:spcBef>
              <a:buNone/>
              <a:defRPr lang="en-US" sz="1500" b="1" i="0" kern="1200" spc="0">
                <a:solidFill>
                  <a:schemeClr val="tx2"/>
                </a:solidFill>
                <a:latin typeface="+mj-lt"/>
                <a:ea typeface="+mj-ea"/>
                <a:cs typeface="Amplitude Regular"/>
              </a:defRPr>
            </a:lvl1pPr>
          </a:lstStyle>
          <a:p>
            <a:pPr defTabSz="449505" fontAlgn="auto">
              <a:spcAft>
                <a:spcPts val="0"/>
              </a:spcAft>
              <a:buClrTx/>
              <a:defRPr/>
            </a:pPr>
            <a:r>
              <a:rPr lang="en-US" sz="1800" dirty="0">
                <a:latin typeface="Arial" panose="020B0604020202020204" pitchFamily="34" charset="0"/>
                <a:cs typeface="Arial" panose="020B0604020202020204" pitchFamily="34" charset="0"/>
              </a:rPr>
              <a:t>Qualified small business stock (QSBS) </a:t>
            </a:r>
            <a:r>
              <a:rPr lang="en-US" sz="1800" dirty="0" smtClean="0">
                <a:latin typeface="Arial" panose="020B0604020202020204" pitchFamily="34" charset="0"/>
                <a:cs typeface="Arial" panose="020B0604020202020204" pitchFamily="34" charset="0"/>
              </a:rPr>
              <a:t>defined (continued)</a:t>
            </a: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71480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p:cNvSpPr txBox="1">
            <a:spLocks/>
          </p:cNvSpPr>
          <p:nvPr/>
        </p:nvSpPr>
        <p:spPr>
          <a:xfrm>
            <a:off x="432496" y="805854"/>
            <a:ext cx="8257839" cy="4114639"/>
          </a:xfrm>
          <a:prstGeom prst="rect">
            <a:avLst/>
          </a:prstGeom>
          <a:solidFill>
            <a:sysClr val="window" lastClr="FFFFFF"/>
          </a:solidFill>
        </p:spPr>
        <p:txBody>
          <a:bodyPr lIns="0"/>
          <a:lstStyle>
            <a:lvl1pPr marL="182880" indent="-182880" algn="l" defTabSz="509412" rtl="0" eaLnBrk="1" latinLnBrk="0" hangingPunct="1">
              <a:spcBef>
                <a:spcPts val="0"/>
              </a:spcBef>
              <a:spcAft>
                <a:spcPts val="600"/>
              </a:spcAft>
              <a:buClr>
                <a:schemeClr val="bg2">
                  <a:lumMod val="10000"/>
                </a:schemeClr>
              </a:buClr>
              <a:buFont typeface="Arial" pitchFamily="34" charset="0"/>
              <a:buChar char="•"/>
              <a:defRPr sz="1200" b="0" i="0" kern="1200" spc="0">
                <a:solidFill>
                  <a:schemeClr val="tx1"/>
                </a:solidFill>
                <a:latin typeface="+mn-lt"/>
                <a:ea typeface="+mn-ea"/>
                <a:cs typeface="Amplitude Light"/>
              </a:defRPr>
            </a:lvl1pPr>
            <a:lvl2pPr marL="365760" indent="-182880" algn="l" defTabSz="509412" rtl="0" eaLnBrk="1" latinLnBrk="0" hangingPunct="1">
              <a:spcBef>
                <a:spcPts val="0"/>
              </a:spcBef>
              <a:spcAft>
                <a:spcPts val="600"/>
              </a:spcAft>
              <a:buClr>
                <a:schemeClr val="bg2">
                  <a:lumMod val="25000"/>
                </a:schemeClr>
              </a:buClr>
              <a:buFont typeface="Arial" panose="020B0604020202020204" pitchFamily="34" charset="0"/>
              <a:buChar char="–"/>
              <a:defRPr sz="1200" b="0" i="0" kern="1200" spc="0">
                <a:solidFill>
                  <a:schemeClr val="tx1"/>
                </a:solidFill>
                <a:latin typeface="+mn-lt"/>
                <a:ea typeface="+mn-ea"/>
                <a:cs typeface="Amplitude Light"/>
              </a:defRPr>
            </a:lvl2pPr>
            <a:lvl3pPr marL="548640" indent="-182880" algn="l" defTabSz="509412" rtl="0" eaLnBrk="1" latinLnBrk="0" hangingPunct="1">
              <a:spcBef>
                <a:spcPts val="0"/>
              </a:spcBef>
              <a:spcAft>
                <a:spcPts val="600"/>
              </a:spcAft>
              <a:buClr>
                <a:schemeClr val="bg2">
                  <a:lumMod val="50000"/>
                </a:schemeClr>
              </a:buClr>
              <a:buFont typeface="Arial" pitchFamily="34" charset="0"/>
              <a:buChar char="•"/>
              <a:defRPr sz="1200" b="0" i="0" kern="1200">
                <a:solidFill>
                  <a:schemeClr val="tx1"/>
                </a:solidFill>
                <a:latin typeface="+mn-lt"/>
                <a:ea typeface="+mn-ea"/>
                <a:cs typeface="Amplitude Light"/>
              </a:defRPr>
            </a:lvl3pPr>
            <a:lvl4pPr marL="731520" indent="-182880" algn="l" defTabSz="509412" rtl="0" eaLnBrk="1" latinLnBrk="0" hangingPunct="1">
              <a:spcBef>
                <a:spcPts val="0"/>
              </a:spcBef>
              <a:spcAft>
                <a:spcPts val="600"/>
              </a:spcAft>
              <a:buClr>
                <a:schemeClr val="bg2">
                  <a:lumMod val="75000"/>
                </a:schemeClr>
              </a:buClr>
              <a:buFont typeface="Arial" panose="020B0604020202020204" pitchFamily="34" charset="0"/>
              <a:buChar char="–"/>
              <a:defRPr sz="1200" b="0" i="0" kern="1200" spc="0">
                <a:solidFill>
                  <a:schemeClr val="tx1"/>
                </a:solidFill>
                <a:latin typeface="+mn-lt"/>
                <a:ea typeface="+mn-ea"/>
                <a:cs typeface="Amplitude Light"/>
              </a:defRPr>
            </a:lvl4pPr>
            <a:lvl5pPr marL="914400" indent="-182880" algn="l" defTabSz="509412" rtl="0" eaLnBrk="1" latinLnBrk="0" hangingPunct="1">
              <a:spcBef>
                <a:spcPts val="0"/>
              </a:spcBef>
              <a:spcAft>
                <a:spcPts val="600"/>
              </a:spcAft>
              <a:buClr>
                <a:schemeClr val="bg2">
                  <a:lumMod val="90000"/>
                </a:schemeClr>
              </a:buClr>
              <a:buFont typeface="Arial" pitchFamily="34" charset="0"/>
              <a:buChar char="•"/>
              <a:defRPr sz="1200" b="0" i="0" kern="1200" spc="0">
                <a:solidFill>
                  <a:schemeClr val="tx1"/>
                </a:solidFill>
                <a:latin typeface="+mn-lt"/>
                <a:ea typeface="+mn-ea"/>
                <a:cs typeface="Amplitude Light"/>
              </a:defRPr>
            </a:lvl5pPr>
            <a:lvl6pPr marL="822960" indent="-256032" algn="l" defTabSz="509412" rtl="0" eaLnBrk="1" latinLnBrk="0" hangingPunct="1">
              <a:spcBef>
                <a:spcPts val="600"/>
              </a:spcBef>
              <a:buFont typeface="Arial"/>
              <a:buChar char="•"/>
              <a:defRPr sz="1400" b="0" i="0" kern="1200" spc="0">
                <a:solidFill>
                  <a:schemeClr val="tx1"/>
                </a:solidFill>
                <a:latin typeface="+mn-lt"/>
                <a:ea typeface="+mn-ea"/>
                <a:cs typeface="Amplitude Light"/>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147085" indent="-147085" defTabSz="449505" eaLnBrk="0" fontAlgn="auto" hangingPunct="0">
              <a:spcBef>
                <a:spcPct val="50000"/>
              </a:spcBef>
              <a:spcAft>
                <a:spcPts val="529"/>
              </a:spcAft>
              <a:buClr>
                <a:srgbClr val="D8D1CA">
                  <a:lumMod val="10000"/>
                </a:srgbClr>
              </a:buClr>
              <a:buFont typeface="Arial" charset="0"/>
              <a:buChar char="•"/>
              <a:defRPr/>
            </a:pPr>
            <a:r>
              <a:rPr lang="en-US" dirty="0">
                <a:solidFill>
                  <a:schemeClr val="tx2"/>
                </a:solidFill>
                <a:latin typeface="Arial" panose="020B0604020202020204" pitchFamily="34" charset="0"/>
                <a:cs typeface="Arial" panose="020B0604020202020204" pitchFamily="34" charset="0"/>
              </a:rPr>
              <a:t> A qualified small business is a corporation that meets the following requirements:</a:t>
            </a:r>
          </a:p>
          <a:p>
            <a:pPr marL="706008" lvl="1" indent="-302575" defTabSz="449505" eaLnBrk="0" fontAlgn="auto" hangingPunct="0">
              <a:spcBef>
                <a:spcPct val="50000"/>
              </a:spcBef>
              <a:spcAft>
                <a:spcPts val="529"/>
              </a:spcAft>
              <a:buClr>
                <a:srgbClr val="000000"/>
              </a:buClr>
              <a:buFont typeface="Frutiger LT 55 Roman" pitchFamily="34" charset="0"/>
              <a:buAutoNum type="arabicParenR"/>
              <a:defRPr/>
            </a:pPr>
            <a:r>
              <a:rPr lang="en-US" dirty="0">
                <a:solidFill>
                  <a:schemeClr val="tx2"/>
                </a:solidFill>
                <a:latin typeface="Arial" panose="020B0604020202020204" pitchFamily="34" charset="0"/>
                <a:cs typeface="Arial" panose="020B0604020202020204" pitchFamily="34" charset="0"/>
              </a:rPr>
              <a:t>It is a domestic corporation classified as a C corporation for tax purposes for substantially all of the taxpayer’s holding period for such original issue shares¹</a:t>
            </a:r>
            <a:endParaRPr lang="en-US" baseline="30000" dirty="0">
              <a:solidFill>
                <a:schemeClr val="tx2"/>
              </a:solidFill>
              <a:latin typeface="Arial" panose="020B0604020202020204" pitchFamily="34" charset="0"/>
              <a:cs typeface="Arial" panose="020B0604020202020204" pitchFamily="34" charset="0"/>
            </a:endParaRPr>
          </a:p>
          <a:p>
            <a:pPr marL="706008" lvl="1" indent="-302575" defTabSz="449505" eaLnBrk="0" fontAlgn="auto" hangingPunct="0">
              <a:spcBef>
                <a:spcPct val="50000"/>
              </a:spcBef>
              <a:spcAft>
                <a:spcPts val="529"/>
              </a:spcAft>
              <a:buClr>
                <a:srgbClr val="000000"/>
              </a:buClr>
              <a:buFont typeface="Frutiger LT 55 Roman" pitchFamily="34" charset="0"/>
              <a:buAutoNum type="arabicParenR"/>
              <a:defRPr/>
            </a:pPr>
            <a:r>
              <a:rPr lang="en-US" dirty="0">
                <a:solidFill>
                  <a:schemeClr val="tx2"/>
                </a:solidFill>
                <a:latin typeface="Arial" panose="020B0604020202020204" pitchFamily="34" charset="0"/>
                <a:cs typeface="Arial" panose="020B0604020202020204" pitchFamily="34" charset="0"/>
              </a:rPr>
              <a:t>Its aggregate gross assets (or those of any predecessor) do not exceed $50 million at or before the issuance of the taxpayer’s shares¹</a:t>
            </a:r>
            <a:endParaRPr lang="en-US" baseline="30000" dirty="0">
              <a:solidFill>
                <a:schemeClr val="tx2"/>
              </a:solidFill>
              <a:latin typeface="Arial" panose="020B0604020202020204" pitchFamily="34" charset="0"/>
              <a:cs typeface="Arial" panose="020B0604020202020204" pitchFamily="34" charset="0"/>
            </a:endParaRPr>
          </a:p>
          <a:p>
            <a:pPr marL="1106640" lvl="2" indent="-302575" defTabSz="449505" eaLnBrk="0" fontAlgn="auto" hangingPunct="0">
              <a:spcBef>
                <a:spcPct val="50000"/>
              </a:spcBef>
              <a:spcAft>
                <a:spcPts val="529"/>
              </a:spcAft>
              <a:buClr>
                <a:srgbClr val="000000"/>
              </a:buClr>
              <a:buFont typeface="Courier New" panose="02070309020205020404" pitchFamily="49" charset="0"/>
              <a:buChar char="−"/>
              <a:defRPr/>
            </a:pPr>
            <a:r>
              <a:rPr lang="en-US" dirty="0">
                <a:solidFill>
                  <a:schemeClr val="tx2"/>
                </a:solidFill>
                <a:latin typeface="Arial" panose="020B0604020202020204" pitchFamily="34" charset="0"/>
                <a:cs typeface="Arial" panose="020B0604020202020204" pitchFamily="34" charset="0"/>
              </a:rPr>
              <a:t>Subject to certain exceptions, the gross assets test generally is based on adjusted cost basis, not fair market value</a:t>
            </a:r>
          </a:p>
          <a:p>
            <a:pPr marL="1106640" lvl="2" indent="-302575" defTabSz="449505" eaLnBrk="0" fontAlgn="auto" hangingPunct="0">
              <a:spcBef>
                <a:spcPct val="50000"/>
              </a:spcBef>
              <a:spcAft>
                <a:spcPts val="529"/>
              </a:spcAft>
              <a:buClr>
                <a:srgbClr val="000000"/>
              </a:buClr>
              <a:buFont typeface="Courier New" panose="02070309020205020404" pitchFamily="49" charset="0"/>
              <a:buChar char="−"/>
              <a:defRPr/>
            </a:pPr>
            <a:r>
              <a:rPr lang="en-US" dirty="0">
                <a:solidFill>
                  <a:schemeClr val="tx2"/>
                </a:solidFill>
                <a:latin typeface="Arial" panose="020B0604020202020204" pitchFamily="34" charset="0"/>
                <a:cs typeface="Arial" panose="020B0604020202020204" pitchFamily="34" charset="0"/>
              </a:rPr>
              <a:t>If the gross assets of a C corporation have at any time exceeded $50 million, the corporation can no longer issue QSBS. This would remain true even if the corporation’s gross assets subsequently fall below $50 million</a:t>
            </a:r>
          </a:p>
          <a:p>
            <a:pPr marL="706008" lvl="1" indent="-302575" defTabSz="449505" eaLnBrk="0" fontAlgn="auto" hangingPunct="0">
              <a:spcBef>
                <a:spcPct val="50000"/>
              </a:spcBef>
              <a:spcAft>
                <a:spcPts val="529"/>
              </a:spcAft>
              <a:buClr>
                <a:srgbClr val="000000"/>
              </a:buClr>
              <a:buFont typeface="Frutiger LT 55 Roman" pitchFamily="34" charset="0"/>
              <a:buAutoNum type="arabicParenR"/>
              <a:defRPr/>
            </a:pPr>
            <a:r>
              <a:rPr lang="en-US" dirty="0">
                <a:solidFill>
                  <a:schemeClr val="tx2"/>
                </a:solidFill>
                <a:latin typeface="Arial" panose="020B0604020202020204" pitchFamily="34" charset="0"/>
                <a:cs typeface="Arial" panose="020B0604020202020204" pitchFamily="34" charset="0"/>
              </a:rPr>
              <a:t>During substantially all of the taxpayer’s holding period for the shares, at least 80% of the corporation’s assets have been used in the active conduct of a trade or business, excluding the following categories:² </a:t>
            </a:r>
          </a:p>
          <a:p>
            <a:pPr marL="1109442" lvl="2" indent="-302575" defTabSz="449505" eaLnBrk="0" fontAlgn="auto" hangingPunct="0">
              <a:spcBef>
                <a:spcPct val="50000"/>
              </a:spcBef>
              <a:spcAft>
                <a:spcPts val="529"/>
              </a:spcAft>
              <a:buClr>
                <a:srgbClr val="000000"/>
              </a:buClr>
              <a:buFont typeface="Frutiger LT 55 Roman" pitchFamily="34" charset="0"/>
              <a:buChar char="−"/>
              <a:defRPr/>
            </a:pPr>
            <a:r>
              <a:rPr lang="en-US" dirty="0">
                <a:solidFill>
                  <a:schemeClr val="tx2"/>
                </a:solidFill>
                <a:latin typeface="Arial" panose="020B0604020202020204" pitchFamily="34" charset="0"/>
                <a:cs typeface="Arial" panose="020B0604020202020204" pitchFamily="34" charset="0"/>
              </a:rPr>
              <a:t>Health, law, engineering, architecture, accounting, actuarial science, performing arts, consulting, athletics, financial services, or brokerage</a:t>
            </a:r>
          </a:p>
          <a:p>
            <a:pPr marL="1109442" lvl="2" indent="-302575" defTabSz="449505" eaLnBrk="0" fontAlgn="auto" hangingPunct="0">
              <a:spcBef>
                <a:spcPct val="50000"/>
              </a:spcBef>
              <a:spcAft>
                <a:spcPts val="529"/>
              </a:spcAft>
              <a:buClr>
                <a:srgbClr val="000000"/>
              </a:buClr>
              <a:buFont typeface="Frutiger LT 55 Roman" pitchFamily="34" charset="0"/>
              <a:buChar char="−"/>
              <a:defRPr/>
            </a:pPr>
            <a:r>
              <a:rPr lang="en-US" dirty="0">
                <a:solidFill>
                  <a:schemeClr val="tx2"/>
                </a:solidFill>
                <a:latin typeface="Arial" panose="020B0604020202020204" pitchFamily="34" charset="0"/>
                <a:cs typeface="Arial" panose="020B0604020202020204" pitchFamily="34" charset="0"/>
              </a:rPr>
              <a:t>Banking, insurance, financing, leasing, investing, or similar business</a:t>
            </a:r>
          </a:p>
          <a:p>
            <a:pPr marL="1109442" lvl="2" indent="-302575" defTabSz="449505" eaLnBrk="0" fontAlgn="auto" hangingPunct="0">
              <a:spcBef>
                <a:spcPct val="50000"/>
              </a:spcBef>
              <a:spcAft>
                <a:spcPts val="529"/>
              </a:spcAft>
              <a:buClr>
                <a:srgbClr val="000000"/>
              </a:buClr>
              <a:buFont typeface="Frutiger LT 55 Roman" pitchFamily="34" charset="0"/>
              <a:buChar char="−"/>
              <a:defRPr/>
            </a:pPr>
            <a:r>
              <a:rPr lang="en-US" dirty="0">
                <a:solidFill>
                  <a:schemeClr val="tx2"/>
                </a:solidFill>
                <a:latin typeface="Arial" panose="020B0604020202020204" pitchFamily="34" charset="0"/>
                <a:cs typeface="Arial" panose="020B0604020202020204" pitchFamily="34" charset="0"/>
              </a:rPr>
              <a:t>Farming</a:t>
            </a:r>
          </a:p>
          <a:p>
            <a:pPr marL="1109442" lvl="2" indent="-302575" defTabSz="449505" eaLnBrk="0" fontAlgn="auto" hangingPunct="0">
              <a:spcBef>
                <a:spcPct val="50000"/>
              </a:spcBef>
              <a:spcAft>
                <a:spcPts val="529"/>
              </a:spcAft>
              <a:buClr>
                <a:srgbClr val="000000"/>
              </a:buClr>
              <a:buFont typeface="Frutiger LT 55 Roman" pitchFamily="34" charset="0"/>
              <a:buChar char="−"/>
              <a:defRPr/>
            </a:pPr>
            <a:r>
              <a:rPr lang="en-US" dirty="0">
                <a:solidFill>
                  <a:schemeClr val="tx2"/>
                </a:solidFill>
                <a:latin typeface="Arial" panose="020B0604020202020204" pitchFamily="34" charset="0"/>
                <a:cs typeface="Arial" panose="020B0604020202020204" pitchFamily="34" charset="0"/>
              </a:rPr>
              <a:t>Mining or natural resource production or extraction</a:t>
            </a:r>
          </a:p>
          <a:p>
            <a:pPr marL="1109442" lvl="2" indent="-302575" defTabSz="449505" eaLnBrk="0" fontAlgn="auto" hangingPunct="0">
              <a:spcBef>
                <a:spcPct val="50000"/>
              </a:spcBef>
              <a:spcAft>
                <a:spcPts val="529"/>
              </a:spcAft>
              <a:buClr>
                <a:srgbClr val="000000"/>
              </a:buClr>
              <a:buFont typeface="Frutiger LT 55 Roman" pitchFamily="34" charset="0"/>
              <a:buChar char="−"/>
              <a:defRPr/>
            </a:pPr>
            <a:r>
              <a:rPr lang="en-US" dirty="0">
                <a:solidFill>
                  <a:schemeClr val="tx2"/>
                </a:solidFill>
                <a:latin typeface="Arial" panose="020B0604020202020204" pitchFamily="34" charset="0"/>
                <a:cs typeface="Arial" panose="020B0604020202020204" pitchFamily="34" charset="0"/>
              </a:rPr>
              <a:t>Operating a hotel, restaurant, or similar business</a:t>
            </a:r>
            <a:r>
              <a:rPr lang="en-US" baseline="30000" dirty="0">
                <a:solidFill>
                  <a:schemeClr val="tx2"/>
                </a:solidFill>
                <a:latin typeface="Arial" panose="020B0604020202020204" pitchFamily="34" charset="0"/>
                <a:cs typeface="Arial" panose="020B0604020202020204" pitchFamily="34" charset="0"/>
              </a:rPr>
              <a:t>3</a:t>
            </a:r>
          </a:p>
        </p:txBody>
      </p:sp>
      <p:sp>
        <p:nvSpPr>
          <p:cNvPr id="7" name="Title 1"/>
          <p:cNvSpPr txBox="1">
            <a:spLocks/>
          </p:cNvSpPr>
          <p:nvPr/>
        </p:nvSpPr>
        <p:spPr>
          <a:xfrm>
            <a:off x="432496" y="305606"/>
            <a:ext cx="8257839" cy="390525"/>
          </a:xfrm>
          <a:prstGeom prst="rect">
            <a:avLst/>
          </a:prstGeom>
        </p:spPr>
        <p:txBody>
          <a:bodyPr vert="horz" wrap="square" lIns="0" tIns="0" rIns="0" bIns="0" rtlCol="0" anchor="b" anchorCtr="0">
            <a:noAutofit/>
          </a:bodyPr>
          <a:lstStyle>
            <a:lvl1pPr algn="l" defTabSz="509412" rtl="0" eaLnBrk="1" latinLnBrk="0" hangingPunct="1">
              <a:lnSpc>
                <a:spcPct val="95000"/>
              </a:lnSpc>
              <a:spcBef>
                <a:spcPct val="0"/>
              </a:spcBef>
              <a:buNone/>
              <a:defRPr lang="en-US" sz="1500" b="1" i="0" kern="1200" spc="0">
                <a:solidFill>
                  <a:schemeClr val="tx2"/>
                </a:solidFill>
                <a:latin typeface="+mj-lt"/>
                <a:ea typeface="+mj-ea"/>
                <a:cs typeface="Amplitude Regular"/>
              </a:defRPr>
            </a:lvl1pPr>
          </a:lstStyle>
          <a:p>
            <a:pPr defTabSz="449505" fontAlgn="auto">
              <a:spcAft>
                <a:spcPts val="0"/>
              </a:spcAft>
              <a:buClrTx/>
              <a:defRPr/>
            </a:pPr>
            <a:r>
              <a:rPr lang="en-US" sz="1800" dirty="0">
                <a:latin typeface="Arial" panose="020B0604020202020204" pitchFamily="34" charset="0"/>
                <a:cs typeface="Arial" panose="020B0604020202020204" pitchFamily="34" charset="0"/>
              </a:rPr>
              <a:t>Qualified small business defined</a:t>
            </a:r>
          </a:p>
        </p:txBody>
      </p:sp>
      <p:sp>
        <p:nvSpPr>
          <p:cNvPr id="8" name="Content Placeholder 4"/>
          <p:cNvSpPr txBox="1">
            <a:spLocks/>
          </p:cNvSpPr>
          <p:nvPr/>
        </p:nvSpPr>
        <p:spPr>
          <a:xfrm>
            <a:off x="437029" y="6190326"/>
            <a:ext cx="8271841" cy="313765"/>
          </a:xfrm>
          <a:prstGeom prst="rect">
            <a:avLst/>
          </a:prstGeom>
        </p:spPr>
        <p:txBody>
          <a:bodyPr lIns="0" rIns="0" anchor="b"/>
          <a:lstStyle>
            <a:lvl1pPr marL="91440" indent="-182880" algn="l" defTabSz="509412" rtl="0" eaLnBrk="1" latinLnBrk="0" hangingPunct="1">
              <a:spcBef>
                <a:spcPts val="0"/>
              </a:spcBef>
              <a:spcAft>
                <a:spcPts val="100"/>
              </a:spcAft>
              <a:buClr>
                <a:schemeClr val="bg2">
                  <a:lumMod val="10000"/>
                </a:schemeClr>
              </a:buClr>
              <a:buFont typeface="+mj-lt"/>
              <a:buAutoNum type="arabicPeriod"/>
              <a:defRPr sz="800" b="0" i="0" kern="1200" spc="0" baseline="0">
                <a:solidFill>
                  <a:schemeClr val="tx1">
                    <a:lumMod val="85000"/>
                    <a:lumOff val="15000"/>
                  </a:schemeClr>
                </a:solidFill>
                <a:latin typeface="+mn-lt"/>
                <a:ea typeface="+mn-ea"/>
                <a:cs typeface="Amplitude Light"/>
              </a:defRPr>
            </a:lvl1pPr>
            <a:lvl2pPr marL="365760" indent="-182880" algn="l" defTabSz="509412" rtl="0" eaLnBrk="1" latinLnBrk="0" hangingPunct="1">
              <a:spcBef>
                <a:spcPts val="0"/>
              </a:spcBef>
              <a:spcAft>
                <a:spcPts val="600"/>
              </a:spcAft>
              <a:buClr>
                <a:schemeClr val="bg2">
                  <a:lumMod val="25000"/>
                </a:schemeClr>
              </a:buClr>
              <a:buFont typeface="Arial" panose="020B0604020202020204" pitchFamily="34" charset="0"/>
              <a:buChar char="–"/>
              <a:defRPr sz="1100" b="0" i="0" kern="1200" spc="0">
                <a:solidFill>
                  <a:schemeClr val="tx1"/>
                </a:solidFill>
                <a:latin typeface="+mn-lt"/>
                <a:ea typeface="+mn-ea"/>
                <a:cs typeface="Amplitude Light"/>
              </a:defRPr>
            </a:lvl2pPr>
            <a:lvl3pPr marL="548640" indent="-182880" algn="l" defTabSz="509412" rtl="0" eaLnBrk="1" latinLnBrk="0" hangingPunct="1">
              <a:spcBef>
                <a:spcPts val="0"/>
              </a:spcBef>
              <a:spcAft>
                <a:spcPts val="600"/>
              </a:spcAft>
              <a:buClr>
                <a:schemeClr val="bg2">
                  <a:lumMod val="50000"/>
                </a:schemeClr>
              </a:buClr>
              <a:buFont typeface="Arial" pitchFamily="34" charset="0"/>
              <a:buChar char="•"/>
              <a:defRPr sz="1000" b="0" i="0" kern="1200">
                <a:solidFill>
                  <a:schemeClr val="tx1"/>
                </a:solidFill>
                <a:latin typeface="+mn-lt"/>
                <a:ea typeface="+mn-ea"/>
                <a:cs typeface="Amplitude Light"/>
              </a:defRPr>
            </a:lvl3pPr>
            <a:lvl4pPr marL="731520" indent="-182880" algn="l" defTabSz="509412" rtl="0" eaLnBrk="1" latinLnBrk="0" hangingPunct="1">
              <a:spcBef>
                <a:spcPts val="0"/>
              </a:spcBef>
              <a:spcAft>
                <a:spcPts val="600"/>
              </a:spcAft>
              <a:buClr>
                <a:schemeClr val="bg2">
                  <a:lumMod val="75000"/>
                </a:schemeClr>
              </a:buClr>
              <a:buFont typeface="Arial" panose="020B0604020202020204" pitchFamily="34" charset="0"/>
              <a:buChar char="–"/>
              <a:defRPr sz="1000" b="0" i="0" kern="1200" spc="0">
                <a:solidFill>
                  <a:schemeClr val="tx1"/>
                </a:solidFill>
                <a:latin typeface="+mn-lt"/>
                <a:ea typeface="+mn-ea"/>
                <a:cs typeface="Amplitude Light"/>
              </a:defRPr>
            </a:lvl4pPr>
            <a:lvl5pPr marL="914400" indent="-182880" algn="l" defTabSz="509412" rtl="0" eaLnBrk="1" latinLnBrk="0" hangingPunct="1">
              <a:spcBef>
                <a:spcPts val="0"/>
              </a:spcBef>
              <a:spcAft>
                <a:spcPts val="600"/>
              </a:spcAft>
              <a:buClr>
                <a:schemeClr val="bg2">
                  <a:lumMod val="90000"/>
                </a:schemeClr>
              </a:buClr>
              <a:buFont typeface="Arial" pitchFamily="34" charset="0"/>
              <a:buChar char="•"/>
              <a:defRPr sz="1000" b="0" i="0" kern="1200" spc="0">
                <a:solidFill>
                  <a:schemeClr val="tx1"/>
                </a:solidFill>
                <a:latin typeface="+mn-lt"/>
                <a:ea typeface="+mn-ea"/>
                <a:cs typeface="Amplitude Light"/>
              </a:defRPr>
            </a:lvl5pPr>
            <a:lvl6pPr marL="822960" indent="-256032" algn="l" defTabSz="509412" rtl="0" eaLnBrk="1" latinLnBrk="0" hangingPunct="1">
              <a:spcBef>
                <a:spcPts val="600"/>
              </a:spcBef>
              <a:buFont typeface="Arial"/>
              <a:buChar char="•"/>
              <a:defRPr sz="1400" b="0" i="0" kern="1200" spc="0">
                <a:solidFill>
                  <a:schemeClr val="tx1"/>
                </a:solidFill>
                <a:latin typeface="+mn-lt"/>
                <a:ea typeface="+mn-ea"/>
                <a:cs typeface="Amplitude Light"/>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0" indent="0" defTabSz="449505" fontAlgn="auto">
              <a:spcAft>
                <a:spcPts val="88"/>
              </a:spcAft>
              <a:buClr>
                <a:srgbClr val="D8D1CA">
                  <a:lumMod val="10000"/>
                </a:srgbClr>
              </a:buClr>
              <a:buNone/>
              <a:defRPr/>
            </a:pPr>
            <a:r>
              <a:rPr lang="en-US" sz="900" dirty="0">
                <a:solidFill>
                  <a:schemeClr val="tx2"/>
                </a:solidFill>
                <a:latin typeface="Arial" panose="020B0604020202020204" pitchFamily="34" charset="0"/>
                <a:cs typeface="Arial" panose="020B0604020202020204" pitchFamily="34" charset="0"/>
              </a:rPr>
              <a:t>Source: Internal Revenue Code Section 1202.</a:t>
            </a:r>
          </a:p>
          <a:p>
            <a:pPr marL="201717" indent="-201717" defTabSz="449505" fontAlgn="auto">
              <a:spcAft>
                <a:spcPts val="88"/>
              </a:spcAft>
              <a:buClr>
                <a:srgbClr val="D8D1CA">
                  <a:lumMod val="10000"/>
                </a:srgbClr>
              </a:buClr>
              <a:defRPr/>
            </a:pPr>
            <a:r>
              <a:rPr lang="en-US" sz="900" dirty="0">
                <a:solidFill>
                  <a:schemeClr val="tx2"/>
                </a:solidFill>
                <a:latin typeface="Arial" panose="020B0604020202020204" pitchFamily="34" charset="0"/>
                <a:cs typeface="Arial" panose="020B0604020202020204" pitchFamily="34" charset="0"/>
              </a:rPr>
              <a:t>Sections 1202(d)(1) and 1202(c)(2)(A).</a:t>
            </a:r>
          </a:p>
          <a:p>
            <a:pPr marL="201717" indent="-201717" defTabSz="449505" fontAlgn="auto">
              <a:spcAft>
                <a:spcPts val="88"/>
              </a:spcAft>
              <a:buClr>
                <a:srgbClr val="D8D1CA">
                  <a:lumMod val="10000"/>
                </a:srgbClr>
              </a:buClr>
              <a:defRPr/>
            </a:pPr>
            <a:r>
              <a:rPr lang="en-US" sz="900" dirty="0">
                <a:solidFill>
                  <a:schemeClr val="tx2"/>
                </a:solidFill>
                <a:latin typeface="Arial" panose="020B0604020202020204" pitchFamily="34" charset="0"/>
                <a:cs typeface="Arial" panose="020B0604020202020204" pitchFamily="34" charset="0"/>
              </a:rPr>
              <a:t>Section 1202(e)(1).</a:t>
            </a:r>
          </a:p>
          <a:p>
            <a:pPr marL="201717" indent="-201717" defTabSz="449505" fontAlgn="auto">
              <a:spcAft>
                <a:spcPts val="88"/>
              </a:spcAft>
              <a:buClr>
                <a:srgbClr val="D8D1CA">
                  <a:lumMod val="10000"/>
                </a:srgbClr>
              </a:buClr>
              <a:defRPr/>
            </a:pPr>
            <a:r>
              <a:rPr lang="en-US" sz="900" dirty="0">
                <a:solidFill>
                  <a:schemeClr val="tx2"/>
                </a:solidFill>
                <a:latin typeface="Arial" panose="020B0604020202020204" pitchFamily="34" charset="0"/>
                <a:cs typeface="Arial" panose="020B0604020202020204" pitchFamily="34" charset="0"/>
              </a:rPr>
              <a:t>Section 1202(e)(3).</a:t>
            </a:r>
          </a:p>
        </p:txBody>
      </p:sp>
    </p:spTree>
    <p:extLst>
      <p:ext uri="{BB962C8B-B14F-4D97-AF65-F5344CB8AC3E}">
        <p14:creationId xmlns:p14="http://schemas.microsoft.com/office/powerpoint/2010/main" val="3221564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p:cNvSpPr txBox="1">
            <a:spLocks/>
          </p:cNvSpPr>
          <p:nvPr/>
        </p:nvSpPr>
        <p:spPr>
          <a:xfrm>
            <a:off x="432496" y="1205355"/>
            <a:ext cx="8257839" cy="4114639"/>
          </a:xfrm>
          <a:prstGeom prst="rect">
            <a:avLst/>
          </a:prstGeom>
          <a:solidFill>
            <a:sysClr val="window" lastClr="FFFFFF"/>
          </a:solidFill>
        </p:spPr>
        <p:txBody>
          <a:bodyPr lIns="0"/>
          <a:lstStyle>
            <a:lvl1pPr marL="182880" indent="-182880" algn="l" defTabSz="509412" rtl="0" eaLnBrk="1" latinLnBrk="0" hangingPunct="1">
              <a:spcBef>
                <a:spcPts val="0"/>
              </a:spcBef>
              <a:spcAft>
                <a:spcPts val="600"/>
              </a:spcAft>
              <a:buClr>
                <a:schemeClr val="bg2">
                  <a:lumMod val="10000"/>
                </a:schemeClr>
              </a:buClr>
              <a:buFont typeface="Arial" pitchFamily="34" charset="0"/>
              <a:buChar char="•"/>
              <a:defRPr sz="1200" b="0" i="0" kern="1200" spc="0">
                <a:solidFill>
                  <a:schemeClr val="tx1"/>
                </a:solidFill>
                <a:latin typeface="+mn-lt"/>
                <a:ea typeface="+mn-ea"/>
                <a:cs typeface="Amplitude Light"/>
              </a:defRPr>
            </a:lvl1pPr>
            <a:lvl2pPr marL="365760" indent="-182880" algn="l" defTabSz="509412" rtl="0" eaLnBrk="1" latinLnBrk="0" hangingPunct="1">
              <a:spcBef>
                <a:spcPts val="0"/>
              </a:spcBef>
              <a:spcAft>
                <a:spcPts val="600"/>
              </a:spcAft>
              <a:buClr>
                <a:schemeClr val="bg2">
                  <a:lumMod val="25000"/>
                </a:schemeClr>
              </a:buClr>
              <a:buFont typeface="Arial" panose="020B0604020202020204" pitchFamily="34" charset="0"/>
              <a:buChar char="–"/>
              <a:defRPr sz="1200" b="0" i="0" kern="1200" spc="0">
                <a:solidFill>
                  <a:schemeClr val="tx1"/>
                </a:solidFill>
                <a:latin typeface="+mn-lt"/>
                <a:ea typeface="+mn-ea"/>
                <a:cs typeface="Amplitude Light"/>
              </a:defRPr>
            </a:lvl2pPr>
            <a:lvl3pPr marL="548640" indent="-182880" algn="l" defTabSz="509412" rtl="0" eaLnBrk="1" latinLnBrk="0" hangingPunct="1">
              <a:spcBef>
                <a:spcPts val="0"/>
              </a:spcBef>
              <a:spcAft>
                <a:spcPts val="600"/>
              </a:spcAft>
              <a:buClr>
                <a:schemeClr val="bg2">
                  <a:lumMod val="50000"/>
                </a:schemeClr>
              </a:buClr>
              <a:buFont typeface="Arial" pitchFamily="34" charset="0"/>
              <a:buChar char="•"/>
              <a:defRPr sz="1200" b="0" i="0" kern="1200">
                <a:solidFill>
                  <a:schemeClr val="tx1"/>
                </a:solidFill>
                <a:latin typeface="+mn-lt"/>
                <a:ea typeface="+mn-ea"/>
                <a:cs typeface="Amplitude Light"/>
              </a:defRPr>
            </a:lvl3pPr>
            <a:lvl4pPr marL="731520" indent="-182880" algn="l" defTabSz="509412" rtl="0" eaLnBrk="1" latinLnBrk="0" hangingPunct="1">
              <a:spcBef>
                <a:spcPts val="0"/>
              </a:spcBef>
              <a:spcAft>
                <a:spcPts val="600"/>
              </a:spcAft>
              <a:buClr>
                <a:schemeClr val="bg2">
                  <a:lumMod val="75000"/>
                </a:schemeClr>
              </a:buClr>
              <a:buFont typeface="Arial" panose="020B0604020202020204" pitchFamily="34" charset="0"/>
              <a:buChar char="–"/>
              <a:defRPr sz="1200" b="0" i="0" kern="1200" spc="0">
                <a:solidFill>
                  <a:schemeClr val="tx1"/>
                </a:solidFill>
                <a:latin typeface="+mn-lt"/>
                <a:ea typeface="+mn-ea"/>
                <a:cs typeface="Amplitude Light"/>
              </a:defRPr>
            </a:lvl4pPr>
            <a:lvl5pPr marL="914400" indent="-182880" algn="l" defTabSz="509412" rtl="0" eaLnBrk="1" latinLnBrk="0" hangingPunct="1">
              <a:spcBef>
                <a:spcPts val="0"/>
              </a:spcBef>
              <a:spcAft>
                <a:spcPts val="600"/>
              </a:spcAft>
              <a:buClr>
                <a:schemeClr val="bg2">
                  <a:lumMod val="90000"/>
                </a:schemeClr>
              </a:buClr>
              <a:buFont typeface="Arial" pitchFamily="34" charset="0"/>
              <a:buChar char="•"/>
              <a:defRPr sz="1200" b="0" i="0" kern="1200" spc="0">
                <a:solidFill>
                  <a:schemeClr val="tx1"/>
                </a:solidFill>
                <a:latin typeface="+mn-lt"/>
                <a:ea typeface="+mn-ea"/>
                <a:cs typeface="Amplitude Light"/>
              </a:defRPr>
            </a:lvl5pPr>
            <a:lvl6pPr marL="822960" indent="-256032" algn="l" defTabSz="509412" rtl="0" eaLnBrk="1" latinLnBrk="0" hangingPunct="1">
              <a:spcBef>
                <a:spcPts val="600"/>
              </a:spcBef>
              <a:buFont typeface="Arial"/>
              <a:buChar char="•"/>
              <a:defRPr sz="1400" b="0" i="0" kern="1200" spc="0">
                <a:solidFill>
                  <a:schemeClr val="tx1"/>
                </a:solidFill>
                <a:latin typeface="+mn-lt"/>
                <a:ea typeface="+mn-ea"/>
                <a:cs typeface="Amplitude Light"/>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161373" indent="-161373" defTabSz="449505" eaLnBrk="0" fontAlgn="auto" hangingPunct="0">
              <a:spcBef>
                <a:spcPct val="50000"/>
              </a:spcBef>
              <a:spcAft>
                <a:spcPts val="1059"/>
              </a:spcAft>
              <a:buClr>
                <a:srgbClr val="D8D1CA">
                  <a:lumMod val="10000"/>
                </a:srgbClr>
              </a:buClr>
              <a:defRPr/>
            </a:pPr>
            <a:r>
              <a:rPr lang="en-US" dirty="0">
                <a:solidFill>
                  <a:schemeClr val="tx2"/>
                </a:solidFill>
                <a:latin typeface="Arial" panose="020B0604020202020204" pitchFamily="34" charset="0"/>
                <a:cs typeface="Arial" panose="020B0604020202020204" pitchFamily="34" charset="0"/>
              </a:rPr>
              <a:t>Gain on the sale of QSBS that has been held for more than five-years is eligible to for a full or partial exclusion from taxation. However, the maximum amount of eligible gain per taxpayer from the sale of QSBS of a particular issuer that may be considered for the purpose of the exclusion is limited to the </a:t>
            </a:r>
            <a:r>
              <a:rPr lang="en-US" i="1" dirty="0">
                <a:solidFill>
                  <a:schemeClr val="tx2"/>
                </a:solidFill>
                <a:latin typeface="Arial" panose="020B0604020202020204" pitchFamily="34" charset="0"/>
                <a:cs typeface="Arial" panose="020B0604020202020204" pitchFamily="34" charset="0"/>
              </a:rPr>
              <a:t>greater</a:t>
            </a:r>
            <a:r>
              <a:rPr lang="en-US" dirty="0">
                <a:solidFill>
                  <a:schemeClr val="tx2"/>
                </a:solidFill>
                <a:latin typeface="Arial" panose="020B0604020202020204" pitchFamily="34" charset="0"/>
                <a:cs typeface="Arial" panose="020B0604020202020204" pitchFamily="34" charset="0"/>
              </a:rPr>
              <a:t> of: </a:t>
            </a:r>
          </a:p>
          <a:p>
            <a:pPr marL="564807" lvl="2" indent="-161373" defTabSz="449505" eaLnBrk="0" fontAlgn="auto" hangingPunct="0">
              <a:spcBef>
                <a:spcPct val="50000"/>
              </a:spcBef>
              <a:spcAft>
                <a:spcPts val="1059"/>
              </a:spcAft>
              <a:buClr>
                <a:srgbClr val="000000"/>
              </a:buClr>
              <a:buFont typeface="Frutiger LT 55 Roman" pitchFamily="34" charset="0"/>
              <a:buChar char="−"/>
              <a:defRPr/>
            </a:pPr>
            <a:r>
              <a:rPr lang="en-US" dirty="0">
                <a:solidFill>
                  <a:schemeClr val="tx2"/>
                </a:solidFill>
                <a:latin typeface="Arial" panose="020B0604020202020204" pitchFamily="34" charset="0"/>
                <a:cs typeface="Arial" panose="020B0604020202020204" pitchFamily="34" charset="0"/>
              </a:rPr>
              <a:t>$10 million¹ </a:t>
            </a:r>
            <a:r>
              <a:rPr lang="en-US" i="1" dirty="0">
                <a:solidFill>
                  <a:schemeClr val="tx2"/>
                </a:solidFill>
                <a:latin typeface="Arial" panose="020B0604020202020204" pitchFamily="34" charset="0"/>
                <a:cs typeface="Arial" panose="020B0604020202020204" pitchFamily="34" charset="0"/>
              </a:rPr>
              <a:t>or</a:t>
            </a:r>
          </a:p>
          <a:p>
            <a:pPr marL="564807" lvl="2" indent="-161373" defTabSz="449505" eaLnBrk="0" fontAlgn="auto" hangingPunct="0">
              <a:spcBef>
                <a:spcPct val="50000"/>
              </a:spcBef>
              <a:spcAft>
                <a:spcPts val="1059"/>
              </a:spcAft>
              <a:buClr>
                <a:srgbClr val="000000"/>
              </a:buClr>
              <a:buFont typeface="Frutiger LT 55 Roman" pitchFamily="34" charset="0"/>
              <a:buChar char="−"/>
              <a:defRPr/>
            </a:pPr>
            <a:r>
              <a:rPr lang="en-US" dirty="0">
                <a:solidFill>
                  <a:schemeClr val="tx2"/>
                </a:solidFill>
                <a:latin typeface="Arial" panose="020B0604020202020204" pitchFamily="34" charset="0"/>
                <a:cs typeface="Arial" panose="020B0604020202020204" pitchFamily="34" charset="0"/>
              </a:rPr>
              <a:t>10 times the taxpayer’s adjusted cost basis of QSBS of the subject issuer disposed of during the taxable year¹</a:t>
            </a:r>
            <a:endParaRPr lang="en-US" baseline="30000" dirty="0">
              <a:solidFill>
                <a:schemeClr val="tx2"/>
              </a:solidFill>
              <a:latin typeface="Arial" panose="020B0604020202020204" pitchFamily="34" charset="0"/>
              <a:cs typeface="Arial" panose="020B0604020202020204" pitchFamily="34" charset="0"/>
            </a:endParaRPr>
          </a:p>
          <a:p>
            <a:pPr marL="161373" indent="-161373" defTabSz="449505" eaLnBrk="0" fontAlgn="auto" hangingPunct="0">
              <a:spcBef>
                <a:spcPct val="50000"/>
              </a:spcBef>
              <a:spcAft>
                <a:spcPts val="1059"/>
              </a:spcAft>
              <a:buClr>
                <a:srgbClr val="D8D1CA">
                  <a:lumMod val="10000"/>
                </a:srgbClr>
              </a:buClr>
              <a:defRPr/>
            </a:pPr>
            <a:r>
              <a:rPr lang="en-US" dirty="0">
                <a:solidFill>
                  <a:schemeClr val="tx2"/>
                </a:solidFill>
                <a:latin typeface="Arial" panose="020B0604020202020204" pitchFamily="34" charset="0"/>
                <a:cs typeface="Arial" panose="020B0604020202020204" pitchFamily="34" charset="0"/>
              </a:rPr>
              <a:t>The portion of a taxpayer’s eligible gain on the sale of QSBS that may be excluded depends on when the shares were acquired:²</a:t>
            </a:r>
            <a:endParaRPr lang="en-US" i="1" baseline="30000" dirty="0">
              <a:solidFill>
                <a:schemeClr val="tx2"/>
              </a:solidFill>
              <a:latin typeface="Arial" panose="020B0604020202020204" pitchFamily="34" charset="0"/>
              <a:cs typeface="Arial" panose="020B0604020202020204" pitchFamily="34" charset="0"/>
            </a:endParaRPr>
          </a:p>
          <a:p>
            <a:pPr marL="557522" lvl="1" indent="-161094" defTabSz="449505" eaLnBrk="0" fontAlgn="auto" hangingPunct="0">
              <a:spcBef>
                <a:spcPct val="50000"/>
              </a:spcBef>
              <a:spcAft>
                <a:spcPts val="1059"/>
              </a:spcAft>
              <a:buClr>
                <a:srgbClr val="000000"/>
              </a:buClr>
              <a:buFont typeface="Frutiger LT 55 Roman" pitchFamily="34" charset="0"/>
              <a:buChar char="−"/>
              <a:defRPr/>
            </a:pPr>
            <a:r>
              <a:rPr lang="en-US" dirty="0">
                <a:solidFill>
                  <a:schemeClr val="tx2"/>
                </a:solidFill>
                <a:latin typeface="Arial" panose="020B0604020202020204" pitchFamily="34" charset="0"/>
                <a:cs typeface="Arial" panose="020B0604020202020204" pitchFamily="34" charset="0"/>
              </a:rPr>
              <a:t> September 28, 2010 or later:</a:t>
            </a:r>
            <a:r>
              <a:rPr lang="en-US" b="1" dirty="0">
                <a:solidFill>
                  <a:schemeClr val="tx2"/>
                </a:solidFill>
                <a:latin typeface="Arial" panose="020B0604020202020204" pitchFamily="34" charset="0"/>
                <a:cs typeface="Arial" panose="020B0604020202020204" pitchFamily="34" charset="0"/>
              </a:rPr>
              <a:t> </a:t>
            </a:r>
            <a:r>
              <a:rPr lang="en-US" dirty="0">
                <a:solidFill>
                  <a:schemeClr val="tx2"/>
                </a:solidFill>
                <a:latin typeface="Arial" panose="020B0604020202020204" pitchFamily="34" charset="0"/>
                <a:cs typeface="Arial" panose="020B0604020202020204" pitchFamily="34" charset="0"/>
              </a:rPr>
              <a:t>100% of gain is excludible</a:t>
            </a:r>
          </a:p>
          <a:p>
            <a:pPr marL="557522" lvl="1" indent="-161094" defTabSz="449505" eaLnBrk="0" fontAlgn="auto" hangingPunct="0">
              <a:spcBef>
                <a:spcPct val="50000"/>
              </a:spcBef>
              <a:spcAft>
                <a:spcPts val="1059"/>
              </a:spcAft>
              <a:buClr>
                <a:srgbClr val="000000"/>
              </a:buClr>
              <a:buFont typeface="Frutiger LT 55 Roman" pitchFamily="34" charset="0"/>
              <a:buChar char="−"/>
              <a:defRPr/>
            </a:pPr>
            <a:r>
              <a:rPr lang="en-US" dirty="0">
                <a:solidFill>
                  <a:schemeClr val="tx2"/>
                </a:solidFill>
                <a:latin typeface="Arial" panose="020B0604020202020204" pitchFamily="34" charset="0"/>
                <a:cs typeface="Arial" panose="020B0604020202020204" pitchFamily="34" charset="0"/>
              </a:rPr>
              <a:t> February 18, 2009 – September 27, 2010: 75% of gain is excludible</a:t>
            </a:r>
          </a:p>
          <a:p>
            <a:pPr marL="557522" lvl="1" indent="-161094" defTabSz="449505" eaLnBrk="0" fontAlgn="auto" hangingPunct="0">
              <a:spcBef>
                <a:spcPct val="50000"/>
              </a:spcBef>
              <a:spcAft>
                <a:spcPts val="1059"/>
              </a:spcAft>
              <a:buClr>
                <a:srgbClr val="000000"/>
              </a:buClr>
              <a:buFont typeface="Frutiger LT 55 Roman" pitchFamily="34" charset="0"/>
              <a:buChar char="−"/>
              <a:defRPr/>
            </a:pPr>
            <a:r>
              <a:rPr lang="en-US" dirty="0">
                <a:solidFill>
                  <a:schemeClr val="tx2"/>
                </a:solidFill>
                <a:latin typeface="Arial" panose="020B0604020202020204" pitchFamily="34" charset="0"/>
                <a:cs typeface="Arial" panose="020B0604020202020204" pitchFamily="34" charset="0"/>
              </a:rPr>
              <a:t> August 10, 1993 – February 17, 2009: 50% of gain is excludible</a:t>
            </a:r>
          </a:p>
          <a:p>
            <a:pPr marL="161373" indent="-161373" defTabSz="449505" eaLnBrk="0" fontAlgn="auto" hangingPunct="0">
              <a:spcBef>
                <a:spcPct val="50000"/>
              </a:spcBef>
              <a:spcAft>
                <a:spcPts val="1059"/>
              </a:spcAft>
              <a:buClr>
                <a:srgbClr val="000000"/>
              </a:buClr>
              <a:defRPr/>
            </a:pPr>
            <a:r>
              <a:rPr lang="en-US" dirty="0">
                <a:solidFill>
                  <a:schemeClr val="tx2"/>
                </a:solidFill>
                <a:latin typeface="Arial" panose="020B0604020202020204" pitchFamily="34" charset="0"/>
                <a:cs typeface="Arial" panose="020B0604020202020204" pitchFamily="34" charset="0"/>
              </a:rPr>
              <a:t>If married individuals file separate income tax returns, the $10 million per-issuer limit on eligible gain is reduced to $5 million for each spouse³</a:t>
            </a:r>
          </a:p>
        </p:txBody>
      </p:sp>
      <p:sp>
        <p:nvSpPr>
          <p:cNvPr id="6" name="Title 1"/>
          <p:cNvSpPr txBox="1">
            <a:spLocks/>
          </p:cNvSpPr>
          <p:nvPr/>
        </p:nvSpPr>
        <p:spPr>
          <a:xfrm>
            <a:off x="432496" y="438775"/>
            <a:ext cx="8257839" cy="390525"/>
          </a:xfrm>
          <a:prstGeom prst="rect">
            <a:avLst/>
          </a:prstGeom>
        </p:spPr>
        <p:txBody>
          <a:bodyPr vert="horz" wrap="square" lIns="0" tIns="0" rIns="0" bIns="0" rtlCol="0" anchor="b" anchorCtr="0">
            <a:noAutofit/>
          </a:bodyPr>
          <a:lstStyle>
            <a:lvl1pPr algn="l" defTabSz="509412" rtl="0" eaLnBrk="1" latinLnBrk="0" hangingPunct="1">
              <a:lnSpc>
                <a:spcPct val="95000"/>
              </a:lnSpc>
              <a:spcBef>
                <a:spcPct val="0"/>
              </a:spcBef>
              <a:buNone/>
              <a:defRPr lang="en-US" sz="1500" b="1" i="0" kern="1200" spc="0">
                <a:solidFill>
                  <a:schemeClr val="tx2"/>
                </a:solidFill>
                <a:latin typeface="+mj-lt"/>
                <a:ea typeface="+mj-ea"/>
                <a:cs typeface="Amplitude Regular"/>
              </a:defRPr>
            </a:lvl1pPr>
          </a:lstStyle>
          <a:p>
            <a:pPr defTabSz="449505" fontAlgn="auto">
              <a:spcAft>
                <a:spcPts val="0"/>
              </a:spcAft>
              <a:buClrTx/>
              <a:defRPr/>
            </a:pPr>
            <a:r>
              <a:rPr lang="en-US" sz="1800" dirty="0">
                <a:latin typeface="Arial" panose="020B0604020202020204" pitchFamily="34" charset="0"/>
                <a:cs typeface="Arial" panose="020B0604020202020204" pitchFamily="34" charset="0"/>
              </a:rPr>
              <a:t>General rules for exclusion of gains</a:t>
            </a:r>
          </a:p>
        </p:txBody>
      </p:sp>
      <p:sp>
        <p:nvSpPr>
          <p:cNvPr id="7" name="Content Placeholder 4"/>
          <p:cNvSpPr txBox="1">
            <a:spLocks/>
          </p:cNvSpPr>
          <p:nvPr/>
        </p:nvSpPr>
        <p:spPr>
          <a:xfrm>
            <a:off x="437029" y="6128179"/>
            <a:ext cx="8271841" cy="313765"/>
          </a:xfrm>
          <a:prstGeom prst="rect">
            <a:avLst/>
          </a:prstGeom>
        </p:spPr>
        <p:txBody>
          <a:bodyPr lIns="0" rIns="0" anchor="b"/>
          <a:lstStyle>
            <a:lvl1pPr marL="91440" indent="-182880" algn="l" defTabSz="509412" rtl="0" eaLnBrk="1" latinLnBrk="0" hangingPunct="1">
              <a:spcBef>
                <a:spcPts val="0"/>
              </a:spcBef>
              <a:spcAft>
                <a:spcPts val="100"/>
              </a:spcAft>
              <a:buClr>
                <a:schemeClr val="bg2">
                  <a:lumMod val="10000"/>
                </a:schemeClr>
              </a:buClr>
              <a:buFont typeface="+mj-lt"/>
              <a:buAutoNum type="arabicPeriod"/>
              <a:defRPr sz="800" b="0" i="0" kern="1200" spc="0" baseline="0">
                <a:solidFill>
                  <a:schemeClr val="tx1">
                    <a:lumMod val="85000"/>
                    <a:lumOff val="15000"/>
                  </a:schemeClr>
                </a:solidFill>
                <a:latin typeface="+mn-lt"/>
                <a:ea typeface="+mn-ea"/>
                <a:cs typeface="Amplitude Light"/>
              </a:defRPr>
            </a:lvl1pPr>
            <a:lvl2pPr marL="365760" indent="-182880" algn="l" defTabSz="509412" rtl="0" eaLnBrk="1" latinLnBrk="0" hangingPunct="1">
              <a:spcBef>
                <a:spcPts val="0"/>
              </a:spcBef>
              <a:spcAft>
                <a:spcPts val="600"/>
              </a:spcAft>
              <a:buClr>
                <a:schemeClr val="bg2">
                  <a:lumMod val="25000"/>
                </a:schemeClr>
              </a:buClr>
              <a:buFont typeface="Arial" panose="020B0604020202020204" pitchFamily="34" charset="0"/>
              <a:buChar char="–"/>
              <a:defRPr sz="1100" b="0" i="0" kern="1200" spc="0">
                <a:solidFill>
                  <a:schemeClr val="tx1"/>
                </a:solidFill>
                <a:latin typeface="+mn-lt"/>
                <a:ea typeface="+mn-ea"/>
                <a:cs typeface="Amplitude Light"/>
              </a:defRPr>
            </a:lvl2pPr>
            <a:lvl3pPr marL="548640" indent="-182880" algn="l" defTabSz="509412" rtl="0" eaLnBrk="1" latinLnBrk="0" hangingPunct="1">
              <a:spcBef>
                <a:spcPts val="0"/>
              </a:spcBef>
              <a:spcAft>
                <a:spcPts val="600"/>
              </a:spcAft>
              <a:buClr>
                <a:schemeClr val="bg2">
                  <a:lumMod val="50000"/>
                </a:schemeClr>
              </a:buClr>
              <a:buFont typeface="Arial" pitchFamily="34" charset="0"/>
              <a:buChar char="•"/>
              <a:defRPr sz="1000" b="0" i="0" kern="1200">
                <a:solidFill>
                  <a:schemeClr val="tx1"/>
                </a:solidFill>
                <a:latin typeface="+mn-lt"/>
                <a:ea typeface="+mn-ea"/>
                <a:cs typeface="Amplitude Light"/>
              </a:defRPr>
            </a:lvl3pPr>
            <a:lvl4pPr marL="731520" indent="-182880" algn="l" defTabSz="509412" rtl="0" eaLnBrk="1" latinLnBrk="0" hangingPunct="1">
              <a:spcBef>
                <a:spcPts val="0"/>
              </a:spcBef>
              <a:spcAft>
                <a:spcPts val="600"/>
              </a:spcAft>
              <a:buClr>
                <a:schemeClr val="bg2">
                  <a:lumMod val="75000"/>
                </a:schemeClr>
              </a:buClr>
              <a:buFont typeface="Arial" panose="020B0604020202020204" pitchFamily="34" charset="0"/>
              <a:buChar char="–"/>
              <a:defRPr sz="1000" b="0" i="0" kern="1200" spc="0">
                <a:solidFill>
                  <a:schemeClr val="tx1"/>
                </a:solidFill>
                <a:latin typeface="+mn-lt"/>
                <a:ea typeface="+mn-ea"/>
                <a:cs typeface="Amplitude Light"/>
              </a:defRPr>
            </a:lvl4pPr>
            <a:lvl5pPr marL="914400" indent="-182880" algn="l" defTabSz="509412" rtl="0" eaLnBrk="1" latinLnBrk="0" hangingPunct="1">
              <a:spcBef>
                <a:spcPts val="0"/>
              </a:spcBef>
              <a:spcAft>
                <a:spcPts val="600"/>
              </a:spcAft>
              <a:buClr>
                <a:schemeClr val="bg2">
                  <a:lumMod val="90000"/>
                </a:schemeClr>
              </a:buClr>
              <a:buFont typeface="Arial" pitchFamily="34" charset="0"/>
              <a:buChar char="•"/>
              <a:defRPr sz="1000" b="0" i="0" kern="1200" spc="0">
                <a:solidFill>
                  <a:schemeClr val="tx1"/>
                </a:solidFill>
                <a:latin typeface="+mn-lt"/>
                <a:ea typeface="+mn-ea"/>
                <a:cs typeface="Amplitude Light"/>
              </a:defRPr>
            </a:lvl5pPr>
            <a:lvl6pPr marL="822960" indent="-256032" algn="l" defTabSz="509412" rtl="0" eaLnBrk="1" latinLnBrk="0" hangingPunct="1">
              <a:spcBef>
                <a:spcPts val="600"/>
              </a:spcBef>
              <a:buFont typeface="Arial"/>
              <a:buChar char="•"/>
              <a:defRPr sz="1400" b="0" i="0" kern="1200" spc="0">
                <a:solidFill>
                  <a:schemeClr val="tx1"/>
                </a:solidFill>
                <a:latin typeface="+mn-lt"/>
                <a:ea typeface="+mn-ea"/>
                <a:cs typeface="Amplitude Light"/>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0" indent="0" defTabSz="449505" fontAlgn="auto">
              <a:spcAft>
                <a:spcPts val="88"/>
              </a:spcAft>
              <a:buClr>
                <a:srgbClr val="D8D1CA">
                  <a:lumMod val="10000"/>
                </a:srgbClr>
              </a:buClr>
              <a:buNone/>
              <a:defRPr/>
            </a:pPr>
            <a:r>
              <a:rPr lang="en-US" sz="900" dirty="0">
                <a:solidFill>
                  <a:schemeClr val="tx2"/>
                </a:solidFill>
                <a:latin typeface="Arial" panose="020B0604020202020204" pitchFamily="34" charset="0"/>
                <a:cs typeface="Arial" panose="020B0604020202020204" pitchFamily="34" charset="0"/>
              </a:rPr>
              <a:t>Source: Internal Revenue Code Section 1202.</a:t>
            </a:r>
          </a:p>
          <a:p>
            <a:pPr marL="201717" indent="-201717" defTabSz="449505" fontAlgn="auto">
              <a:spcAft>
                <a:spcPts val="88"/>
              </a:spcAft>
              <a:buClr>
                <a:srgbClr val="D8D1CA">
                  <a:lumMod val="10000"/>
                </a:srgbClr>
              </a:buClr>
              <a:defRPr/>
            </a:pPr>
            <a:r>
              <a:rPr lang="en-US" sz="900" dirty="0">
                <a:solidFill>
                  <a:schemeClr val="tx2"/>
                </a:solidFill>
                <a:latin typeface="Arial" panose="020B0604020202020204" pitchFamily="34" charset="0"/>
                <a:cs typeface="Arial" panose="020B0604020202020204" pitchFamily="34" charset="0"/>
              </a:rPr>
              <a:t>Section 1202(b)(1).</a:t>
            </a:r>
          </a:p>
          <a:p>
            <a:pPr marL="201717" indent="-201717" defTabSz="449505" fontAlgn="auto">
              <a:spcAft>
                <a:spcPts val="88"/>
              </a:spcAft>
              <a:buClr>
                <a:srgbClr val="D8D1CA">
                  <a:lumMod val="10000"/>
                </a:srgbClr>
              </a:buClr>
              <a:defRPr/>
            </a:pPr>
            <a:r>
              <a:rPr lang="en-US" sz="900" dirty="0">
                <a:solidFill>
                  <a:schemeClr val="tx2"/>
                </a:solidFill>
                <a:latin typeface="Arial" panose="020B0604020202020204" pitchFamily="34" charset="0"/>
                <a:cs typeface="Arial" panose="020B0604020202020204" pitchFamily="34" charset="0"/>
              </a:rPr>
              <a:t>Sections 1202(a)(1), 1202(a)(3) &amp; 1202(a)(4).</a:t>
            </a:r>
          </a:p>
          <a:p>
            <a:pPr marL="201717" indent="-201717" defTabSz="449505" fontAlgn="auto">
              <a:spcAft>
                <a:spcPts val="88"/>
              </a:spcAft>
              <a:buClr>
                <a:srgbClr val="D8D1CA">
                  <a:lumMod val="10000"/>
                </a:srgbClr>
              </a:buClr>
              <a:defRPr/>
            </a:pPr>
            <a:r>
              <a:rPr lang="en-US" sz="900" dirty="0">
                <a:solidFill>
                  <a:schemeClr val="tx2"/>
                </a:solidFill>
                <a:latin typeface="Arial" panose="020B0604020202020204" pitchFamily="34" charset="0"/>
                <a:cs typeface="Arial" panose="020B0604020202020204" pitchFamily="34" charset="0"/>
              </a:rPr>
              <a:t>Section 1202(b)(3)</a:t>
            </a:r>
          </a:p>
        </p:txBody>
      </p:sp>
    </p:spTree>
    <p:extLst>
      <p:ext uri="{BB962C8B-B14F-4D97-AF65-F5344CB8AC3E}">
        <p14:creationId xmlns:p14="http://schemas.microsoft.com/office/powerpoint/2010/main" val="36968300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p:cNvSpPr txBox="1">
            <a:spLocks/>
          </p:cNvSpPr>
          <p:nvPr/>
        </p:nvSpPr>
        <p:spPr>
          <a:xfrm>
            <a:off x="432496" y="775051"/>
            <a:ext cx="8257839" cy="2591730"/>
          </a:xfrm>
          <a:prstGeom prst="rect">
            <a:avLst/>
          </a:prstGeom>
          <a:solidFill>
            <a:sysClr val="window" lastClr="FFFFFF"/>
          </a:solidFill>
        </p:spPr>
        <p:txBody>
          <a:bodyPr lIns="0"/>
          <a:lstStyle>
            <a:lvl1pPr marL="182880" indent="-182880" algn="l" defTabSz="509412" rtl="0" eaLnBrk="1" latinLnBrk="0" hangingPunct="1">
              <a:spcBef>
                <a:spcPts val="0"/>
              </a:spcBef>
              <a:spcAft>
                <a:spcPts val="600"/>
              </a:spcAft>
              <a:buClr>
                <a:schemeClr val="bg2">
                  <a:lumMod val="10000"/>
                </a:schemeClr>
              </a:buClr>
              <a:buFont typeface="Arial" pitchFamily="34" charset="0"/>
              <a:buChar char="•"/>
              <a:defRPr sz="1200" b="0" i="0" kern="1200" spc="0">
                <a:solidFill>
                  <a:schemeClr val="tx1"/>
                </a:solidFill>
                <a:latin typeface="+mn-lt"/>
                <a:ea typeface="+mn-ea"/>
                <a:cs typeface="Amplitude Light"/>
              </a:defRPr>
            </a:lvl1pPr>
            <a:lvl2pPr marL="365760" indent="-182880" algn="l" defTabSz="509412" rtl="0" eaLnBrk="1" latinLnBrk="0" hangingPunct="1">
              <a:spcBef>
                <a:spcPts val="0"/>
              </a:spcBef>
              <a:spcAft>
                <a:spcPts val="600"/>
              </a:spcAft>
              <a:buClr>
                <a:schemeClr val="bg2">
                  <a:lumMod val="25000"/>
                </a:schemeClr>
              </a:buClr>
              <a:buFont typeface="Arial" panose="020B0604020202020204" pitchFamily="34" charset="0"/>
              <a:buChar char="–"/>
              <a:defRPr sz="1200" b="0" i="0" kern="1200" spc="0">
                <a:solidFill>
                  <a:schemeClr val="tx1"/>
                </a:solidFill>
                <a:latin typeface="+mn-lt"/>
                <a:ea typeface="+mn-ea"/>
                <a:cs typeface="Amplitude Light"/>
              </a:defRPr>
            </a:lvl2pPr>
            <a:lvl3pPr marL="548640" indent="-182880" algn="l" defTabSz="509412" rtl="0" eaLnBrk="1" latinLnBrk="0" hangingPunct="1">
              <a:spcBef>
                <a:spcPts val="0"/>
              </a:spcBef>
              <a:spcAft>
                <a:spcPts val="600"/>
              </a:spcAft>
              <a:buClr>
                <a:schemeClr val="bg2">
                  <a:lumMod val="50000"/>
                </a:schemeClr>
              </a:buClr>
              <a:buFont typeface="Arial" pitchFamily="34" charset="0"/>
              <a:buChar char="•"/>
              <a:defRPr sz="1200" b="0" i="0" kern="1200">
                <a:solidFill>
                  <a:schemeClr val="tx1"/>
                </a:solidFill>
                <a:latin typeface="+mn-lt"/>
                <a:ea typeface="+mn-ea"/>
                <a:cs typeface="Amplitude Light"/>
              </a:defRPr>
            </a:lvl3pPr>
            <a:lvl4pPr marL="731520" indent="-182880" algn="l" defTabSz="509412" rtl="0" eaLnBrk="1" latinLnBrk="0" hangingPunct="1">
              <a:spcBef>
                <a:spcPts val="0"/>
              </a:spcBef>
              <a:spcAft>
                <a:spcPts val="600"/>
              </a:spcAft>
              <a:buClr>
                <a:schemeClr val="bg2">
                  <a:lumMod val="75000"/>
                </a:schemeClr>
              </a:buClr>
              <a:buFont typeface="Arial" panose="020B0604020202020204" pitchFamily="34" charset="0"/>
              <a:buChar char="–"/>
              <a:defRPr sz="1200" b="0" i="0" kern="1200" spc="0">
                <a:solidFill>
                  <a:schemeClr val="tx1"/>
                </a:solidFill>
                <a:latin typeface="+mn-lt"/>
                <a:ea typeface="+mn-ea"/>
                <a:cs typeface="Amplitude Light"/>
              </a:defRPr>
            </a:lvl4pPr>
            <a:lvl5pPr marL="914400" indent="-182880" algn="l" defTabSz="509412" rtl="0" eaLnBrk="1" latinLnBrk="0" hangingPunct="1">
              <a:spcBef>
                <a:spcPts val="0"/>
              </a:spcBef>
              <a:spcAft>
                <a:spcPts val="600"/>
              </a:spcAft>
              <a:buClr>
                <a:schemeClr val="bg2">
                  <a:lumMod val="90000"/>
                </a:schemeClr>
              </a:buClr>
              <a:buFont typeface="Arial" pitchFamily="34" charset="0"/>
              <a:buChar char="•"/>
              <a:defRPr sz="1200" b="0" i="0" kern="1200" spc="0">
                <a:solidFill>
                  <a:schemeClr val="tx1"/>
                </a:solidFill>
                <a:latin typeface="+mn-lt"/>
                <a:ea typeface="+mn-ea"/>
                <a:cs typeface="Amplitude Light"/>
              </a:defRPr>
            </a:lvl5pPr>
            <a:lvl6pPr marL="822960" indent="-256032" algn="l" defTabSz="509412" rtl="0" eaLnBrk="1" latinLnBrk="0" hangingPunct="1">
              <a:spcBef>
                <a:spcPts val="600"/>
              </a:spcBef>
              <a:buFont typeface="Arial"/>
              <a:buChar char="•"/>
              <a:defRPr sz="1400" b="0" i="0" kern="1200" spc="0">
                <a:solidFill>
                  <a:schemeClr val="tx1"/>
                </a:solidFill>
                <a:latin typeface="+mn-lt"/>
                <a:ea typeface="+mn-ea"/>
                <a:cs typeface="Amplitude Light"/>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161094" indent="-161094" defTabSz="449505" eaLnBrk="0" fontAlgn="auto" hangingPunct="0">
              <a:spcBef>
                <a:spcPct val="50000"/>
              </a:spcBef>
              <a:spcAft>
                <a:spcPts val="529"/>
              </a:spcAft>
              <a:buClr>
                <a:srgbClr val="D8D1CA">
                  <a:lumMod val="10000"/>
                </a:srgbClr>
              </a:buClr>
              <a:buFont typeface="Arial" charset="0"/>
              <a:buChar char="•"/>
              <a:defRPr/>
            </a:pPr>
            <a:r>
              <a:rPr lang="en-US" dirty="0">
                <a:solidFill>
                  <a:schemeClr val="tx2"/>
                </a:solidFill>
                <a:latin typeface="Arial" panose="020B0604020202020204" pitchFamily="34" charset="0"/>
                <a:cs typeface="Arial" panose="020B0604020202020204" pitchFamily="34" charset="0"/>
              </a:rPr>
              <a:t>For eligible gain on QSBS acquired before September 28, 2010, the non-excluded portion of the gain is subject to a capital gains tax rate of 28%,¹ plus the Medicare surtax of 3.8% applicable to unearned income</a:t>
            </a:r>
          </a:p>
          <a:p>
            <a:pPr marL="161094" indent="-161094" defTabSz="449505" eaLnBrk="0" fontAlgn="auto" hangingPunct="0">
              <a:spcBef>
                <a:spcPct val="50000"/>
              </a:spcBef>
              <a:spcAft>
                <a:spcPts val="529"/>
              </a:spcAft>
              <a:buClr>
                <a:srgbClr val="D8D1CA">
                  <a:lumMod val="10000"/>
                </a:srgbClr>
              </a:buClr>
              <a:buFont typeface="Arial" charset="0"/>
              <a:buChar char="•"/>
              <a:defRPr/>
            </a:pPr>
            <a:r>
              <a:rPr lang="en-US" dirty="0">
                <a:solidFill>
                  <a:schemeClr val="tx2"/>
                </a:solidFill>
                <a:latin typeface="Arial" panose="020B0604020202020204" pitchFamily="34" charset="0"/>
                <a:cs typeface="Arial" panose="020B0604020202020204" pitchFamily="34" charset="0"/>
              </a:rPr>
              <a:t>Gains, if any, in excess of the $10 million/10 times basis exclusion are taxed at the current long-term capital gains tax rate of 20%, plus the Medicare surtax of 3.8%</a:t>
            </a:r>
          </a:p>
          <a:p>
            <a:pPr marL="561725" lvl="1" indent="-161094" defTabSz="449505" eaLnBrk="0" fontAlgn="auto" hangingPunct="0">
              <a:spcBef>
                <a:spcPct val="50000"/>
              </a:spcBef>
              <a:spcAft>
                <a:spcPts val="529"/>
              </a:spcAft>
              <a:buClr>
                <a:srgbClr val="000000"/>
              </a:buClr>
              <a:buFont typeface="Courier New" panose="02070309020205020404" pitchFamily="49" charset="0"/>
              <a:buChar char="−"/>
              <a:defRPr/>
            </a:pPr>
            <a:r>
              <a:rPr lang="en-US" dirty="0">
                <a:solidFill>
                  <a:schemeClr val="tx2"/>
                </a:solidFill>
                <a:latin typeface="Arial" panose="020B0604020202020204" pitchFamily="34" charset="0"/>
                <a:cs typeface="Arial" panose="020B0604020202020204" pitchFamily="34" charset="0"/>
              </a:rPr>
              <a:t>Example: Shares of QSBS acquired in 2008 with $0 basis, sold today at a gain of $15 million</a:t>
            </a:r>
          </a:p>
          <a:p>
            <a:pPr marL="962357" lvl="2" indent="-161094" defTabSz="449505" eaLnBrk="0" fontAlgn="auto" hangingPunct="0">
              <a:spcBef>
                <a:spcPct val="50000"/>
              </a:spcBef>
              <a:spcAft>
                <a:spcPts val="529"/>
              </a:spcAft>
              <a:buClr>
                <a:srgbClr val="000000"/>
              </a:buClr>
              <a:buFont typeface="Wingdings" panose="05000000000000000000" pitchFamily="2" charset="2"/>
              <a:buChar char="§"/>
              <a:defRPr/>
            </a:pPr>
            <a:r>
              <a:rPr lang="en-US" dirty="0">
                <a:solidFill>
                  <a:schemeClr val="tx2"/>
                </a:solidFill>
                <a:latin typeface="Arial" panose="020B0604020202020204" pitchFamily="34" charset="0"/>
                <a:cs typeface="Arial" panose="020B0604020202020204" pitchFamily="34" charset="0"/>
              </a:rPr>
              <a:t>$5 million of QSBS gain excluded, $5 million subject to 28% flat tax, $5 million excess gain taxed at prevailing long-term capital gains rate</a:t>
            </a:r>
          </a:p>
          <a:p>
            <a:pPr marL="161094" indent="-161094" defTabSz="449505" eaLnBrk="0" fontAlgn="auto" hangingPunct="0">
              <a:spcBef>
                <a:spcPct val="50000"/>
              </a:spcBef>
              <a:spcAft>
                <a:spcPts val="529"/>
              </a:spcAft>
              <a:buClr>
                <a:srgbClr val="D8D1CA">
                  <a:lumMod val="10000"/>
                </a:srgbClr>
              </a:buClr>
              <a:buFont typeface="Arial" charset="0"/>
              <a:buChar char="•"/>
              <a:defRPr/>
            </a:pPr>
            <a:r>
              <a:rPr lang="en-US" dirty="0">
                <a:solidFill>
                  <a:schemeClr val="tx2"/>
                </a:solidFill>
                <a:latin typeface="Arial" panose="020B0604020202020204" pitchFamily="34" charset="0"/>
                <a:cs typeface="Arial" panose="020B0604020202020204" pitchFamily="34" charset="0"/>
              </a:rPr>
              <a:t>For shares acquired on or after September 28, 2010, the excluded gain is not subject to AMT.  However, for shares acquired before then, 7% of any excluded gain is treated as a “preference item” and subject to AMT²</a:t>
            </a:r>
          </a:p>
          <a:p>
            <a:pPr marL="161094" indent="-161094" defTabSz="449505" eaLnBrk="0" fontAlgn="auto" hangingPunct="0">
              <a:spcBef>
                <a:spcPct val="50000"/>
              </a:spcBef>
              <a:spcAft>
                <a:spcPts val="529"/>
              </a:spcAft>
              <a:buClr>
                <a:srgbClr val="D8D1CA">
                  <a:lumMod val="10000"/>
                </a:srgbClr>
              </a:buClr>
              <a:buFont typeface="Arial" charset="0"/>
              <a:buChar char="•"/>
              <a:defRPr/>
            </a:pPr>
            <a:r>
              <a:rPr lang="en-US" dirty="0">
                <a:solidFill>
                  <a:schemeClr val="tx2"/>
                </a:solidFill>
                <a:latin typeface="Arial" panose="020B0604020202020204" pitchFamily="34" charset="0"/>
                <a:cs typeface="Arial" panose="020B0604020202020204" pitchFamily="34" charset="0"/>
              </a:rPr>
              <a:t>If the taxpayer acquired the QSBS at a time when 100% exclusion was not in effect, the AMT treatment³ and higher (28%) long-term capital gains rate applicable on sale could erode some if not all of the benefit of the QSBS exclusion</a:t>
            </a:r>
          </a:p>
        </p:txBody>
      </p:sp>
      <p:sp>
        <p:nvSpPr>
          <p:cNvPr id="6" name="Title 1"/>
          <p:cNvSpPr txBox="1">
            <a:spLocks/>
          </p:cNvSpPr>
          <p:nvPr/>
        </p:nvSpPr>
        <p:spPr>
          <a:xfrm>
            <a:off x="432496" y="340138"/>
            <a:ext cx="8257839" cy="390525"/>
          </a:xfrm>
          <a:prstGeom prst="rect">
            <a:avLst/>
          </a:prstGeom>
        </p:spPr>
        <p:txBody>
          <a:bodyPr vert="horz" wrap="square" lIns="0" tIns="0" rIns="0" bIns="0" rtlCol="0" anchor="b" anchorCtr="0">
            <a:noAutofit/>
          </a:bodyPr>
          <a:lstStyle>
            <a:lvl1pPr algn="l" defTabSz="509412" rtl="0" eaLnBrk="1" latinLnBrk="0" hangingPunct="1">
              <a:lnSpc>
                <a:spcPct val="95000"/>
              </a:lnSpc>
              <a:spcBef>
                <a:spcPct val="0"/>
              </a:spcBef>
              <a:buNone/>
              <a:defRPr lang="en-US" sz="1500" b="1" i="0" kern="1200" spc="0">
                <a:solidFill>
                  <a:schemeClr val="tx2"/>
                </a:solidFill>
                <a:latin typeface="+mj-lt"/>
                <a:ea typeface="+mj-ea"/>
                <a:cs typeface="Amplitude Regular"/>
              </a:defRPr>
            </a:lvl1pPr>
          </a:lstStyle>
          <a:p>
            <a:pPr defTabSz="449505" fontAlgn="auto">
              <a:spcAft>
                <a:spcPts val="0"/>
              </a:spcAft>
              <a:buClrTx/>
              <a:defRPr/>
            </a:pPr>
            <a:r>
              <a:rPr lang="en-US" sz="1800" dirty="0">
                <a:latin typeface="Arial" panose="020B0604020202020204" pitchFamily="34" charset="0"/>
                <a:cs typeface="Arial" panose="020B0604020202020204" pitchFamily="34" charset="0"/>
              </a:rPr>
              <a:t>Taxation of gains on QSBS</a:t>
            </a:r>
          </a:p>
        </p:txBody>
      </p:sp>
      <p:sp>
        <p:nvSpPr>
          <p:cNvPr id="7" name="Content Placeholder 4"/>
          <p:cNvSpPr txBox="1">
            <a:spLocks/>
          </p:cNvSpPr>
          <p:nvPr/>
        </p:nvSpPr>
        <p:spPr>
          <a:xfrm>
            <a:off x="436080" y="6194640"/>
            <a:ext cx="8271841" cy="313765"/>
          </a:xfrm>
          <a:prstGeom prst="rect">
            <a:avLst/>
          </a:prstGeom>
        </p:spPr>
        <p:txBody>
          <a:bodyPr lIns="0" rIns="0" anchor="b"/>
          <a:lstStyle>
            <a:lvl1pPr marL="91440" indent="-182880" algn="l" defTabSz="509412" rtl="0" eaLnBrk="1" latinLnBrk="0" hangingPunct="1">
              <a:spcBef>
                <a:spcPts val="0"/>
              </a:spcBef>
              <a:spcAft>
                <a:spcPts val="100"/>
              </a:spcAft>
              <a:buClr>
                <a:schemeClr val="bg2">
                  <a:lumMod val="10000"/>
                </a:schemeClr>
              </a:buClr>
              <a:buFont typeface="+mj-lt"/>
              <a:buAutoNum type="arabicPeriod"/>
              <a:defRPr sz="800" b="0" i="0" kern="1200" spc="0" baseline="0">
                <a:solidFill>
                  <a:schemeClr val="tx1">
                    <a:lumMod val="85000"/>
                    <a:lumOff val="15000"/>
                  </a:schemeClr>
                </a:solidFill>
                <a:latin typeface="+mn-lt"/>
                <a:ea typeface="+mn-ea"/>
                <a:cs typeface="Amplitude Light"/>
              </a:defRPr>
            </a:lvl1pPr>
            <a:lvl2pPr marL="365760" indent="-182880" algn="l" defTabSz="509412" rtl="0" eaLnBrk="1" latinLnBrk="0" hangingPunct="1">
              <a:spcBef>
                <a:spcPts val="0"/>
              </a:spcBef>
              <a:spcAft>
                <a:spcPts val="600"/>
              </a:spcAft>
              <a:buClr>
                <a:schemeClr val="bg2">
                  <a:lumMod val="25000"/>
                </a:schemeClr>
              </a:buClr>
              <a:buFont typeface="Arial" panose="020B0604020202020204" pitchFamily="34" charset="0"/>
              <a:buChar char="–"/>
              <a:defRPr sz="1100" b="0" i="0" kern="1200" spc="0">
                <a:solidFill>
                  <a:schemeClr val="tx1"/>
                </a:solidFill>
                <a:latin typeface="+mn-lt"/>
                <a:ea typeface="+mn-ea"/>
                <a:cs typeface="Amplitude Light"/>
              </a:defRPr>
            </a:lvl2pPr>
            <a:lvl3pPr marL="548640" indent="-182880" algn="l" defTabSz="509412" rtl="0" eaLnBrk="1" latinLnBrk="0" hangingPunct="1">
              <a:spcBef>
                <a:spcPts val="0"/>
              </a:spcBef>
              <a:spcAft>
                <a:spcPts val="600"/>
              </a:spcAft>
              <a:buClr>
                <a:schemeClr val="bg2">
                  <a:lumMod val="50000"/>
                </a:schemeClr>
              </a:buClr>
              <a:buFont typeface="Arial" pitchFamily="34" charset="0"/>
              <a:buChar char="•"/>
              <a:defRPr sz="1000" b="0" i="0" kern="1200">
                <a:solidFill>
                  <a:schemeClr val="tx1"/>
                </a:solidFill>
                <a:latin typeface="+mn-lt"/>
                <a:ea typeface="+mn-ea"/>
                <a:cs typeface="Amplitude Light"/>
              </a:defRPr>
            </a:lvl3pPr>
            <a:lvl4pPr marL="731520" indent="-182880" algn="l" defTabSz="509412" rtl="0" eaLnBrk="1" latinLnBrk="0" hangingPunct="1">
              <a:spcBef>
                <a:spcPts val="0"/>
              </a:spcBef>
              <a:spcAft>
                <a:spcPts val="600"/>
              </a:spcAft>
              <a:buClr>
                <a:schemeClr val="bg2">
                  <a:lumMod val="75000"/>
                </a:schemeClr>
              </a:buClr>
              <a:buFont typeface="Arial" panose="020B0604020202020204" pitchFamily="34" charset="0"/>
              <a:buChar char="–"/>
              <a:defRPr sz="1000" b="0" i="0" kern="1200" spc="0">
                <a:solidFill>
                  <a:schemeClr val="tx1"/>
                </a:solidFill>
                <a:latin typeface="+mn-lt"/>
                <a:ea typeface="+mn-ea"/>
                <a:cs typeface="Amplitude Light"/>
              </a:defRPr>
            </a:lvl4pPr>
            <a:lvl5pPr marL="914400" indent="-182880" algn="l" defTabSz="509412" rtl="0" eaLnBrk="1" latinLnBrk="0" hangingPunct="1">
              <a:spcBef>
                <a:spcPts val="0"/>
              </a:spcBef>
              <a:spcAft>
                <a:spcPts val="600"/>
              </a:spcAft>
              <a:buClr>
                <a:schemeClr val="bg2">
                  <a:lumMod val="90000"/>
                </a:schemeClr>
              </a:buClr>
              <a:buFont typeface="Arial" pitchFamily="34" charset="0"/>
              <a:buChar char="•"/>
              <a:defRPr sz="1000" b="0" i="0" kern="1200" spc="0">
                <a:solidFill>
                  <a:schemeClr val="tx1"/>
                </a:solidFill>
                <a:latin typeface="+mn-lt"/>
                <a:ea typeface="+mn-ea"/>
                <a:cs typeface="Amplitude Light"/>
              </a:defRPr>
            </a:lvl5pPr>
            <a:lvl6pPr marL="822960" indent="-256032" algn="l" defTabSz="509412" rtl="0" eaLnBrk="1" latinLnBrk="0" hangingPunct="1">
              <a:spcBef>
                <a:spcPts val="600"/>
              </a:spcBef>
              <a:buFont typeface="Arial"/>
              <a:buChar char="•"/>
              <a:defRPr sz="1400" b="0" i="0" kern="1200" spc="0">
                <a:solidFill>
                  <a:schemeClr val="tx1"/>
                </a:solidFill>
                <a:latin typeface="+mn-lt"/>
                <a:ea typeface="+mn-ea"/>
                <a:cs typeface="Amplitude Light"/>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0" indent="0" defTabSz="449505" fontAlgn="auto">
              <a:spcAft>
                <a:spcPts val="88"/>
              </a:spcAft>
              <a:buClr>
                <a:srgbClr val="D8D1CA">
                  <a:lumMod val="10000"/>
                </a:srgbClr>
              </a:buClr>
              <a:buNone/>
              <a:defRPr/>
            </a:pPr>
            <a:r>
              <a:rPr lang="en-US" sz="750" dirty="0">
                <a:solidFill>
                  <a:schemeClr val="tx2"/>
                </a:solidFill>
                <a:latin typeface="Arial" panose="020B0604020202020204" pitchFamily="34" charset="0"/>
                <a:cs typeface="Arial" panose="020B0604020202020204" pitchFamily="34" charset="0"/>
              </a:rPr>
              <a:t>Source: Internal Revenue Code Section 1202.</a:t>
            </a:r>
          </a:p>
          <a:p>
            <a:pPr marL="201717" indent="-201717" defTabSz="449505" fontAlgn="auto">
              <a:spcAft>
                <a:spcPts val="88"/>
              </a:spcAft>
              <a:buClr>
                <a:srgbClr val="D8D1CA">
                  <a:lumMod val="10000"/>
                </a:srgbClr>
              </a:buClr>
              <a:defRPr/>
            </a:pPr>
            <a:r>
              <a:rPr lang="en-US" sz="750" dirty="0">
                <a:solidFill>
                  <a:schemeClr val="tx2"/>
                </a:solidFill>
                <a:latin typeface="Arial" panose="020B0604020202020204" pitchFamily="34" charset="0"/>
                <a:cs typeface="Arial" panose="020B0604020202020204" pitchFamily="34" charset="0"/>
              </a:rPr>
              <a:t>Section 1(h)(4)(A)(ii), Section 1(h)(7).</a:t>
            </a:r>
          </a:p>
          <a:p>
            <a:pPr marL="201717" indent="-201717" defTabSz="449505" fontAlgn="auto">
              <a:spcAft>
                <a:spcPts val="88"/>
              </a:spcAft>
              <a:buClr>
                <a:srgbClr val="D8D1CA">
                  <a:lumMod val="10000"/>
                </a:srgbClr>
              </a:buClr>
              <a:defRPr/>
            </a:pPr>
            <a:r>
              <a:rPr lang="en-US" sz="750" dirty="0">
                <a:solidFill>
                  <a:schemeClr val="tx2"/>
                </a:solidFill>
                <a:latin typeface="Arial" panose="020B0604020202020204" pitchFamily="34" charset="0"/>
                <a:cs typeface="Arial" panose="020B0604020202020204" pitchFamily="34" charset="0"/>
              </a:rPr>
              <a:t>Section 1202(a)(4), Section 57(a)(7).</a:t>
            </a:r>
          </a:p>
          <a:p>
            <a:pPr marL="201717" indent="-201717" defTabSz="449505" fontAlgn="auto">
              <a:spcAft>
                <a:spcPts val="265"/>
              </a:spcAft>
              <a:buClr>
                <a:srgbClr val="D8D1CA">
                  <a:lumMod val="10000"/>
                </a:srgbClr>
              </a:buClr>
              <a:defRPr/>
            </a:pPr>
            <a:r>
              <a:rPr lang="en-US" sz="750" dirty="0">
                <a:solidFill>
                  <a:schemeClr val="tx2"/>
                </a:solidFill>
                <a:latin typeface="Arial" panose="020B0604020202020204" pitchFamily="34" charset="0"/>
                <a:cs typeface="Arial" panose="020B0604020202020204" pitchFamily="34" charset="0"/>
              </a:rPr>
              <a:t>Section 1202 AMT preference items are defined as exclusion preferences rather than deferral preferences for minimum tax credit calculation purposes. As a result, any alternative minimum tax attributable to Section 1202 preference items will not result in minimum tax credit which may be used to offset regular tax in subsequent years. Section 53(d)(1)(B).</a:t>
            </a:r>
          </a:p>
          <a:p>
            <a:pPr marL="0" indent="0" defTabSz="449505" fontAlgn="auto">
              <a:spcAft>
                <a:spcPts val="88"/>
              </a:spcAft>
              <a:buClr>
                <a:srgbClr val="D8D1CA">
                  <a:lumMod val="10000"/>
                </a:srgbClr>
              </a:buClr>
              <a:buNone/>
              <a:defRPr/>
            </a:pPr>
            <a:r>
              <a:rPr lang="en-US" sz="750" dirty="0">
                <a:solidFill>
                  <a:schemeClr val="tx2"/>
                </a:solidFill>
                <a:latin typeface="Arial" panose="020B0604020202020204" pitchFamily="34" charset="0"/>
                <a:cs typeface="Arial" panose="020B0604020202020204" pitchFamily="34" charset="0"/>
              </a:rPr>
              <a:t>*Above rates assume a $10,000,000 stock position with a $0 basis, only U.S. taxes (including the 3.8% Medicare tax), a minimum gain exclusion of $10,000,000, and the 5-year holding period requirement is met. Effective 2019 AMT rate shown for illustrative purposes. Whether or not a taxpayer would be subject to AMT would depend on his or her particular situation. Consultation with your tax advisor is necessary to determine whether or not you would be subject to the AMT.</a:t>
            </a:r>
          </a:p>
        </p:txBody>
      </p:sp>
      <p:graphicFrame>
        <p:nvGraphicFramePr>
          <p:cNvPr id="8" name="Table 7"/>
          <p:cNvGraphicFramePr>
            <a:graphicFrameLocks noGrp="1"/>
          </p:cNvGraphicFramePr>
          <p:nvPr>
            <p:custDataLst>
              <p:tags r:id="rId1"/>
            </p:custDataLst>
            <p:extLst>
              <p:ext uri="{D42A27DB-BD31-4B8C-83A1-F6EECF244321}">
                <p14:modId xmlns:p14="http://schemas.microsoft.com/office/powerpoint/2010/main" val="4051540494"/>
              </p:ext>
            </p:extLst>
          </p:nvPr>
        </p:nvGraphicFramePr>
        <p:xfrm>
          <a:off x="1005841" y="3748522"/>
          <a:ext cx="7132320" cy="1495795"/>
        </p:xfrm>
        <a:graphic>
          <a:graphicData uri="http://schemas.openxmlformats.org/drawingml/2006/table">
            <a:tbl>
              <a:tblPr firstRow="1" bandRow="1">
                <a:noFill/>
              </a:tblPr>
              <a:tblGrid>
                <a:gridCol w="2290200"/>
                <a:gridCol w="1614040"/>
                <a:gridCol w="1614040"/>
                <a:gridCol w="1614040"/>
              </a:tblGrid>
              <a:tr h="251831">
                <a:tc gridSpan="4">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ctr" defTabSz="509412" rtl="0" eaLnBrk="0" latinLnBrk="0" hangingPunct="0">
                        <a:lnSpc>
                          <a:spcPct val="100000"/>
                        </a:lnSpc>
                        <a:spcBef>
                          <a:spcPts val="265"/>
                        </a:spcBef>
                        <a:spcAft>
                          <a:spcPts val="100"/>
                        </a:spcAft>
                        <a:buNone/>
                      </a:pPr>
                      <a:r>
                        <a:rPr lang="en-US" sz="1100" b="1" i="0" strike="noStrike" cap="none" baseline="0" dirty="0" smtClean="0">
                          <a:solidFill>
                            <a:srgbClr val="000000"/>
                          </a:solidFill>
                          <a:latin typeface="Arial" panose="020B0604020202020204" pitchFamily="34" charset="0"/>
                          <a:cs typeface="Arial" panose="020B0604020202020204" pitchFamily="34" charset="0"/>
                        </a:rPr>
                        <a:t>Effective Tax Rates on QSBS*</a:t>
                      </a:r>
                      <a:endParaRPr lang="en-US" sz="1100" b="1" i="0" strike="noStrike" cap="none" baseline="0" dirty="0">
                        <a:solidFill>
                          <a:srgbClr val="000000"/>
                        </a:solidFill>
                        <a:latin typeface="Arial" panose="020B0604020202020204" pitchFamily="34" charset="0"/>
                        <a:cs typeface="Arial" panose="020B0604020202020204" pitchFamily="34" charset="0"/>
                      </a:endParaRPr>
                    </a:p>
                  </a:txBody>
                  <a:tcPr marL="40341" marR="80682" marT="16136" marB="8068" anchor="ctr">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lvl="0" indent="0" algn="r" defTabSz="509412" rtl="0" eaLnBrk="0" latinLnBrk="0" hangingPunct="0">
                        <a:lnSpc>
                          <a:spcPct val="100000"/>
                        </a:lnSpc>
                        <a:spcBef>
                          <a:spcPts val="265"/>
                        </a:spcBef>
                        <a:spcAft>
                          <a:spcPts val="100"/>
                        </a:spcAft>
                        <a:buNone/>
                      </a:pPr>
                      <a:endParaRPr lang="en-US" sz="1200" b="0" i="0" strike="noStrike" cap="none" baseline="0" dirty="0">
                        <a:solidFill>
                          <a:srgbClr val="000000"/>
                        </a:solidFill>
                        <a:latin typeface="+mj-lt"/>
                      </a:endParaRPr>
                    </a:p>
                  </a:txBody>
                  <a:tcPr marL="45720" marT="18288" marB="9144"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lvl="0" indent="0" algn="r" defTabSz="509412" rtl="0" eaLnBrk="0" latinLnBrk="0" hangingPunct="0">
                        <a:lnSpc>
                          <a:spcPct val="100000"/>
                        </a:lnSpc>
                        <a:spcBef>
                          <a:spcPts val="265"/>
                        </a:spcBef>
                        <a:spcAft>
                          <a:spcPts val="100"/>
                        </a:spcAft>
                        <a:buNone/>
                      </a:pPr>
                      <a:endParaRPr lang="en-US" sz="1200" b="0" i="0" strike="noStrike" cap="none" baseline="0" dirty="0">
                        <a:solidFill>
                          <a:srgbClr val="000000"/>
                        </a:solidFill>
                        <a:latin typeface="+mj-lt"/>
                      </a:endParaRPr>
                    </a:p>
                  </a:txBody>
                  <a:tcPr marL="45720" marT="18288" marB="9144"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lvl="0" indent="0" algn="r" defTabSz="509412" rtl="0" eaLnBrk="0" latinLnBrk="0" hangingPunct="0">
                        <a:lnSpc>
                          <a:spcPct val="100000"/>
                        </a:lnSpc>
                        <a:spcBef>
                          <a:spcPts val="265"/>
                        </a:spcBef>
                        <a:spcAft>
                          <a:spcPts val="100"/>
                        </a:spcAft>
                        <a:buNone/>
                      </a:pPr>
                      <a:endParaRPr lang="en-US" sz="1200" b="0" i="0" strike="noStrike" cap="none" baseline="0" dirty="0">
                        <a:solidFill>
                          <a:srgbClr val="000000"/>
                        </a:solidFill>
                        <a:latin typeface="+mj-lt"/>
                      </a:endParaRPr>
                    </a:p>
                  </a:txBody>
                  <a:tcPr marL="45720" marT="18288" marB="9144" anchor="b">
                    <a:lnL w="1270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r>
              <a:tr h="310991">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ctr" defTabSz="509412" rtl="0" eaLnBrk="0" latinLnBrk="0" hangingPunct="0">
                        <a:lnSpc>
                          <a:spcPct val="100000"/>
                        </a:lnSpc>
                        <a:spcBef>
                          <a:spcPts val="265"/>
                        </a:spcBef>
                        <a:spcAft>
                          <a:spcPts val="0"/>
                        </a:spcAft>
                        <a:buNone/>
                      </a:pPr>
                      <a:r>
                        <a:rPr lang="en-US" sz="1100" b="1" i="0" strike="noStrike" cap="none" baseline="0" dirty="0" smtClean="0">
                          <a:solidFill>
                            <a:schemeClr val="bg1"/>
                          </a:solidFill>
                          <a:latin typeface="Arial" panose="020B0604020202020204" pitchFamily="34" charset="0"/>
                          <a:cs typeface="Arial" panose="020B0604020202020204" pitchFamily="34" charset="0"/>
                        </a:rPr>
                        <a:t>Acquisition Date</a:t>
                      </a:r>
                      <a:endParaRPr lang="en-US" sz="1100" b="1" i="0" strike="noStrike" cap="none" baseline="0" dirty="0">
                        <a:solidFill>
                          <a:schemeClr val="bg1"/>
                        </a:solidFill>
                        <a:latin typeface="Arial" panose="020B0604020202020204" pitchFamily="34" charset="0"/>
                        <a:cs typeface="Arial" panose="020B0604020202020204" pitchFamily="34" charset="0"/>
                      </a:endParaRPr>
                    </a:p>
                  </a:txBody>
                  <a:tcPr marL="40341" marR="80682" marT="16136" marB="0" anchor="ctr">
                    <a:lnL w="12700" cap="flat" cmpd="sng" algn="ctr">
                      <a:solidFill>
                        <a:srgbClr val="310008"/>
                      </a:solidFill>
                      <a:prstDash val="solid"/>
                      <a:round/>
                      <a:headEnd type="none" w="med" len="med"/>
                      <a:tailEnd type="none" w="med" len="med"/>
                    </a:lnL>
                    <a:lnR w="12700" cap="flat" cmpd="sng" algn="ctr">
                      <a:solidFill>
                        <a:srgbClr val="310008"/>
                      </a:solidFill>
                      <a:prstDash val="solid"/>
                      <a:round/>
                      <a:headEnd type="none" w="med" len="med"/>
                      <a:tailEnd type="none" w="med" len="med"/>
                    </a:lnR>
                    <a:lnT w="12700" cap="flat" cmpd="sng" algn="ctr">
                      <a:solidFill>
                        <a:srgbClr val="310008"/>
                      </a:solidFill>
                      <a:prstDash val="solid"/>
                      <a:round/>
                      <a:headEnd type="none" w="med" len="med"/>
                      <a:tailEnd type="none" w="med" len="med"/>
                    </a:lnT>
                    <a:lnB w="12700"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solidFill>
                      <a:srgbClr val="310008"/>
                    </a:solidFill>
                  </a:tcPr>
                </a:tc>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ctr" defTabSz="509412" rtl="0" eaLnBrk="0" latinLnBrk="0" hangingPunct="0">
                        <a:lnSpc>
                          <a:spcPct val="100000"/>
                        </a:lnSpc>
                        <a:spcBef>
                          <a:spcPts val="265"/>
                        </a:spcBef>
                        <a:spcAft>
                          <a:spcPts val="0"/>
                        </a:spcAft>
                        <a:buNone/>
                      </a:pPr>
                      <a:r>
                        <a:rPr lang="en-US" sz="1100" b="1" i="0" strike="noStrike" cap="none" baseline="0" dirty="0" smtClean="0">
                          <a:solidFill>
                            <a:schemeClr val="bg1"/>
                          </a:solidFill>
                          <a:latin typeface="Arial" panose="020B0604020202020204" pitchFamily="34" charset="0"/>
                          <a:cs typeface="Arial" panose="020B0604020202020204" pitchFamily="34" charset="0"/>
                        </a:rPr>
                        <a:t>Gain Exclusion</a:t>
                      </a:r>
                      <a:endParaRPr lang="en-US" sz="1100" b="1" i="0" strike="noStrike" cap="none" baseline="0" dirty="0">
                        <a:solidFill>
                          <a:schemeClr val="bg1"/>
                        </a:solidFill>
                        <a:latin typeface="Arial" panose="020B0604020202020204" pitchFamily="34" charset="0"/>
                        <a:cs typeface="Arial" panose="020B0604020202020204" pitchFamily="34" charset="0"/>
                      </a:endParaRPr>
                    </a:p>
                  </a:txBody>
                  <a:tcPr marL="40341" marR="80682" marT="16136" marB="0" anchor="ctr">
                    <a:lnL w="12700" cap="flat" cmpd="sng" algn="ctr">
                      <a:solidFill>
                        <a:srgbClr val="310008"/>
                      </a:solidFill>
                      <a:prstDash val="solid"/>
                      <a:round/>
                      <a:headEnd type="none" w="med" len="med"/>
                      <a:tailEnd type="none" w="med" len="med"/>
                    </a:lnL>
                    <a:lnR w="12700" cap="flat" cmpd="sng" algn="ctr">
                      <a:solidFill>
                        <a:srgbClr val="310008"/>
                      </a:solidFill>
                      <a:prstDash val="solid"/>
                      <a:round/>
                      <a:headEnd type="none" w="med" len="med"/>
                      <a:tailEnd type="none" w="med" len="med"/>
                    </a:lnR>
                    <a:lnT w="12700" cap="flat" cmpd="sng" algn="ctr">
                      <a:solidFill>
                        <a:srgbClr val="310008"/>
                      </a:solidFill>
                      <a:prstDash val="solid"/>
                      <a:round/>
                      <a:headEnd type="none" w="med" len="med"/>
                      <a:tailEnd type="none" w="med" len="med"/>
                    </a:lnT>
                    <a:lnB w="12700"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solidFill>
                      <a:srgbClr val="310008"/>
                    </a:solidFill>
                  </a:tcPr>
                </a:tc>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ctr" defTabSz="509412" rtl="0" eaLnBrk="0" latinLnBrk="0" hangingPunct="0">
                        <a:lnSpc>
                          <a:spcPct val="100000"/>
                        </a:lnSpc>
                        <a:spcBef>
                          <a:spcPts val="265"/>
                        </a:spcBef>
                        <a:spcAft>
                          <a:spcPts val="0"/>
                        </a:spcAft>
                        <a:buNone/>
                      </a:pPr>
                      <a:r>
                        <a:rPr lang="en-US" sz="1100" b="1" i="0" strike="noStrike" cap="none" baseline="0" dirty="0" smtClean="0">
                          <a:solidFill>
                            <a:schemeClr val="bg1"/>
                          </a:solidFill>
                          <a:latin typeface="Arial" panose="020B0604020202020204" pitchFamily="34" charset="0"/>
                          <a:cs typeface="Arial" panose="020B0604020202020204" pitchFamily="34" charset="0"/>
                        </a:rPr>
                        <a:t>Effective Rate</a:t>
                      </a:r>
                      <a:endParaRPr lang="en-US" sz="1100" b="1" i="0" strike="noStrike" cap="none" baseline="0" dirty="0">
                        <a:solidFill>
                          <a:schemeClr val="bg1"/>
                        </a:solidFill>
                        <a:latin typeface="Arial" panose="020B0604020202020204" pitchFamily="34" charset="0"/>
                        <a:cs typeface="Arial" panose="020B0604020202020204" pitchFamily="34" charset="0"/>
                      </a:endParaRPr>
                    </a:p>
                  </a:txBody>
                  <a:tcPr marL="40341" marR="80682" marT="16136" marB="0" anchor="ctr">
                    <a:lnL w="12700" cap="flat" cmpd="sng" algn="ctr">
                      <a:solidFill>
                        <a:srgbClr val="310008"/>
                      </a:solidFill>
                      <a:prstDash val="solid"/>
                      <a:round/>
                      <a:headEnd type="none" w="med" len="med"/>
                      <a:tailEnd type="none" w="med" len="med"/>
                    </a:lnL>
                    <a:lnR w="12700" cap="flat" cmpd="sng" algn="ctr">
                      <a:solidFill>
                        <a:srgbClr val="310008"/>
                      </a:solidFill>
                      <a:prstDash val="solid"/>
                      <a:round/>
                      <a:headEnd type="none" w="med" len="med"/>
                      <a:tailEnd type="none" w="med" len="med"/>
                    </a:lnR>
                    <a:lnT w="12700" cap="flat" cmpd="sng" algn="ctr">
                      <a:solidFill>
                        <a:srgbClr val="310008"/>
                      </a:solidFill>
                      <a:prstDash val="solid"/>
                      <a:round/>
                      <a:headEnd type="none" w="med" len="med"/>
                      <a:tailEnd type="none" w="med" len="med"/>
                    </a:lnT>
                    <a:lnB w="12700"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solidFill>
                      <a:srgbClr val="310008"/>
                    </a:solidFill>
                  </a:tcPr>
                </a:tc>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ctr" defTabSz="509412" rtl="0" eaLnBrk="0" latinLnBrk="0" hangingPunct="0">
                        <a:lnSpc>
                          <a:spcPct val="100000"/>
                        </a:lnSpc>
                        <a:spcBef>
                          <a:spcPts val="265"/>
                        </a:spcBef>
                        <a:spcAft>
                          <a:spcPts val="0"/>
                        </a:spcAft>
                        <a:buNone/>
                      </a:pPr>
                      <a:r>
                        <a:rPr lang="en-US" sz="1100" b="1" i="0" strike="noStrike" cap="none" baseline="0" dirty="0" smtClean="0">
                          <a:solidFill>
                            <a:schemeClr val="bg1"/>
                          </a:solidFill>
                          <a:latin typeface="Arial" panose="020B0604020202020204" pitchFamily="34" charset="0"/>
                          <a:cs typeface="Arial" panose="020B0604020202020204" pitchFamily="34" charset="0"/>
                        </a:rPr>
                        <a:t>Effective AMT Rate</a:t>
                      </a:r>
                      <a:endParaRPr lang="en-US" sz="1100" b="1" i="0" strike="noStrike" cap="none" baseline="0" dirty="0">
                        <a:solidFill>
                          <a:schemeClr val="bg1"/>
                        </a:solidFill>
                        <a:latin typeface="Arial" panose="020B0604020202020204" pitchFamily="34" charset="0"/>
                        <a:cs typeface="Arial" panose="020B0604020202020204" pitchFamily="34" charset="0"/>
                      </a:endParaRPr>
                    </a:p>
                  </a:txBody>
                  <a:tcPr marL="40341" marR="80682" marT="16136" marB="0" anchor="ctr">
                    <a:lnL w="12700" cap="flat" cmpd="sng" algn="ctr">
                      <a:solidFill>
                        <a:srgbClr val="310008"/>
                      </a:solidFill>
                      <a:prstDash val="solid"/>
                      <a:round/>
                      <a:headEnd type="none" w="med" len="med"/>
                      <a:tailEnd type="none" w="med" len="med"/>
                    </a:lnL>
                    <a:lnR w="12700" cap="flat" cmpd="sng" algn="ctr">
                      <a:solidFill>
                        <a:srgbClr val="310008"/>
                      </a:solidFill>
                      <a:prstDash val="solid"/>
                      <a:round/>
                      <a:headEnd type="none" w="med" len="med"/>
                      <a:tailEnd type="none" w="med" len="med"/>
                    </a:lnR>
                    <a:lnT w="12700" cap="flat" cmpd="sng" algn="ctr">
                      <a:solidFill>
                        <a:srgbClr val="310008"/>
                      </a:solidFill>
                      <a:prstDash val="solid"/>
                      <a:round/>
                      <a:headEnd type="none" w="med" len="med"/>
                      <a:tailEnd type="none" w="med" len="med"/>
                    </a:lnT>
                    <a:lnB w="12700"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solidFill>
                      <a:srgbClr val="310008"/>
                    </a:solidFill>
                  </a:tcPr>
                </a:tc>
              </a:tr>
              <a:tr h="310991">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l" defTabSz="509412" rtl="0" eaLnBrk="0" latinLnBrk="0" hangingPunct="0">
                        <a:lnSpc>
                          <a:spcPct val="100000"/>
                        </a:lnSpc>
                        <a:spcBef>
                          <a:spcPts val="265"/>
                        </a:spcBef>
                        <a:spcAft>
                          <a:spcPts val="0"/>
                        </a:spcAft>
                        <a:buNone/>
                      </a:pPr>
                      <a:r>
                        <a:rPr lang="en-US" sz="1100" b="0" i="0" strike="noStrike" cap="none" baseline="0" dirty="0" smtClean="0">
                          <a:solidFill>
                            <a:schemeClr val="tx2"/>
                          </a:solidFill>
                          <a:latin typeface="Arial" panose="020B0604020202020204" pitchFamily="34" charset="0"/>
                          <a:cs typeface="Arial" panose="020B0604020202020204" pitchFamily="34" charset="0"/>
                        </a:rPr>
                        <a:t>Aug. 11, 1993 to Feb. 17, 2009</a:t>
                      </a:r>
                      <a:endParaRPr lang="en-US" sz="1100" b="0" i="0" strike="noStrike" cap="none" baseline="0" dirty="0">
                        <a:solidFill>
                          <a:schemeClr val="tx2"/>
                        </a:solidFill>
                        <a:latin typeface="Arial" panose="020B0604020202020204" pitchFamily="34" charset="0"/>
                        <a:cs typeface="Arial" panose="020B0604020202020204" pitchFamily="34" charset="0"/>
                      </a:endParaRPr>
                    </a:p>
                  </a:txBody>
                  <a:tcPr marL="40341" marR="80682" marT="16136" marB="0" anchor="ctr">
                    <a:lnL w="12700" cap="flat" cmpd="sng" algn="ctr">
                      <a:solidFill>
                        <a:srgbClr val="310008"/>
                      </a:solidFill>
                      <a:prstDash val="solid"/>
                      <a:round/>
                      <a:headEnd type="none" w="med" len="med"/>
                      <a:tailEnd type="none" w="med" len="med"/>
                    </a:lnL>
                    <a:lnR w="12700" cap="flat" cmpd="sng" algn="ctr">
                      <a:solidFill>
                        <a:srgbClr val="310008"/>
                      </a:solidFill>
                      <a:prstDash val="solid"/>
                      <a:round/>
                      <a:headEnd type="none" w="med" len="med"/>
                      <a:tailEnd type="none" w="med" len="med"/>
                    </a:lnR>
                    <a:lnT w="12700" cap="flat" cmpd="sng" algn="ctr">
                      <a:solidFill>
                        <a:srgbClr val="310008"/>
                      </a:solidFill>
                      <a:prstDash val="solid"/>
                      <a:round/>
                      <a:headEnd type="none" w="med" len="med"/>
                      <a:tailEnd type="none" w="med" len="med"/>
                    </a:lnT>
                    <a:lnB w="12700"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solidFill>
                      <a:srgbClr val="F1EFED"/>
                    </a:solidFill>
                  </a:tcPr>
                </a:tc>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ctr" defTabSz="509412" rtl="0" eaLnBrk="0" latinLnBrk="0" hangingPunct="0">
                        <a:lnSpc>
                          <a:spcPct val="100000"/>
                        </a:lnSpc>
                        <a:spcBef>
                          <a:spcPts val="265"/>
                        </a:spcBef>
                        <a:spcAft>
                          <a:spcPts val="0"/>
                        </a:spcAft>
                        <a:buNone/>
                      </a:pPr>
                      <a:r>
                        <a:rPr lang="en-US" sz="1100" b="0" i="0" strike="noStrike" cap="none" baseline="0" dirty="0" smtClean="0">
                          <a:solidFill>
                            <a:schemeClr val="tx2"/>
                          </a:solidFill>
                          <a:latin typeface="Arial" panose="020B0604020202020204" pitchFamily="34" charset="0"/>
                          <a:cs typeface="Arial" panose="020B0604020202020204" pitchFamily="34" charset="0"/>
                        </a:rPr>
                        <a:t>50%</a:t>
                      </a:r>
                      <a:endParaRPr lang="en-US" sz="1100" b="0" i="0" strike="noStrike" cap="none" baseline="0" dirty="0">
                        <a:solidFill>
                          <a:schemeClr val="tx2"/>
                        </a:solidFill>
                        <a:latin typeface="Arial" panose="020B0604020202020204" pitchFamily="34" charset="0"/>
                        <a:cs typeface="Arial" panose="020B0604020202020204" pitchFamily="34" charset="0"/>
                      </a:endParaRPr>
                    </a:p>
                  </a:txBody>
                  <a:tcPr marL="40341" marR="80682" marT="16136" marB="0" anchor="ctr">
                    <a:lnL w="12700" cap="flat" cmpd="sng" algn="ctr">
                      <a:solidFill>
                        <a:srgbClr val="310008"/>
                      </a:solidFill>
                      <a:prstDash val="solid"/>
                      <a:round/>
                      <a:headEnd type="none" w="med" len="med"/>
                      <a:tailEnd type="none" w="med" len="med"/>
                    </a:lnL>
                    <a:lnR w="12700" cap="flat" cmpd="sng" algn="ctr">
                      <a:solidFill>
                        <a:srgbClr val="310008"/>
                      </a:solidFill>
                      <a:prstDash val="solid"/>
                      <a:round/>
                      <a:headEnd type="none" w="med" len="med"/>
                      <a:tailEnd type="none" w="med" len="med"/>
                    </a:lnR>
                    <a:lnT w="12700" cap="flat" cmpd="sng" algn="ctr">
                      <a:solidFill>
                        <a:srgbClr val="310008"/>
                      </a:solidFill>
                      <a:prstDash val="solid"/>
                      <a:round/>
                      <a:headEnd type="none" w="med" len="med"/>
                      <a:tailEnd type="none" w="med" len="med"/>
                    </a:lnT>
                    <a:lnB w="12700"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solidFill>
                      <a:srgbClr val="F1EFED"/>
                    </a:solidFill>
                  </a:tcPr>
                </a:tc>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ctr" defTabSz="509412" rtl="0" eaLnBrk="0" latinLnBrk="0" hangingPunct="0">
                        <a:lnSpc>
                          <a:spcPct val="100000"/>
                        </a:lnSpc>
                        <a:spcBef>
                          <a:spcPts val="265"/>
                        </a:spcBef>
                        <a:spcAft>
                          <a:spcPts val="0"/>
                        </a:spcAft>
                        <a:buNone/>
                      </a:pPr>
                      <a:r>
                        <a:rPr lang="en-US" sz="1100" b="0" i="0" strike="noStrike" cap="none" baseline="0" dirty="0" smtClean="0">
                          <a:solidFill>
                            <a:schemeClr val="tx2"/>
                          </a:solidFill>
                          <a:latin typeface="Arial" panose="020B0604020202020204" pitchFamily="34" charset="0"/>
                          <a:cs typeface="Arial" panose="020B0604020202020204" pitchFamily="34" charset="0"/>
                        </a:rPr>
                        <a:t>15.90%</a:t>
                      </a:r>
                      <a:endParaRPr lang="en-US" sz="1100" b="0" i="0" strike="noStrike" cap="none" baseline="0" dirty="0">
                        <a:solidFill>
                          <a:schemeClr val="tx2"/>
                        </a:solidFill>
                        <a:latin typeface="Arial" panose="020B0604020202020204" pitchFamily="34" charset="0"/>
                        <a:cs typeface="Arial" panose="020B0604020202020204" pitchFamily="34" charset="0"/>
                      </a:endParaRPr>
                    </a:p>
                  </a:txBody>
                  <a:tcPr marL="40341" marR="80682" marT="16136" marB="0" anchor="ctr">
                    <a:lnL w="12700" cap="flat" cmpd="sng" algn="ctr">
                      <a:solidFill>
                        <a:srgbClr val="310008"/>
                      </a:solidFill>
                      <a:prstDash val="solid"/>
                      <a:round/>
                      <a:headEnd type="none" w="med" len="med"/>
                      <a:tailEnd type="none" w="med" len="med"/>
                    </a:lnL>
                    <a:lnR w="12700" cap="flat" cmpd="sng" algn="ctr">
                      <a:solidFill>
                        <a:srgbClr val="310008"/>
                      </a:solidFill>
                      <a:prstDash val="solid"/>
                      <a:round/>
                      <a:headEnd type="none" w="med" len="med"/>
                      <a:tailEnd type="none" w="med" len="med"/>
                    </a:lnR>
                    <a:lnT w="12700" cap="flat" cmpd="sng" algn="ctr">
                      <a:solidFill>
                        <a:srgbClr val="310008"/>
                      </a:solidFill>
                      <a:prstDash val="solid"/>
                      <a:round/>
                      <a:headEnd type="none" w="med" len="med"/>
                      <a:tailEnd type="none" w="med" len="med"/>
                    </a:lnT>
                    <a:lnB w="12700"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solidFill>
                      <a:srgbClr val="F1EFED"/>
                    </a:solidFill>
                  </a:tcPr>
                </a:tc>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ctr" defTabSz="509412" rtl="0" eaLnBrk="0" latinLnBrk="0" hangingPunct="0">
                        <a:lnSpc>
                          <a:spcPct val="100000"/>
                        </a:lnSpc>
                        <a:spcBef>
                          <a:spcPts val="265"/>
                        </a:spcBef>
                        <a:spcAft>
                          <a:spcPts val="0"/>
                        </a:spcAft>
                        <a:buNone/>
                      </a:pPr>
                      <a:r>
                        <a:rPr lang="en-US" sz="1100" b="0" i="0" strike="noStrike" cap="none" baseline="0" dirty="0" smtClean="0">
                          <a:solidFill>
                            <a:schemeClr val="tx2"/>
                          </a:solidFill>
                          <a:latin typeface="Arial" panose="020B0604020202020204" pitchFamily="34" charset="0"/>
                          <a:cs typeface="Arial" panose="020B0604020202020204" pitchFamily="34" charset="0"/>
                        </a:rPr>
                        <a:t>16.88%</a:t>
                      </a:r>
                      <a:endParaRPr lang="en-US" sz="1100" b="0" i="0" strike="noStrike" cap="none" baseline="0" dirty="0">
                        <a:solidFill>
                          <a:schemeClr val="tx2"/>
                        </a:solidFill>
                        <a:latin typeface="Arial" panose="020B0604020202020204" pitchFamily="34" charset="0"/>
                        <a:cs typeface="Arial" panose="020B0604020202020204" pitchFamily="34" charset="0"/>
                      </a:endParaRPr>
                    </a:p>
                  </a:txBody>
                  <a:tcPr marL="40341" marR="80682" marT="16136" marB="0" anchor="ctr">
                    <a:lnL w="12700" cap="flat" cmpd="sng" algn="ctr">
                      <a:solidFill>
                        <a:srgbClr val="310008"/>
                      </a:solidFill>
                      <a:prstDash val="solid"/>
                      <a:round/>
                      <a:headEnd type="none" w="med" len="med"/>
                      <a:tailEnd type="none" w="med" len="med"/>
                    </a:lnL>
                    <a:lnR w="12700" cap="flat" cmpd="sng" algn="ctr">
                      <a:solidFill>
                        <a:srgbClr val="310008"/>
                      </a:solidFill>
                      <a:prstDash val="solid"/>
                      <a:round/>
                      <a:headEnd type="none" w="med" len="med"/>
                      <a:tailEnd type="none" w="med" len="med"/>
                    </a:lnR>
                    <a:lnT w="12700" cap="flat" cmpd="sng" algn="ctr">
                      <a:solidFill>
                        <a:srgbClr val="310008"/>
                      </a:solidFill>
                      <a:prstDash val="solid"/>
                      <a:round/>
                      <a:headEnd type="none" w="med" len="med"/>
                      <a:tailEnd type="none" w="med" len="med"/>
                    </a:lnT>
                    <a:lnB w="12700"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solidFill>
                      <a:srgbClr val="F1EFED"/>
                    </a:solidFill>
                  </a:tcPr>
                </a:tc>
              </a:tr>
              <a:tr h="310991">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l" defTabSz="509412" rtl="0" eaLnBrk="0" latinLnBrk="0" hangingPunct="0">
                        <a:lnSpc>
                          <a:spcPct val="100000"/>
                        </a:lnSpc>
                        <a:spcBef>
                          <a:spcPts val="265"/>
                        </a:spcBef>
                        <a:spcAft>
                          <a:spcPts val="0"/>
                        </a:spcAft>
                        <a:buNone/>
                      </a:pPr>
                      <a:r>
                        <a:rPr lang="en-US" sz="1100" b="0" i="0" strike="noStrike" cap="none" baseline="0" dirty="0" smtClean="0">
                          <a:solidFill>
                            <a:schemeClr val="tx2"/>
                          </a:solidFill>
                          <a:latin typeface="Arial" panose="020B0604020202020204" pitchFamily="34" charset="0"/>
                          <a:cs typeface="Arial" panose="020B0604020202020204" pitchFamily="34" charset="0"/>
                        </a:rPr>
                        <a:t>Feb. 18, 2009 to Sept. 27, 2010</a:t>
                      </a:r>
                      <a:endParaRPr lang="en-US" sz="1100" b="0" i="0" strike="noStrike" cap="none" baseline="0" dirty="0">
                        <a:solidFill>
                          <a:schemeClr val="tx2"/>
                        </a:solidFill>
                        <a:latin typeface="Arial" panose="020B0604020202020204" pitchFamily="34" charset="0"/>
                        <a:cs typeface="Arial" panose="020B0604020202020204" pitchFamily="34" charset="0"/>
                      </a:endParaRPr>
                    </a:p>
                  </a:txBody>
                  <a:tcPr marL="40341" marR="80682" marT="16136" marB="0" anchor="ctr">
                    <a:lnL w="12700" cap="flat" cmpd="sng" algn="ctr">
                      <a:solidFill>
                        <a:srgbClr val="310008"/>
                      </a:solidFill>
                      <a:prstDash val="solid"/>
                      <a:round/>
                      <a:headEnd type="none" w="med" len="med"/>
                      <a:tailEnd type="none" w="med" len="med"/>
                    </a:lnL>
                    <a:lnR w="12700" cap="flat" cmpd="sng" algn="ctr">
                      <a:solidFill>
                        <a:srgbClr val="310008"/>
                      </a:solidFill>
                      <a:prstDash val="solid"/>
                      <a:round/>
                      <a:headEnd type="none" w="med" len="med"/>
                      <a:tailEnd type="none" w="med" len="med"/>
                    </a:lnR>
                    <a:lnT w="12700" cap="flat" cmpd="sng" algn="ctr">
                      <a:solidFill>
                        <a:srgbClr val="310008"/>
                      </a:solidFill>
                      <a:prstDash val="solid"/>
                      <a:round/>
                      <a:headEnd type="none" w="med" len="med"/>
                      <a:tailEnd type="none" w="med" len="med"/>
                    </a:lnT>
                    <a:lnB w="12700"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solidFill>
                      <a:srgbClr val="F1EFED"/>
                    </a:solidFill>
                  </a:tcPr>
                </a:tc>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ctr" defTabSz="509412" rtl="0" eaLnBrk="0" latinLnBrk="0" hangingPunct="0">
                        <a:lnSpc>
                          <a:spcPct val="100000"/>
                        </a:lnSpc>
                        <a:spcBef>
                          <a:spcPts val="265"/>
                        </a:spcBef>
                        <a:spcAft>
                          <a:spcPts val="0"/>
                        </a:spcAft>
                        <a:buNone/>
                      </a:pPr>
                      <a:r>
                        <a:rPr lang="en-US" sz="1100" b="0" i="0" strike="noStrike" cap="none" baseline="0" dirty="0" smtClean="0">
                          <a:solidFill>
                            <a:schemeClr val="tx2"/>
                          </a:solidFill>
                          <a:latin typeface="Arial" panose="020B0604020202020204" pitchFamily="34" charset="0"/>
                          <a:cs typeface="Arial" panose="020B0604020202020204" pitchFamily="34" charset="0"/>
                        </a:rPr>
                        <a:t>75%</a:t>
                      </a:r>
                      <a:endParaRPr lang="en-US" sz="1100" b="0" i="0" strike="noStrike" cap="none" baseline="0" dirty="0">
                        <a:solidFill>
                          <a:schemeClr val="tx2"/>
                        </a:solidFill>
                        <a:latin typeface="Arial" panose="020B0604020202020204" pitchFamily="34" charset="0"/>
                        <a:cs typeface="Arial" panose="020B0604020202020204" pitchFamily="34" charset="0"/>
                      </a:endParaRPr>
                    </a:p>
                  </a:txBody>
                  <a:tcPr marL="40341" marR="80682" marT="16136" marB="0" anchor="ctr">
                    <a:lnL w="12700" cap="flat" cmpd="sng" algn="ctr">
                      <a:solidFill>
                        <a:srgbClr val="310008"/>
                      </a:solidFill>
                      <a:prstDash val="solid"/>
                      <a:round/>
                      <a:headEnd type="none" w="med" len="med"/>
                      <a:tailEnd type="none" w="med" len="med"/>
                    </a:lnL>
                    <a:lnR w="12700" cap="flat" cmpd="sng" algn="ctr">
                      <a:solidFill>
                        <a:srgbClr val="310008"/>
                      </a:solidFill>
                      <a:prstDash val="solid"/>
                      <a:round/>
                      <a:headEnd type="none" w="med" len="med"/>
                      <a:tailEnd type="none" w="med" len="med"/>
                    </a:lnR>
                    <a:lnT w="12700" cap="flat" cmpd="sng" algn="ctr">
                      <a:solidFill>
                        <a:srgbClr val="310008"/>
                      </a:solidFill>
                      <a:prstDash val="solid"/>
                      <a:round/>
                      <a:headEnd type="none" w="med" len="med"/>
                      <a:tailEnd type="none" w="med" len="med"/>
                    </a:lnT>
                    <a:lnB w="12700"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solidFill>
                      <a:srgbClr val="F1EFED"/>
                    </a:solidFill>
                  </a:tcPr>
                </a:tc>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ctr" defTabSz="509412" rtl="0" eaLnBrk="0" latinLnBrk="0" hangingPunct="0">
                        <a:lnSpc>
                          <a:spcPct val="100000"/>
                        </a:lnSpc>
                        <a:spcBef>
                          <a:spcPts val="265"/>
                        </a:spcBef>
                        <a:spcAft>
                          <a:spcPts val="0"/>
                        </a:spcAft>
                        <a:buNone/>
                      </a:pPr>
                      <a:r>
                        <a:rPr lang="en-US" sz="1100" b="0" i="0" strike="noStrike" cap="none" baseline="0" dirty="0" smtClean="0">
                          <a:solidFill>
                            <a:schemeClr val="tx2"/>
                          </a:solidFill>
                          <a:latin typeface="Arial" panose="020B0604020202020204" pitchFamily="34" charset="0"/>
                          <a:cs typeface="Arial" panose="020B0604020202020204" pitchFamily="34" charset="0"/>
                        </a:rPr>
                        <a:t>7.95%</a:t>
                      </a:r>
                      <a:endParaRPr lang="en-US" sz="1100" b="0" i="0" strike="noStrike" cap="none" baseline="0" dirty="0">
                        <a:solidFill>
                          <a:schemeClr val="tx2"/>
                        </a:solidFill>
                        <a:latin typeface="Arial" panose="020B0604020202020204" pitchFamily="34" charset="0"/>
                        <a:cs typeface="Arial" panose="020B0604020202020204" pitchFamily="34" charset="0"/>
                      </a:endParaRPr>
                    </a:p>
                  </a:txBody>
                  <a:tcPr marL="40341" marR="80682" marT="16136" marB="0" anchor="ctr">
                    <a:lnL w="12700" cap="flat" cmpd="sng" algn="ctr">
                      <a:solidFill>
                        <a:srgbClr val="310008"/>
                      </a:solidFill>
                      <a:prstDash val="solid"/>
                      <a:round/>
                      <a:headEnd type="none" w="med" len="med"/>
                      <a:tailEnd type="none" w="med" len="med"/>
                    </a:lnL>
                    <a:lnR w="12700" cap="flat" cmpd="sng" algn="ctr">
                      <a:solidFill>
                        <a:srgbClr val="310008"/>
                      </a:solidFill>
                      <a:prstDash val="solid"/>
                      <a:round/>
                      <a:headEnd type="none" w="med" len="med"/>
                      <a:tailEnd type="none" w="med" len="med"/>
                    </a:lnR>
                    <a:lnT w="12700" cap="flat" cmpd="sng" algn="ctr">
                      <a:solidFill>
                        <a:srgbClr val="310008"/>
                      </a:solidFill>
                      <a:prstDash val="solid"/>
                      <a:round/>
                      <a:headEnd type="none" w="med" len="med"/>
                      <a:tailEnd type="none" w="med" len="med"/>
                    </a:lnT>
                    <a:lnB w="12700"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solidFill>
                      <a:srgbClr val="F1EFED"/>
                    </a:solidFill>
                  </a:tcPr>
                </a:tc>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ctr" defTabSz="509412" rtl="0" eaLnBrk="0" latinLnBrk="0" hangingPunct="0">
                        <a:lnSpc>
                          <a:spcPct val="100000"/>
                        </a:lnSpc>
                        <a:spcBef>
                          <a:spcPts val="265"/>
                        </a:spcBef>
                        <a:spcAft>
                          <a:spcPts val="0"/>
                        </a:spcAft>
                        <a:buNone/>
                      </a:pPr>
                      <a:r>
                        <a:rPr lang="en-US" sz="1100" b="0" i="0" strike="noStrike" cap="none" baseline="0" dirty="0" smtClean="0">
                          <a:solidFill>
                            <a:schemeClr val="tx2"/>
                          </a:solidFill>
                          <a:latin typeface="Arial" panose="020B0604020202020204" pitchFamily="34" charset="0"/>
                          <a:cs typeface="Arial" panose="020B0604020202020204" pitchFamily="34" charset="0"/>
                        </a:rPr>
                        <a:t>9.42%</a:t>
                      </a:r>
                      <a:endParaRPr lang="en-US" sz="1100" b="0" i="0" strike="noStrike" cap="none" baseline="0" dirty="0">
                        <a:solidFill>
                          <a:schemeClr val="tx2"/>
                        </a:solidFill>
                        <a:latin typeface="Arial" panose="020B0604020202020204" pitchFamily="34" charset="0"/>
                        <a:cs typeface="Arial" panose="020B0604020202020204" pitchFamily="34" charset="0"/>
                      </a:endParaRPr>
                    </a:p>
                  </a:txBody>
                  <a:tcPr marL="40341" marR="80682" marT="16136" marB="0" anchor="ctr">
                    <a:lnL w="12700" cap="flat" cmpd="sng" algn="ctr">
                      <a:solidFill>
                        <a:srgbClr val="310008"/>
                      </a:solidFill>
                      <a:prstDash val="solid"/>
                      <a:round/>
                      <a:headEnd type="none" w="med" len="med"/>
                      <a:tailEnd type="none" w="med" len="med"/>
                    </a:lnL>
                    <a:lnR w="12700" cap="flat" cmpd="sng" algn="ctr">
                      <a:solidFill>
                        <a:srgbClr val="310008"/>
                      </a:solidFill>
                      <a:prstDash val="solid"/>
                      <a:round/>
                      <a:headEnd type="none" w="med" len="med"/>
                      <a:tailEnd type="none" w="med" len="med"/>
                    </a:lnR>
                    <a:lnT w="12700" cap="flat" cmpd="sng" algn="ctr">
                      <a:solidFill>
                        <a:srgbClr val="310008"/>
                      </a:solidFill>
                      <a:prstDash val="solid"/>
                      <a:round/>
                      <a:headEnd type="none" w="med" len="med"/>
                      <a:tailEnd type="none" w="med" len="med"/>
                    </a:lnT>
                    <a:lnB w="12700"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solidFill>
                      <a:srgbClr val="F1EFED"/>
                    </a:solidFill>
                  </a:tcPr>
                </a:tc>
              </a:tr>
              <a:tr h="310991">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l" defTabSz="509412" rtl="0" eaLnBrk="0" latinLnBrk="0" hangingPunct="0">
                        <a:lnSpc>
                          <a:spcPct val="100000"/>
                        </a:lnSpc>
                        <a:spcBef>
                          <a:spcPts val="265"/>
                        </a:spcBef>
                        <a:spcAft>
                          <a:spcPts val="0"/>
                        </a:spcAft>
                        <a:buNone/>
                      </a:pPr>
                      <a:r>
                        <a:rPr lang="en-US" sz="1100" b="0" i="0" strike="noStrike" cap="none" baseline="0" dirty="0" smtClean="0">
                          <a:solidFill>
                            <a:schemeClr val="tx2"/>
                          </a:solidFill>
                          <a:latin typeface="Arial" panose="020B0604020202020204" pitchFamily="34" charset="0"/>
                          <a:cs typeface="Arial" panose="020B0604020202020204" pitchFamily="34" charset="0"/>
                        </a:rPr>
                        <a:t>Sept. 28, 2010 or later</a:t>
                      </a:r>
                      <a:endParaRPr lang="en-US" sz="1100" b="0" i="0" strike="noStrike" cap="none" baseline="0" dirty="0">
                        <a:solidFill>
                          <a:schemeClr val="tx2"/>
                        </a:solidFill>
                        <a:latin typeface="Arial" panose="020B0604020202020204" pitchFamily="34" charset="0"/>
                        <a:cs typeface="Arial" panose="020B0604020202020204" pitchFamily="34" charset="0"/>
                      </a:endParaRPr>
                    </a:p>
                  </a:txBody>
                  <a:tcPr marL="40341" marR="80682" marT="16136" marB="0" anchor="ctr">
                    <a:lnL w="12700" cap="flat" cmpd="sng" algn="ctr">
                      <a:solidFill>
                        <a:srgbClr val="310008"/>
                      </a:solidFill>
                      <a:prstDash val="solid"/>
                      <a:round/>
                      <a:headEnd type="none" w="med" len="med"/>
                      <a:tailEnd type="none" w="med" len="med"/>
                    </a:lnL>
                    <a:lnR w="12700" cap="flat" cmpd="sng" algn="ctr">
                      <a:solidFill>
                        <a:srgbClr val="310008"/>
                      </a:solidFill>
                      <a:prstDash val="solid"/>
                      <a:round/>
                      <a:headEnd type="none" w="med" len="med"/>
                      <a:tailEnd type="none" w="med" len="med"/>
                    </a:lnR>
                    <a:lnT w="12700" cap="flat" cmpd="sng" algn="ctr">
                      <a:solidFill>
                        <a:srgbClr val="310008"/>
                      </a:solidFill>
                      <a:prstDash val="solid"/>
                      <a:round/>
                      <a:headEnd type="none" w="med" len="med"/>
                      <a:tailEnd type="none" w="med" len="med"/>
                    </a:lnT>
                    <a:lnB w="12700"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solidFill>
                      <a:srgbClr val="F1EFED"/>
                    </a:solidFill>
                  </a:tcPr>
                </a:tc>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ctr" defTabSz="509412" rtl="0" eaLnBrk="0" latinLnBrk="0" hangingPunct="0">
                        <a:lnSpc>
                          <a:spcPct val="100000"/>
                        </a:lnSpc>
                        <a:spcBef>
                          <a:spcPts val="265"/>
                        </a:spcBef>
                        <a:spcAft>
                          <a:spcPts val="0"/>
                        </a:spcAft>
                        <a:buNone/>
                      </a:pPr>
                      <a:r>
                        <a:rPr lang="en-US" sz="1100" b="0" i="0" strike="noStrike" cap="none" baseline="0" dirty="0" smtClean="0">
                          <a:solidFill>
                            <a:schemeClr val="tx2"/>
                          </a:solidFill>
                          <a:latin typeface="Arial" panose="020B0604020202020204" pitchFamily="34" charset="0"/>
                          <a:cs typeface="Arial" panose="020B0604020202020204" pitchFamily="34" charset="0"/>
                        </a:rPr>
                        <a:t>100%</a:t>
                      </a:r>
                      <a:endParaRPr lang="en-US" sz="1100" b="0" i="0" strike="noStrike" cap="none" baseline="0" dirty="0">
                        <a:solidFill>
                          <a:schemeClr val="tx2"/>
                        </a:solidFill>
                        <a:latin typeface="Arial" panose="020B0604020202020204" pitchFamily="34" charset="0"/>
                        <a:cs typeface="Arial" panose="020B0604020202020204" pitchFamily="34" charset="0"/>
                      </a:endParaRPr>
                    </a:p>
                  </a:txBody>
                  <a:tcPr marL="40341" marR="80682" marT="16136" marB="0" anchor="ctr">
                    <a:lnL w="12700" cap="flat" cmpd="sng" algn="ctr">
                      <a:solidFill>
                        <a:srgbClr val="310008"/>
                      </a:solidFill>
                      <a:prstDash val="solid"/>
                      <a:round/>
                      <a:headEnd type="none" w="med" len="med"/>
                      <a:tailEnd type="none" w="med" len="med"/>
                    </a:lnL>
                    <a:lnR w="12700" cap="flat" cmpd="sng" algn="ctr">
                      <a:solidFill>
                        <a:srgbClr val="310008"/>
                      </a:solidFill>
                      <a:prstDash val="solid"/>
                      <a:round/>
                      <a:headEnd type="none" w="med" len="med"/>
                      <a:tailEnd type="none" w="med" len="med"/>
                    </a:lnR>
                    <a:lnT w="12700" cap="flat" cmpd="sng" algn="ctr">
                      <a:solidFill>
                        <a:srgbClr val="310008"/>
                      </a:solidFill>
                      <a:prstDash val="solid"/>
                      <a:round/>
                      <a:headEnd type="none" w="med" len="med"/>
                      <a:tailEnd type="none" w="med" len="med"/>
                    </a:lnT>
                    <a:lnB w="12700"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solidFill>
                      <a:srgbClr val="F1EFED"/>
                    </a:solidFill>
                  </a:tcPr>
                </a:tc>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ctr" defTabSz="509412" rtl="0" eaLnBrk="0" latinLnBrk="0" hangingPunct="0">
                        <a:lnSpc>
                          <a:spcPct val="100000"/>
                        </a:lnSpc>
                        <a:spcBef>
                          <a:spcPts val="265"/>
                        </a:spcBef>
                        <a:spcAft>
                          <a:spcPts val="0"/>
                        </a:spcAft>
                        <a:buNone/>
                      </a:pPr>
                      <a:r>
                        <a:rPr lang="en-US" sz="1100" b="0" i="0" strike="noStrike" cap="none" baseline="0" dirty="0" smtClean="0">
                          <a:solidFill>
                            <a:schemeClr val="tx2"/>
                          </a:solidFill>
                          <a:latin typeface="Arial" panose="020B0604020202020204" pitchFamily="34" charset="0"/>
                          <a:cs typeface="Arial" panose="020B0604020202020204" pitchFamily="34" charset="0"/>
                        </a:rPr>
                        <a:t>0%</a:t>
                      </a:r>
                      <a:endParaRPr lang="en-US" sz="1100" b="0" i="0" strike="noStrike" cap="none" baseline="0" dirty="0">
                        <a:solidFill>
                          <a:schemeClr val="tx2"/>
                        </a:solidFill>
                        <a:latin typeface="Arial" panose="020B0604020202020204" pitchFamily="34" charset="0"/>
                        <a:cs typeface="Arial" panose="020B0604020202020204" pitchFamily="34" charset="0"/>
                      </a:endParaRPr>
                    </a:p>
                  </a:txBody>
                  <a:tcPr marL="40341" marR="80682" marT="16136" marB="0" anchor="ctr">
                    <a:lnL w="12700" cap="flat" cmpd="sng" algn="ctr">
                      <a:solidFill>
                        <a:srgbClr val="310008"/>
                      </a:solidFill>
                      <a:prstDash val="solid"/>
                      <a:round/>
                      <a:headEnd type="none" w="med" len="med"/>
                      <a:tailEnd type="none" w="med" len="med"/>
                    </a:lnL>
                    <a:lnR w="12700" cap="flat" cmpd="sng" algn="ctr">
                      <a:solidFill>
                        <a:srgbClr val="310008"/>
                      </a:solidFill>
                      <a:prstDash val="solid"/>
                      <a:round/>
                      <a:headEnd type="none" w="med" len="med"/>
                      <a:tailEnd type="none" w="med" len="med"/>
                    </a:lnR>
                    <a:lnT w="12700" cap="flat" cmpd="sng" algn="ctr">
                      <a:solidFill>
                        <a:srgbClr val="310008"/>
                      </a:solidFill>
                      <a:prstDash val="solid"/>
                      <a:round/>
                      <a:headEnd type="none" w="med" len="med"/>
                      <a:tailEnd type="none" w="med" len="med"/>
                    </a:lnT>
                    <a:lnB w="12700"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solidFill>
                      <a:srgbClr val="F1EFED"/>
                    </a:solidFill>
                  </a:tcPr>
                </a:tc>
                <a:tc>
                  <a:txBody>
                    <a:bodyPr/>
                    <a:lstStyle>
                      <a:lvl1pPr marL="0" algn="l" defTabSz="509352" rtl="0" eaLnBrk="1" latinLnBrk="0" hangingPunct="1">
                        <a:defRPr sz="2000" kern="1200">
                          <a:solidFill>
                            <a:schemeClr val="tx1"/>
                          </a:solidFill>
                          <a:latin typeface="Frutiger LT 55 Roman"/>
                        </a:defRPr>
                      </a:lvl1pPr>
                      <a:lvl2pPr marL="509352" algn="l" defTabSz="509352" rtl="0" eaLnBrk="1" latinLnBrk="0" hangingPunct="1">
                        <a:defRPr sz="2000" kern="1200">
                          <a:solidFill>
                            <a:schemeClr val="tx1"/>
                          </a:solidFill>
                          <a:latin typeface="Frutiger LT 55 Roman"/>
                        </a:defRPr>
                      </a:lvl2pPr>
                      <a:lvl3pPr marL="1018705" algn="l" defTabSz="509352" rtl="0" eaLnBrk="1" latinLnBrk="0" hangingPunct="1">
                        <a:defRPr sz="2000" kern="1200">
                          <a:solidFill>
                            <a:schemeClr val="tx1"/>
                          </a:solidFill>
                          <a:latin typeface="Frutiger LT 55 Roman"/>
                        </a:defRPr>
                      </a:lvl3pPr>
                      <a:lvl4pPr marL="1528058" algn="l" defTabSz="509352" rtl="0" eaLnBrk="1" latinLnBrk="0" hangingPunct="1">
                        <a:defRPr sz="2000" kern="1200">
                          <a:solidFill>
                            <a:schemeClr val="tx1"/>
                          </a:solidFill>
                          <a:latin typeface="Frutiger LT 55 Roman"/>
                        </a:defRPr>
                      </a:lvl4pPr>
                      <a:lvl5pPr marL="2037411" algn="l" defTabSz="509352" rtl="0" eaLnBrk="1" latinLnBrk="0" hangingPunct="1">
                        <a:defRPr sz="2000" kern="1200">
                          <a:solidFill>
                            <a:schemeClr val="tx1"/>
                          </a:solidFill>
                          <a:latin typeface="Frutiger LT 55 Roman"/>
                        </a:defRPr>
                      </a:lvl5pPr>
                      <a:lvl6pPr marL="2546764" algn="l" defTabSz="509352" rtl="0" eaLnBrk="1" latinLnBrk="0" hangingPunct="1">
                        <a:defRPr sz="2000" kern="1200">
                          <a:solidFill>
                            <a:schemeClr val="tx1"/>
                          </a:solidFill>
                          <a:latin typeface="Frutiger LT 55 Roman"/>
                        </a:defRPr>
                      </a:lvl6pPr>
                      <a:lvl7pPr marL="3056116" algn="l" defTabSz="509352" rtl="0" eaLnBrk="1" latinLnBrk="0" hangingPunct="1">
                        <a:defRPr sz="2000" kern="1200">
                          <a:solidFill>
                            <a:schemeClr val="tx1"/>
                          </a:solidFill>
                          <a:latin typeface="Frutiger LT 55 Roman"/>
                        </a:defRPr>
                      </a:lvl7pPr>
                      <a:lvl8pPr marL="3565469" algn="l" defTabSz="509352" rtl="0" eaLnBrk="1" latinLnBrk="0" hangingPunct="1">
                        <a:defRPr sz="2000" kern="1200">
                          <a:solidFill>
                            <a:schemeClr val="tx1"/>
                          </a:solidFill>
                          <a:latin typeface="Frutiger LT 55 Roman"/>
                        </a:defRPr>
                      </a:lvl8pPr>
                      <a:lvl9pPr marL="4074821" algn="l" defTabSz="509352" rtl="0" eaLnBrk="1" latinLnBrk="0" hangingPunct="1">
                        <a:defRPr sz="2000" kern="1200">
                          <a:solidFill>
                            <a:schemeClr val="tx1"/>
                          </a:solidFill>
                          <a:latin typeface="Frutiger LT 55 Roman"/>
                        </a:defRPr>
                      </a:lvl9pPr>
                    </a:lstStyle>
                    <a:p>
                      <a:pPr marL="0" lvl="0" indent="0" algn="ctr" defTabSz="509412" rtl="0" eaLnBrk="0" latinLnBrk="0" hangingPunct="0">
                        <a:lnSpc>
                          <a:spcPct val="100000"/>
                        </a:lnSpc>
                        <a:spcBef>
                          <a:spcPts val="265"/>
                        </a:spcBef>
                        <a:spcAft>
                          <a:spcPts val="0"/>
                        </a:spcAft>
                        <a:buNone/>
                      </a:pPr>
                      <a:r>
                        <a:rPr lang="en-US" sz="1100" b="0" i="0" strike="noStrike" cap="none" baseline="0" dirty="0" smtClean="0">
                          <a:solidFill>
                            <a:schemeClr val="tx2"/>
                          </a:solidFill>
                          <a:latin typeface="Arial" panose="020B0604020202020204" pitchFamily="34" charset="0"/>
                          <a:cs typeface="Arial" panose="020B0604020202020204" pitchFamily="34" charset="0"/>
                        </a:rPr>
                        <a:t>0%</a:t>
                      </a:r>
                      <a:endParaRPr lang="en-US" sz="1100" b="0" i="0" strike="noStrike" cap="none" baseline="0" dirty="0">
                        <a:solidFill>
                          <a:schemeClr val="tx2"/>
                        </a:solidFill>
                        <a:latin typeface="Arial" panose="020B0604020202020204" pitchFamily="34" charset="0"/>
                        <a:cs typeface="Arial" panose="020B0604020202020204" pitchFamily="34" charset="0"/>
                      </a:endParaRPr>
                    </a:p>
                  </a:txBody>
                  <a:tcPr marL="40341" marR="80682" marT="16136" marB="0" anchor="ctr">
                    <a:lnL w="12700" cap="flat" cmpd="sng" algn="ctr">
                      <a:solidFill>
                        <a:srgbClr val="310008"/>
                      </a:solidFill>
                      <a:prstDash val="solid"/>
                      <a:round/>
                      <a:headEnd type="none" w="med" len="med"/>
                      <a:tailEnd type="none" w="med" len="med"/>
                    </a:lnL>
                    <a:lnR w="12700" cap="flat" cmpd="sng" algn="ctr">
                      <a:solidFill>
                        <a:srgbClr val="310008"/>
                      </a:solidFill>
                      <a:prstDash val="solid"/>
                      <a:round/>
                      <a:headEnd type="none" w="med" len="med"/>
                      <a:tailEnd type="none" w="med" len="med"/>
                    </a:lnR>
                    <a:lnT w="12700" cap="flat" cmpd="sng" algn="ctr">
                      <a:solidFill>
                        <a:srgbClr val="310008"/>
                      </a:solidFill>
                      <a:prstDash val="solid"/>
                      <a:round/>
                      <a:headEnd type="none" w="med" len="med"/>
                      <a:tailEnd type="none" w="med" len="med"/>
                    </a:lnT>
                    <a:lnB w="12700" cap="flat" cmpd="sng" algn="ctr">
                      <a:solidFill>
                        <a:srgbClr val="310008"/>
                      </a:solidFill>
                      <a:prstDash val="solid"/>
                      <a:round/>
                      <a:headEnd type="none" w="med" len="med"/>
                      <a:tailEnd type="none" w="med" len="med"/>
                    </a:lnB>
                    <a:lnTlToBr w="12700" cmpd="sng">
                      <a:noFill/>
                      <a:prstDash val="solid"/>
                    </a:lnTlToBr>
                    <a:lnBlToTr w="12700" cmpd="sng">
                      <a:noFill/>
                      <a:prstDash val="solid"/>
                    </a:lnBlToTr>
                    <a:solidFill>
                      <a:srgbClr val="F1EFED"/>
                    </a:solidFill>
                  </a:tcPr>
                </a:tc>
              </a:tr>
            </a:tbl>
          </a:graphicData>
        </a:graphic>
      </p:graphicFrame>
    </p:spTree>
    <p:extLst>
      <p:ext uri="{BB962C8B-B14F-4D97-AF65-F5344CB8AC3E}">
        <p14:creationId xmlns:p14="http://schemas.microsoft.com/office/powerpoint/2010/main" val="40542405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p:cNvSpPr txBox="1">
            <a:spLocks/>
          </p:cNvSpPr>
          <p:nvPr/>
        </p:nvSpPr>
        <p:spPr>
          <a:xfrm>
            <a:off x="432496" y="1010042"/>
            <a:ext cx="8257839" cy="4114639"/>
          </a:xfrm>
          <a:prstGeom prst="rect">
            <a:avLst/>
          </a:prstGeom>
          <a:solidFill>
            <a:sysClr val="window" lastClr="FFFFFF"/>
          </a:solidFill>
        </p:spPr>
        <p:txBody>
          <a:bodyPr lIns="0"/>
          <a:lstStyle>
            <a:lvl1pPr marL="182880" indent="-182880" algn="l" defTabSz="509412" rtl="0" eaLnBrk="1" latinLnBrk="0" hangingPunct="1">
              <a:spcBef>
                <a:spcPts val="0"/>
              </a:spcBef>
              <a:spcAft>
                <a:spcPts val="600"/>
              </a:spcAft>
              <a:buClr>
                <a:schemeClr val="bg2">
                  <a:lumMod val="10000"/>
                </a:schemeClr>
              </a:buClr>
              <a:buFont typeface="Arial" pitchFamily="34" charset="0"/>
              <a:buChar char="•"/>
              <a:defRPr sz="1200" b="0" i="0" kern="1200" spc="0">
                <a:solidFill>
                  <a:schemeClr val="tx1"/>
                </a:solidFill>
                <a:latin typeface="+mn-lt"/>
                <a:ea typeface="+mn-ea"/>
                <a:cs typeface="Amplitude Light"/>
              </a:defRPr>
            </a:lvl1pPr>
            <a:lvl2pPr marL="365760" indent="-182880" algn="l" defTabSz="509412" rtl="0" eaLnBrk="1" latinLnBrk="0" hangingPunct="1">
              <a:spcBef>
                <a:spcPts val="0"/>
              </a:spcBef>
              <a:spcAft>
                <a:spcPts val="600"/>
              </a:spcAft>
              <a:buClr>
                <a:schemeClr val="bg2">
                  <a:lumMod val="25000"/>
                </a:schemeClr>
              </a:buClr>
              <a:buFont typeface="Arial" panose="020B0604020202020204" pitchFamily="34" charset="0"/>
              <a:buChar char="–"/>
              <a:defRPr sz="1200" b="0" i="0" kern="1200" spc="0">
                <a:solidFill>
                  <a:schemeClr val="tx1"/>
                </a:solidFill>
                <a:latin typeface="+mn-lt"/>
                <a:ea typeface="+mn-ea"/>
                <a:cs typeface="Amplitude Light"/>
              </a:defRPr>
            </a:lvl2pPr>
            <a:lvl3pPr marL="548640" indent="-182880" algn="l" defTabSz="509412" rtl="0" eaLnBrk="1" latinLnBrk="0" hangingPunct="1">
              <a:spcBef>
                <a:spcPts val="0"/>
              </a:spcBef>
              <a:spcAft>
                <a:spcPts val="600"/>
              </a:spcAft>
              <a:buClr>
                <a:schemeClr val="bg2">
                  <a:lumMod val="50000"/>
                </a:schemeClr>
              </a:buClr>
              <a:buFont typeface="Arial" pitchFamily="34" charset="0"/>
              <a:buChar char="•"/>
              <a:defRPr sz="1200" b="0" i="0" kern="1200">
                <a:solidFill>
                  <a:schemeClr val="tx1"/>
                </a:solidFill>
                <a:latin typeface="+mn-lt"/>
                <a:ea typeface="+mn-ea"/>
                <a:cs typeface="Amplitude Light"/>
              </a:defRPr>
            </a:lvl3pPr>
            <a:lvl4pPr marL="731520" indent="-182880" algn="l" defTabSz="509412" rtl="0" eaLnBrk="1" latinLnBrk="0" hangingPunct="1">
              <a:spcBef>
                <a:spcPts val="0"/>
              </a:spcBef>
              <a:spcAft>
                <a:spcPts val="600"/>
              </a:spcAft>
              <a:buClr>
                <a:schemeClr val="bg2">
                  <a:lumMod val="75000"/>
                </a:schemeClr>
              </a:buClr>
              <a:buFont typeface="Arial" panose="020B0604020202020204" pitchFamily="34" charset="0"/>
              <a:buChar char="–"/>
              <a:defRPr sz="1200" b="0" i="0" kern="1200" spc="0">
                <a:solidFill>
                  <a:schemeClr val="tx1"/>
                </a:solidFill>
                <a:latin typeface="+mn-lt"/>
                <a:ea typeface="+mn-ea"/>
                <a:cs typeface="Amplitude Light"/>
              </a:defRPr>
            </a:lvl4pPr>
            <a:lvl5pPr marL="914400" indent="-182880" algn="l" defTabSz="509412" rtl="0" eaLnBrk="1" latinLnBrk="0" hangingPunct="1">
              <a:spcBef>
                <a:spcPts val="0"/>
              </a:spcBef>
              <a:spcAft>
                <a:spcPts val="600"/>
              </a:spcAft>
              <a:buClr>
                <a:schemeClr val="bg2">
                  <a:lumMod val="90000"/>
                </a:schemeClr>
              </a:buClr>
              <a:buFont typeface="Arial" pitchFamily="34" charset="0"/>
              <a:buChar char="•"/>
              <a:defRPr sz="1200" b="0" i="0" kern="1200" spc="0">
                <a:solidFill>
                  <a:schemeClr val="tx1"/>
                </a:solidFill>
                <a:latin typeface="+mn-lt"/>
                <a:ea typeface="+mn-ea"/>
                <a:cs typeface="Amplitude Light"/>
              </a:defRPr>
            </a:lvl5pPr>
            <a:lvl6pPr marL="822960" indent="-256032" algn="l" defTabSz="509412" rtl="0" eaLnBrk="1" latinLnBrk="0" hangingPunct="1">
              <a:spcBef>
                <a:spcPts val="600"/>
              </a:spcBef>
              <a:buFont typeface="Arial"/>
              <a:buChar char="•"/>
              <a:defRPr sz="1400" b="0" i="0" kern="1200" spc="0">
                <a:solidFill>
                  <a:schemeClr val="tx1"/>
                </a:solidFill>
                <a:latin typeface="+mn-lt"/>
                <a:ea typeface="+mn-ea"/>
                <a:cs typeface="Amplitude Light"/>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161373" indent="-161373" defTabSz="449505" eaLnBrk="0" fontAlgn="auto" hangingPunct="0">
              <a:spcBef>
                <a:spcPct val="50000"/>
              </a:spcBef>
              <a:spcAft>
                <a:spcPts val="1059"/>
              </a:spcAft>
              <a:buClr>
                <a:srgbClr val="D8D1CA">
                  <a:lumMod val="10000"/>
                </a:srgbClr>
              </a:buClr>
              <a:defRPr/>
            </a:pPr>
            <a:r>
              <a:rPr lang="en-US" sz="1400" dirty="0">
                <a:solidFill>
                  <a:schemeClr val="tx2"/>
                </a:solidFill>
                <a:latin typeface="Arial" panose="020B0604020202020204" pitchFamily="34" charset="0"/>
                <a:cs typeface="Arial" panose="020B0604020202020204" pitchFamily="34" charset="0"/>
              </a:rPr>
              <a:t>Gain on QSBS held by a partnership, S corporation, or mutual fund is excludible if the entity held it for the requisite five-year period¹ and if the partner or shareholder to whom the gain passes through held an interest in the entity when the entity acquired the stock and at all times thereafter²</a:t>
            </a:r>
            <a:endParaRPr lang="en-US" sz="1400" baseline="30000" dirty="0">
              <a:solidFill>
                <a:schemeClr val="tx2"/>
              </a:solidFill>
              <a:latin typeface="Arial" panose="020B0604020202020204" pitchFamily="34" charset="0"/>
              <a:cs typeface="Arial" panose="020B0604020202020204" pitchFamily="34" charset="0"/>
            </a:endParaRPr>
          </a:p>
          <a:p>
            <a:pPr marL="564807" lvl="1" indent="-161373" defTabSz="449505" eaLnBrk="0" fontAlgn="auto" hangingPunct="0">
              <a:spcBef>
                <a:spcPct val="50000"/>
              </a:spcBef>
              <a:spcAft>
                <a:spcPts val="1059"/>
              </a:spcAft>
              <a:buClr>
                <a:srgbClr val="000000"/>
              </a:buClr>
              <a:buFont typeface="Frutiger LT 55 Roman" pitchFamily="34" charset="0"/>
              <a:buChar char="−"/>
              <a:defRPr/>
            </a:pPr>
            <a:r>
              <a:rPr lang="en-US" sz="1400" dirty="0">
                <a:solidFill>
                  <a:schemeClr val="tx2"/>
                </a:solidFill>
                <a:latin typeface="Arial" panose="020B0604020202020204" pitchFamily="34" charset="0"/>
                <a:cs typeface="Arial" panose="020B0604020202020204" pitchFamily="34" charset="0"/>
              </a:rPr>
              <a:t>The same exclusion limitations ($10 million or 10 times basis) apply at the individual taxpayer level. The gain would be determined taking into account the taxpayer’s pro rata share of the QSBS in the pass-through entity.³ Any increase in ownership of the entity after the date of acquisition of the QSBS would not be included in the calculation of excludible gain upon the sale of the QSBS</a:t>
            </a:r>
            <a:r>
              <a:rPr lang="en-US" sz="1400" baseline="30000" dirty="0">
                <a:solidFill>
                  <a:schemeClr val="tx2"/>
                </a:solidFill>
                <a:latin typeface="Arial" panose="020B0604020202020204" pitchFamily="34" charset="0"/>
                <a:cs typeface="Arial" panose="020B0604020202020204" pitchFamily="34" charset="0"/>
              </a:rPr>
              <a:t>4</a:t>
            </a:r>
            <a:endParaRPr lang="en-US" sz="1400" dirty="0">
              <a:solidFill>
                <a:schemeClr val="tx2"/>
              </a:solidFill>
              <a:latin typeface="Arial" panose="020B0604020202020204" pitchFamily="34" charset="0"/>
              <a:cs typeface="Arial" panose="020B0604020202020204" pitchFamily="34" charset="0"/>
            </a:endParaRPr>
          </a:p>
          <a:p>
            <a:pPr marL="564807" lvl="1" indent="-161373" defTabSz="449505" eaLnBrk="0" fontAlgn="auto" hangingPunct="0">
              <a:spcBef>
                <a:spcPct val="50000"/>
              </a:spcBef>
              <a:spcAft>
                <a:spcPts val="1059"/>
              </a:spcAft>
              <a:buClr>
                <a:srgbClr val="000000"/>
              </a:buClr>
              <a:buFont typeface="Frutiger LT 55 Roman" pitchFamily="34" charset="0"/>
              <a:buChar char="−"/>
              <a:defRPr/>
            </a:pPr>
            <a:r>
              <a:rPr lang="en-US" sz="1400" dirty="0">
                <a:solidFill>
                  <a:schemeClr val="tx2"/>
                </a:solidFill>
                <a:latin typeface="Arial" panose="020B0604020202020204" pitchFamily="34" charset="0"/>
                <a:cs typeface="Arial" panose="020B0604020202020204" pitchFamily="34" charset="0"/>
              </a:rPr>
              <a:t>A partnership may generally distribute QSBS to its partners as long as the partner held the partnership interest when the QSBS was acquired. However, if QSBS is transferred to a partnership, which may generally be done in a nontaxable manner as a capital contribution, and the partnership subsequently disposes the QSBS, no part of any QSBS gain would be excludible</a:t>
            </a:r>
            <a:endParaRPr lang="en-US" sz="1400" baseline="30000" dirty="0">
              <a:solidFill>
                <a:schemeClr val="tx2"/>
              </a:solidFill>
              <a:latin typeface="Arial" panose="020B0604020202020204" pitchFamily="34" charset="0"/>
              <a:cs typeface="Arial" panose="020B0604020202020204" pitchFamily="34" charset="0"/>
            </a:endParaRPr>
          </a:p>
          <a:p>
            <a:pPr marL="161373" indent="-161373" defTabSz="449505" eaLnBrk="0" fontAlgn="auto" hangingPunct="0">
              <a:spcBef>
                <a:spcPct val="50000"/>
              </a:spcBef>
              <a:spcAft>
                <a:spcPts val="1059"/>
              </a:spcAft>
              <a:buClr>
                <a:srgbClr val="D8D1CA">
                  <a:lumMod val="10000"/>
                </a:srgbClr>
              </a:buClr>
              <a:defRPr/>
            </a:pPr>
            <a:r>
              <a:rPr lang="en-US" sz="1400" dirty="0">
                <a:solidFill>
                  <a:schemeClr val="tx2"/>
                </a:solidFill>
                <a:latin typeface="Arial" panose="020B0604020202020204" pitchFamily="34" charset="0"/>
                <a:cs typeface="Arial" panose="020B0604020202020204" pitchFamily="34" charset="0"/>
              </a:rPr>
              <a:t>A holder who acquired QSBS by gift or inheritance is treated as having acquired the stock in the same qualifying manner as the transferor (relevant for the “acquired at original issuance” requirement) and tacks the transferor’s holding period (relevant for the five-year holding period requirement)</a:t>
            </a:r>
            <a:r>
              <a:rPr lang="en-US" sz="1400" baseline="30000" dirty="0">
                <a:solidFill>
                  <a:schemeClr val="tx2"/>
                </a:solidFill>
                <a:latin typeface="Arial" panose="020B0604020202020204" pitchFamily="34" charset="0"/>
                <a:cs typeface="Arial" panose="020B0604020202020204" pitchFamily="34" charset="0"/>
              </a:rPr>
              <a:t>5</a:t>
            </a:r>
          </a:p>
        </p:txBody>
      </p:sp>
      <p:sp>
        <p:nvSpPr>
          <p:cNvPr id="6" name="Title 1"/>
          <p:cNvSpPr txBox="1">
            <a:spLocks/>
          </p:cNvSpPr>
          <p:nvPr/>
        </p:nvSpPr>
        <p:spPr>
          <a:xfrm>
            <a:off x="432496" y="412141"/>
            <a:ext cx="8257839" cy="390525"/>
          </a:xfrm>
          <a:prstGeom prst="rect">
            <a:avLst/>
          </a:prstGeom>
        </p:spPr>
        <p:txBody>
          <a:bodyPr vert="horz" wrap="square" lIns="0" tIns="0" rIns="0" bIns="0" rtlCol="0" anchor="b" anchorCtr="0">
            <a:noAutofit/>
          </a:bodyPr>
          <a:lstStyle>
            <a:lvl1pPr algn="l" defTabSz="509412" rtl="0" eaLnBrk="1" latinLnBrk="0" hangingPunct="1">
              <a:lnSpc>
                <a:spcPct val="95000"/>
              </a:lnSpc>
              <a:spcBef>
                <a:spcPct val="0"/>
              </a:spcBef>
              <a:buNone/>
              <a:defRPr lang="en-US" sz="1500" b="1" i="0" kern="1200" spc="0">
                <a:solidFill>
                  <a:schemeClr val="tx2"/>
                </a:solidFill>
                <a:latin typeface="+mj-lt"/>
                <a:ea typeface="+mj-ea"/>
                <a:cs typeface="Amplitude Regular"/>
              </a:defRPr>
            </a:lvl1pPr>
          </a:lstStyle>
          <a:p>
            <a:pPr defTabSz="449505" fontAlgn="auto">
              <a:spcAft>
                <a:spcPts val="0"/>
              </a:spcAft>
              <a:buClrTx/>
              <a:defRPr/>
            </a:pPr>
            <a:r>
              <a:rPr lang="en-US" sz="1800" dirty="0">
                <a:latin typeface="Arial" panose="020B0604020202020204" pitchFamily="34" charset="0"/>
                <a:cs typeface="Arial" panose="020B0604020202020204" pitchFamily="34" charset="0"/>
              </a:rPr>
              <a:t>QSBS-eligible holders</a:t>
            </a:r>
          </a:p>
        </p:txBody>
      </p:sp>
      <p:sp>
        <p:nvSpPr>
          <p:cNvPr id="7" name="Content Placeholder 4"/>
          <p:cNvSpPr txBox="1">
            <a:spLocks/>
          </p:cNvSpPr>
          <p:nvPr/>
        </p:nvSpPr>
        <p:spPr>
          <a:xfrm>
            <a:off x="432496" y="6092670"/>
            <a:ext cx="8271841" cy="313765"/>
          </a:xfrm>
          <a:prstGeom prst="rect">
            <a:avLst/>
          </a:prstGeom>
        </p:spPr>
        <p:txBody>
          <a:bodyPr lIns="0" rIns="0" anchor="b"/>
          <a:lstStyle>
            <a:lvl1pPr marL="91440" indent="-182880" algn="l" defTabSz="509412" rtl="0" eaLnBrk="1" latinLnBrk="0" hangingPunct="1">
              <a:spcBef>
                <a:spcPts val="0"/>
              </a:spcBef>
              <a:spcAft>
                <a:spcPts val="100"/>
              </a:spcAft>
              <a:buClr>
                <a:schemeClr val="bg2">
                  <a:lumMod val="10000"/>
                </a:schemeClr>
              </a:buClr>
              <a:buFont typeface="+mj-lt"/>
              <a:buAutoNum type="arabicPeriod"/>
              <a:defRPr sz="800" b="0" i="0" kern="1200" spc="0" baseline="0">
                <a:solidFill>
                  <a:schemeClr val="tx1">
                    <a:lumMod val="85000"/>
                    <a:lumOff val="15000"/>
                  </a:schemeClr>
                </a:solidFill>
                <a:latin typeface="+mn-lt"/>
                <a:ea typeface="+mn-ea"/>
                <a:cs typeface="Amplitude Light"/>
              </a:defRPr>
            </a:lvl1pPr>
            <a:lvl2pPr marL="365760" indent="-182880" algn="l" defTabSz="509412" rtl="0" eaLnBrk="1" latinLnBrk="0" hangingPunct="1">
              <a:spcBef>
                <a:spcPts val="0"/>
              </a:spcBef>
              <a:spcAft>
                <a:spcPts val="600"/>
              </a:spcAft>
              <a:buClr>
                <a:schemeClr val="bg2">
                  <a:lumMod val="25000"/>
                </a:schemeClr>
              </a:buClr>
              <a:buFont typeface="Arial" panose="020B0604020202020204" pitchFamily="34" charset="0"/>
              <a:buChar char="–"/>
              <a:defRPr sz="1100" b="0" i="0" kern="1200" spc="0">
                <a:solidFill>
                  <a:schemeClr val="tx1"/>
                </a:solidFill>
                <a:latin typeface="+mn-lt"/>
                <a:ea typeface="+mn-ea"/>
                <a:cs typeface="Amplitude Light"/>
              </a:defRPr>
            </a:lvl2pPr>
            <a:lvl3pPr marL="548640" indent="-182880" algn="l" defTabSz="509412" rtl="0" eaLnBrk="1" latinLnBrk="0" hangingPunct="1">
              <a:spcBef>
                <a:spcPts val="0"/>
              </a:spcBef>
              <a:spcAft>
                <a:spcPts val="600"/>
              </a:spcAft>
              <a:buClr>
                <a:schemeClr val="bg2">
                  <a:lumMod val="50000"/>
                </a:schemeClr>
              </a:buClr>
              <a:buFont typeface="Arial" pitchFamily="34" charset="0"/>
              <a:buChar char="•"/>
              <a:defRPr sz="1000" b="0" i="0" kern="1200">
                <a:solidFill>
                  <a:schemeClr val="tx1"/>
                </a:solidFill>
                <a:latin typeface="+mn-lt"/>
                <a:ea typeface="+mn-ea"/>
                <a:cs typeface="Amplitude Light"/>
              </a:defRPr>
            </a:lvl3pPr>
            <a:lvl4pPr marL="731520" indent="-182880" algn="l" defTabSz="509412" rtl="0" eaLnBrk="1" latinLnBrk="0" hangingPunct="1">
              <a:spcBef>
                <a:spcPts val="0"/>
              </a:spcBef>
              <a:spcAft>
                <a:spcPts val="600"/>
              </a:spcAft>
              <a:buClr>
                <a:schemeClr val="bg2">
                  <a:lumMod val="75000"/>
                </a:schemeClr>
              </a:buClr>
              <a:buFont typeface="Arial" panose="020B0604020202020204" pitchFamily="34" charset="0"/>
              <a:buChar char="–"/>
              <a:defRPr sz="1000" b="0" i="0" kern="1200" spc="0">
                <a:solidFill>
                  <a:schemeClr val="tx1"/>
                </a:solidFill>
                <a:latin typeface="+mn-lt"/>
                <a:ea typeface="+mn-ea"/>
                <a:cs typeface="Amplitude Light"/>
              </a:defRPr>
            </a:lvl4pPr>
            <a:lvl5pPr marL="914400" indent="-182880" algn="l" defTabSz="509412" rtl="0" eaLnBrk="1" latinLnBrk="0" hangingPunct="1">
              <a:spcBef>
                <a:spcPts val="0"/>
              </a:spcBef>
              <a:spcAft>
                <a:spcPts val="600"/>
              </a:spcAft>
              <a:buClr>
                <a:schemeClr val="bg2">
                  <a:lumMod val="90000"/>
                </a:schemeClr>
              </a:buClr>
              <a:buFont typeface="Arial" pitchFamily="34" charset="0"/>
              <a:buChar char="•"/>
              <a:defRPr sz="1000" b="0" i="0" kern="1200" spc="0">
                <a:solidFill>
                  <a:schemeClr val="tx1"/>
                </a:solidFill>
                <a:latin typeface="+mn-lt"/>
                <a:ea typeface="+mn-ea"/>
                <a:cs typeface="Amplitude Light"/>
              </a:defRPr>
            </a:lvl5pPr>
            <a:lvl6pPr marL="822960" indent="-256032" algn="l" defTabSz="509412" rtl="0" eaLnBrk="1" latinLnBrk="0" hangingPunct="1">
              <a:spcBef>
                <a:spcPts val="600"/>
              </a:spcBef>
              <a:buFont typeface="Arial"/>
              <a:buChar char="•"/>
              <a:defRPr sz="1400" b="0" i="0" kern="1200" spc="0">
                <a:solidFill>
                  <a:schemeClr val="tx1"/>
                </a:solidFill>
                <a:latin typeface="+mn-lt"/>
                <a:ea typeface="+mn-ea"/>
                <a:cs typeface="Amplitude Light"/>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0" indent="0" defTabSz="449505" fontAlgn="auto">
              <a:spcAft>
                <a:spcPts val="88"/>
              </a:spcAft>
              <a:buClr>
                <a:srgbClr val="D8D1CA">
                  <a:lumMod val="10000"/>
                </a:srgbClr>
              </a:buClr>
              <a:buNone/>
              <a:defRPr/>
            </a:pPr>
            <a:r>
              <a:rPr lang="en-US" sz="1000" dirty="0">
                <a:solidFill>
                  <a:schemeClr val="tx2"/>
                </a:solidFill>
                <a:latin typeface="Arial" panose="020B0604020202020204" pitchFamily="34" charset="0"/>
                <a:cs typeface="Arial" panose="020B0604020202020204" pitchFamily="34" charset="0"/>
              </a:rPr>
              <a:t>Source: Internal Revenue Code Section 1202.</a:t>
            </a:r>
          </a:p>
          <a:p>
            <a:pPr marL="201717" indent="-201717" defTabSz="449505" fontAlgn="auto">
              <a:spcAft>
                <a:spcPts val="88"/>
              </a:spcAft>
              <a:buClr>
                <a:srgbClr val="D8D1CA">
                  <a:lumMod val="10000"/>
                </a:srgbClr>
              </a:buClr>
              <a:defRPr/>
            </a:pPr>
            <a:r>
              <a:rPr lang="en-US" sz="1000" dirty="0">
                <a:solidFill>
                  <a:schemeClr val="tx2"/>
                </a:solidFill>
                <a:latin typeface="Arial" panose="020B0604020202020204" pitchFamily="34" charset="0"/>
                <a:cs typeface="Arial" panose="020B0604020202020204" pitchFamily="34" charset="0"/>
              </a:rPr>
              <a:t>Section 1202(g)(2)(A).</a:t>
            </a:r>
          </a:p>
          <a:p>
            <a:pPr marL="201717" indent="-201717" defTabSz="449505" fontAlgn="auto">
              <a:spcAft>
                <a:spcPts val="88"/>
              </a:spcAft>
              <a:buClr>
                <a:srgbClr val="D8D1CA">
                  <a:lumMod val="10000"/>
                </a:srgbClr>
              </a:buClr>
              <a:defRPr/>
            </a:pPr>
            <a:r>
              <a:rPr lang="en-US" sz="1000" dirty="0">
                <a:solidFill>
                  <a:schemeClr val="tx2"/>
                </a:solidFill>
                <a:latin typeface="Arial" panose="020B0604020202020204" pitchFamily="34" charset="0"/>
                <a:cs typeface="Arial" panose="020B0604020202020204" pitchFamily="34" charset="0"/>
              </a:rPr>
              <a:t>Section 1202(g)(2)(B).</a:t>
            </a:r>
          </a:p>
          <a:p>
            <a:pPr marL="201717" indent="-201717" defTabSz="449505" fontAlgn="auto">
              <a:spcAft>
                <a:spcPts val="88"/>
              </a:spcAft>
              <a:buClr>
                <a:srgbClr val="D8D1CA">
                  <a:lumMod val="10000"/>
                </a:srgbClr>
              </a:buClr>
              <a:defRPr/>
            </a:pPr>
            <a:r>
              <a:rPr lang="en-US" sz="1000" dirty="0">
                <a:solidFill>
                  <a:schemeClr val="tx2"/>
                </a:solidFill>
                <a:latin typeface="Arial" panose="020B0604020202020204" pitchFamily="34" charset="0"/>
                <a:cs typeface="Arial" panose="020B0604020202020204" pitchFamily="34" charset="0"/>
              </a:rPr>
              <a:t>Section 1202(g)(1)(B).</a:t>
            </a:r>
          </a:p>
          <a:p>
            <a:pPr marL="201717" indent="-201717" defTabSz="449505" fontAlgn="auto">
              <a:spcAft>
                <a:spcPts val="88"/>
              </a:spcAft>
              <a:buClr>
                <a:srgbClr val="D8D1CA">
                  <a:lumMod val="10000"/>
                </a:srgbClr>
              </a:buClr>
              <a:defRPr/>
            </a:pPr>
            <a:r>
              <a:rPr lang="en-US" sz="1000" dirty="0">
                <a:solidFill>
                  <a:schemeClr val="tx2"/>
                </a:solidFill>
                <a:latin typeface="Arial" panose="020B0604020202020204" pitchFamily="34" charset="0"/>
                <a:cs typeface="Arial" panose="020B0604020202020204" pitchFamily="34" charset="0"/>
              </a:rPr>
              <a:t>Section 1202(g)(3).</a:t>
            </a:r>
          </a:p>
          <a:p>
            <a:pPr marL="201717" indent="-201717" defTabSz="449505" fontAlgn="auto">
              <a:spcAft>
                <a:spcPts val="88"/>
              </a:spcAft>
              <a:buClr>
                <a:srgbClr val="D8D1CA">
                  <a:lumMod val="10000"/>
                </a:srgbClr>
              </a:buClr>
              <a:defRPr/>
            </a:pPr>
            <a:r>
              <a:rPr lang="en-US" sz="1000" dirty="0">
                <a:solidFill>
                  <a:schemeClr val="tx2"/>
                </a:solidFill>
                <a:latin typeface="Arial" panose="020B0604020202020204" pitchFamily="34" charset="0"/>
                <a:cs typeface="Arial" panose="020B0604020202020204" pitchFamily="34" charset="0"/>
              </a:rPr>
              <a:t>Section 1202(h)(2).</a:t>
            </a:r>
          </a:p>
        </p:txBody>
      </p:sp>
      <p:sp>
        <p:nvSpPr>
          <p:cNvPr id="2" name="TextBox 1"/>
          <p:cNvSpPr txBox="1"/>
          <p:nvPr/>
        </p:nvSpPr>
        <p:spPr>
          <a:xfrm>
            <a:off x="198411" y="4290174"/>
            <a:ext cx="8591909" cy="793630"/>
          </a:xfrm>
          <a:prstGeom prst="rect">
            <a:avLst/>
          </a:prstGeom>
          <a:noFill/>
          <a:ln w="19050">
            <a:solidFill>
              <a:srgbClr val="00B050"/>
            </a:solidFill>
            <a:prstDash val="dash"/>
          </a:ln>
        </p:spPr>
        <p:txBody>
          <a:bodyPr wrap="square" lIns="0" tIns="0" rIns="0" bIns="0" rtlCol="0">
            <a:noAutofit/>
          </a:bodyPr>
          <a:lstStyle/>
          <a:p>
            <a:endParaRPr lang="en-US" sz="1100" b="0" i="0" dirty="0" smtClean="0">
              <a:latin typeface="+mn-lt"/>
              <a:cs typeface="Amplitude Light"/>
            </a:endParaRPr>
          </a:p>
        </p:txBody>
      </p:sp>
    </p:spTree>
    <p:extLst>
      <p:ext uri="{BB962C8B-B14F-4D97-AF65-F5344CB8AC3E}">
        <p14:creationId xmlns:p14="http://schemas.microsoft.com/office/powerpoint/2010/main" val="181463619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JPMPOWERPITCHTABLESTYLE" val="Standard numeric"/>
</p:tagLst>
</file>

<file path=ppt/tags/tag2.xml><?xml version="1.0" encoding="utf-8"?>
<p:tagLst xmlns:a="http://schemas.openxmlformats.org/drawingml/2006/main" xmlns:r="http://schemas.openxmlformats.org/officeDocument/2006/relationships" xmlns:p="http://schemas.openxmlformats.org/presentationml/2006/main">
  <p:tag name="JPMPOWERPITCHTABLESTYLE" val="Standard numeric"/>
</p:tagLst>
</file>

<file path=ppt/theme/theme1.xml><?xml version="1.0" encoding="utf-8"?>
<a:theme xmlns:a="http://schemas.openxmlformats.org/drawingml/2006/main" name="1_Low Toner Anchor border lrg">
  <a:themeElements>
    <a:clrScheme name="4_Northern Trust 1">
      <a:dk1>
        <a:srgbClr val="000000"/>
      </a:dk1>
      <a:lt1>
        <a:srgbClr val="FFFFFF"/>
      </a:lt1>
      <a:dk2>
        <a:srgbClr val="00644F"/>
      </a:dk2>
      <a:lt2>
        <a:srgbClr val="BFDFB5"/>
      </a:lt2>
      <a:accent1>
        <a:srgbClr val="709EC0"/>
      </a:accent1>
      <a:accent2>
        <a:srgbClr val="EEC220"/>
      </a:accent2>
      <a:accent3>
        <a:srgbClr val="FFFFFF"/>
      </a:accent3>
      <a:accent4>
        <a:srgbClr val="000000"/>
      </a:accent4>
      <a:accent5>
        <a:srgbClr val="BBCCDC"/>
      </a:accent5>
      <a:accent6>
        <a:srgbClr val="D8B01C"/>
      </a:accent6>
      <a:hlink>
        <a:srgbClr val="CF5433"/>
      </a:hlink>
      <a:folHlink>
        <a:srgbClr val="00644F"/>
      </a:folHlink>
    </a:clrScheme>
    <a:fontScheme name="4_Northern Trust">
      <a:majorFont>
        <a:latin typeface="Century Gothic"/>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2"/>
        </a:solidFill>
        <a:ln w="12700" cap="flat" cmpd="sng" algn="ctr">
          <a:solidFill>
            <a:schemeClr val="tx2"/>
          </a:solidFill>
          <a:prstDash val="solid"/>
          <a:round/>
          <a:headEnd type="none" w="med" len="med"/>
          <a:tailEnd type="none" w="med" len="med"/>
        </a:ln>
        <a:effectLst/>
      </a:spPr>
      <a:bodyPr vert="horz" wrap="square" lIns="45720" tIns="45720" rIns="45720" bIns="45720" numCol="1" rtlCol="0" anchor="ctr" anchorCtr="0" compatLnSpc="1">
        <a:prstTxWarp prst="textNoShape">
          <a:avLst/>
        </a:prstTxWarp>
        <a:noAutofit/>
      </a:bodyPr>
      <a:lstStyle>
        <a:defPPr marL="0" marR="0" indent="0" algn="l" defTabSz="914400" rtl="0" eaLnBrk="1" fontAlgn="base" latinLnBrk="0" hangingPunct="1">
          <a:lnSpc>
            <a:spcPct val="100000"/>
          </a:lnSpc>
          <a:spcBef>
            <a:spcPct val="0"/>
          </a:spcBef>
          <a:spcAft>
            <a:spcPct val="0"/>
          </a:spcAft>
          <a:buClrTx/>
          <a:buSzTx/>
          <a:buFontTx/>
          <a:buNone/>
          <a:tabLst/>
          <a:defRPr kumimoji="0" sz="1400" b="0" i="0" u="none" strike="noStrike" cap="none" normalizeH="0" baseline="0" smtClean="0">
            <a:ln>
              <a:noFill/>
            </a:ln>
            <a:solidFill>
              <a:schemeClr val="tx1"/>
            </a:solidFill>
            <a:effectLst/>
            <a:latin typeface="Arial" charset="0"/>
            <a:cs typeface="Arial" charset="0"/>
          </a:defRPr>
        </a:defPPr>
      </a:lstStyle>
    </a:spDef>
    <a:lnDef>
      <a:spPr>
        <a:ln>
          <a:solidFill>
            <a:schemeClr val="bg1">
              <a:lumMod val="65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4_Northern Trust 1">
        <a:dk1>
          <a:srgbClr val="000000"/>
        </a:dk1>
        <a:lt1>
          <a:srgbClr val="FFFFFF"/>
        </a:lt1>
        <a:dk2>
          <a:srgbClr val="00644F"/>
        </a:dk2>
        <a:lt2>
          <a:srgbClr val="BFDFB5"/>
        </a:lt2>
        <a:accent1>
          <a:srgbClr val="709EC0"/>
        </a:accent1>
        <a:accent2>
          <a:srgbClr val="EEC220"/>
        </a:accent2>
        <a:accent3>
          <a:srgbClr val="FFFFFF"/>
        </a:accent3>
        <a:accent4>
          <a:srgbClr val="000000"/>
        </a:accent4>
        <a:accent5>
          <a:srgbClr val="BBCCDC"/>
        </a:accent5>
        <a:accent6>
          <a:srgbClr val="D8B01C"/>
        </a:accent6>
        <a:hlink>
          <a:srgbClr val="CF5433"/>
        </a:hlink>
        <a:folHlink>
          <a:srgbClr val="00644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Low Toner Anchor border lrg">
  <a:themeElements>
    <a:clrScheme name="4_Northern Trust 1">
      <a:dk1>
        <a:srgbClr val="000000"/>
      </a:dk1>
      <a:lt1>
        <a:srgbClr val="FFFFFF"/>
      </a:lt1>
      <a:dk2>
        <a:srgbClr val="00644F"/>
      </a:dk2>
      <a:lt2>
        <a:srgbClr val="BFDFB5"/>
      </a:lt2>
      <a:accent1>
        <a:srgbClr val="709EC0"/>
      </a:accent1>
      <a:accent2>
        <a:srgbClr val="EEC220"/>
      </a:accent2>
      <a:accent3>
        <a:srgbClr val="FFFFFF"/>
      </a:accent3>
      <a:accent4>
        <a:srgbClr val="000000"/>
      </a:accent4>
      <a:accent5>
        <a:srgbClr val="BBCCDC"/>
      </a:accent5>
      <a:accent6>
        <a:srgbClr val="D8B01C"/>
      </a:accent6>
      <a:hlink>
        <a:srgbClr val="CF5433"/>
      </a:hlink>
      <a:folHlink>
        <a:srgbClr val="00644F"/>
      </a:folHlink>
    </a:clrScheme>
    <a:fontScheme name="4_Northern Trust">
      <a:majorFont>
        <a:latin typeface="Century Gothic"/>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2"/>
        </a:solidFill>
        <a:ln w="12700" cap="flat" cmpd="sng" algn="ctr">
          <a:solidFill>
            <a:schemeClr val="tx2"/>
          </a:solidFill>
          <a:prstDash val="solid"/>
          <a:round/>
          <a:headEnd type="none" w="med" len="med"/>
          <a:tailEnd type="none" w="med" len="med"/>
        </a:ln>
        <a:effectLst/>
      </a:spPr>
      <a:bodyPr vert="horz" wrap="square" lIns="45720" tIns="45720" rIns="45720" bIns="45720" numCol="1" rtlCol="0" anchor="ctr" anchorCtr="0" compatLnSpc="1">
        <a:prstTxWarp prst="textNoShape">
          <a:avLst/>
        </a:prstTxWarp>
        <a:noAutofit/>
      </a:bodyPr>
      <a:lstStyle>
        <a:defPPr marL="0" marR="0" indent="0" algn="l" defTabSz="914400" rtl="0" eaLnBrk="1" fontAlgn="base" latinLnBrk="0" hangingPunct="1">
          <a:lnSpc>
            <a:spcPct val="100000"/>
          </a:lnSpc>
          <a:spcBef>
            <a:spcPct val="0"/>
          </a:spcBef>
          <a:spcAft>
            <a:spcPct val="0"/>
          </a:spcAft>
          <a:buClrTx/>
          <a:buSzTx/>
          <a:buFontTx/>
          <a:buNone/>
          <a:tabLst/>
          <a:defRPr kumimoji="0" sz="1400" b="0" i="0" u="none" strike="noStrike" cap="none" normalizeH="0" baseline="0" smtClean="0">
            <a:ln>
              <a:noFill/>
            </a:ln>
            <a:solidFill>
              <a:schemeClr val="tx1"/>
            </a:solidFill>
            <a:effectLst/>
            <a:latin typeface="Arial" charset="0"/>
            <a:cs typeface="Arial" charset="0"/>
          </a:defRPr>
        </a:defPPr>
      </a:lstStyle>
    </a:spDef>
    <a:lnDef>
      <a:spPr>
        <a:ln>
          <a:solidFill>
            <a:schemeClr val="bg1">
              <a:lumMod val="65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4_Northern Trust 1">
        <a:dk1>
          <a:srgbClr val="000000"/>
        </a:dk1>
        <a:lt1>
          <a:srgbClr val="FFFFFF"/>
        </a:lt1>
        <a:dk2>
          <a:srgbClr val="00644F"/>
        </a:dk2>
        <a:lt2>
          <a:srgbClr val="BFDFB5"/>
        </a:lt2>
        <a:accent1>
          <a:srgbClr val="709EC0"/>
        </a:accent1>
        <a:accent2>
          <a:srgbClr val="EEC220"/>
        </a:accent2>
        <a:accent3>
          <a:srgbClr val="FFFFFF"/>
        </a:accent3>
        <a:accent4>
          <a:srgbClr val="000000"/>
        </a:accent4>
        <a:accent5>
          <a:srgbClr val="BBCCDC"/>
        </a:accent5>
        <a:accent6>
          <a:srgbClr val="D8B01C"/>
        </a:accent6>
        <a:hlink>
          <a:srgbClr val="CF5433"/>
        </a:hlink>
        <a:folHlink>
          <a:srgbClr val="00644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Low Toner Anchor border lrg">
  <a:themeElements>
    <a:clrScheme name="4_Northern Trust 1">
      <a:dk1>
        <a:srgbClr val="000000"/>
      </a:dk1>
      <a:lt1>
        <a:srgbClr val="FFFFFF"/>
      </a:lt1>
      <a:dk2>
        <a:srgbClr val="00644F"/>
      </a:dk2>
      <a:lt2>
        <a:srgbClr val="BFDFB5"/>
      </a:lt2>
      <a:accent1>
        <a:srgbClr val="709EC0"/>
      </a:accent1>
      <a:accent2>
        <a:srgbClr val="EEC220"/>
      </a:accent2>
      <a:accent3>
        <a:srgbClr val="FFFFFF"/>
      </a:accent3>
      <a:accent4>
        <a:srgbClr val="000000"/>
      </a:accent4>
      <a:accent5>
        <a:srgbClr val="BBCCDC"/>
      </a:accent5>
      <a:accent6>
        <a:srgbClr val="D8B01C"/>
      </a:accent6>
      <a:hlink>
        <a:srgbClr val="CF5433"/>
      </a:hlink>
      <a:folHlink>
        <a:srgbClr val="00644F"/>
      </a:folHlink>
    </a:clrScheme>
    <a:fontScheme name="4_Northern Trust">
      <a:majorFont>
        <a:latin typeface="Century Gothic"/>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2"/>
        </a:solidFill>
        <a:ln w="12700" cap="flat" cmpd="sng" algn="ctr">
          <a:solidFill>
            <a:schemeClr val="tx2"/>
          </a:solidFill>
          <a:prstDash val="solid"/>
          <a:round/>
          <a:headEnd type="none" w="med" len="med"/>
          <a:tailEnd type="none" w="med" len="med"/>
        </a:ln>
        <a:effectLst/>
      </a:spPr>
      <a:bodyPr vert="horz" wrap="square" lIns="45720" tIns="45720" rIns="45720" bIns="45720" numCol="1" rtlCol="0" anchor="ctr" anchorCtr="0" compatLnSpc="1">
        <a:prstTxWarp prst="textNoShape">
          <a:avLst/>
        </a:prstTxWarp>
        <a:noAutofit/>
      </a:bodyPr>
      <a:lstStyle>
        <a:defPPr marL="0" marR="0" indent="0" algn="l" defTabSz="914400" rtl="0" eaLnBrk="1" fontAlgn="base" latinLnBrk="0" hangingPunct="1">
          <a:lnSpc>
            <a:spcPct val="100000"/>
          </a:lnSpc>
          <a:spcBef>
            <a:spcPct val="0"/>
          </a:spcBef>
          <a:spcAft>
            <a:spcPct val="0"/>
          </a:spcAft>
          <a:buClrTx/>
          <a:buSzTx/>
          <a:buFontTx/>
          <a:buNone/>
          <a:tabLst/>
          <a:defRPr kumimoji="0" sz="1400" b="0" i="0" u="none" strike="noStrike" cap="none" normalizeH="0" baseline="0" smtClean="0">
            <a:ln>
              <a:noFill/>
            </a:ln>
            <a:solidFill>
              <a:schemeClr val="tx1"/>
            </a:solidFill>
            <a:effectLst/>
            <a:latin typeface="Arial" charset="0"/>
            <a:cs typeface="Arial" charset="0"/>
          </a:defRPr>
        </a:defPPr>
      </a:lstStyle>
    </a:spDef>
    <a:lnDef>
      <a:spPr>
        <a:ln>
          <a:solidFill>
            <a:schemeClr val="bg1">
              <a:lumMod val="65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4_Northern Trust 1">
        <a:dk1>
          <a:srgbClr val="000000"/>
        </a:dk1>
        <a:lt1>
          <a:srgbClr val="FFFFFF"/>
        </a:lt1>
        <a:dk2>
          <a:srgbClr val="00644F"/>
        </a:dk2>
        <a:lt2>
          <a:srgbClr val="BFDFB5"/>
        </a:lt2>
        <a:accent1>
          <a:srgbClr val="709EC0"/>
        </a:accent1>
        <a:accent2>
          <a:srgbClr val="EEC220"/>
        </a:accent2>
        <a:accent3>
          <a:srgbClr val="FFFFFF"/>
        </a:accent3>
        <a:accent4>
          <a:srgbClr val="000000"/>
        </a:accent4>
        <a:accent5>
          <a:srgbClr val="BBCCDC"/>
        </a:accent5>
        <a:accent6>
          <a:srgbClr val="D8B01C"/>
        </a:accent6>
        <a:hlink>
          <a:srgbClr val="CF5433"/>
        </a:hlink>
        <a:folHlink>
          <a:srgbClr val="00644F"/>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Low Toner Anchor border lrg">
  <a:themeElements>
    <a:clrScheme name="4_Northern Trust 1">
      <a:dk1>
        <a:srgbClr val="000000"/>
      </a:dk1>
      <a:lt1>
        <a:srgbClr val="FFFFFF"/>
      </a:lt1>
      <a:dk2>
        <a:srgbClr val="00644F"/>
      </a:dk2>
      <a:lt2>
        <a:srgbClr val="BFDFB5"/>
      </a:lt2>
      <a:accent1>
        <a:srgbClr val="709EC0"/>
      </a:accent1>
      <a:accent2>
        <a:srgbClr val="EEC220"/>
      </a:accent2>
      <a:accent3>
        <a:srgbClr val="FFFFFF"/>
      </a:accent3>
      <a:accent4>
        <a:srgbClr val="000000"/>
      </a:accent4>
      <a:accent5>
        <a:srgbClr val="BBCCDC"/>
      </a:accent5>
      <a:accent6>
        <a:srgbClr val="D8B01C"/>
      </a:accent6>
      <a:hlink>
        <a:srgbClr val="CF5433"/>
      </a:hlink>
      <a:folHlink>
        <a:srgbClr val="00644F"/>
      </a:folHlink>
    </a:clrScheme>
    <a:fontScheme name="4_Northern Trust">
      <a:majorFont>
        <a:latin typeface="Century Gothic"/>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2"/>
        </a:solidFill>
        <a:ln w="12700" cap="flat" cmpd="sng" algn="ctr">
          <a:solidFill>
            <a:schemeClr val="tx2"/>
          </a:solidFill>
          <a:prstDash val="solid"/>
          <a:round/>
          <a:headEnd type="none" w="med" len="med"/>
          <a:tailEnd type="none" w="med" len="med"/>
        </a:ln>
        <a:effectLst/>
      </a:spPr>
      <a:bodyPr vert="horz" wrap="square" lIns="45720" tIns="45720" rIns="45720" bIns="45720" numCol="1" rtlCol="0" anchor="ctr" anchorCtr="0" compatLnSpc="1">
        <a:prstTxWarp prst="textNoShape">
          <a:avLst/>
        </a:prstTxWarp>
        <a:noAutofit/>
      </a:bodyPr>
      <a:lstStyle>
        <a:defPPr marL="0" marR="0" indent="0" algn="l" defTabSz="914400" rtl="0" eaLnBrk="1" fontAlgn="base" latinLnBrk="0" hangingPunct="1">
          <a:lnSpc>
            <a:spcPct val="100000"/>
          </a:lnSpc>
          <a:spcBef>
            <a:spcPct val="0"/>
          </a:spcBef>
          <a:spcAft>
            <a:spcPct val="0"/>
          </a:spcAft>
          <a:buClrTx/>
          <a:buSzTx/>
          <a:buFontTx/>
          <a:buNone/>
          <a:tabLst/>
          <a:defRPr kumimoji="0" sz="1400" b="0" i="0" u="none" strike="noStrike" cap="none" normalizeH="0" baseline="0" smtClean="0">
            <a:ln>
              <a:noFill/>
            </a:ln>
            <a:solidFill>
              <a:schemeClr val="tx1"/>
            </a:solidFill>
            <a:effectLst/>
            <a:latin typeface="Arial" charset="0"/>
            <a:cs typeface="Arial" charset="0"/>
          </a:defRPr>
        </a:defPPr>
      </a:lstStyle>
    </a:spDef>
    <a:lnDef>
      <a:spPr>
        <a:ln>
          <a:solidFill>
            <a:schemeClr val="bg1">
              <a:lumMod val="65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4_Northern Trust 1">
        <a:dk1>
          <a:srgbClr val="000000"/>
        </a:dk1>
        <a:lt1>
          <a:srgbClr val="FFFFFF"/>
        </a:lt1>
        <a:dk2>
          <a:srgbClr val="00644F"/>
        </a:dk2>
        <a:lt2>
          <a:srgbClr val="BFDFB5"/>
        </a:lt2>
        <a:accent1>
          <a:srgbClr val="709EC0"/>
        </a:accent1>
        <a:accent2>
          <a:srgbClr val="EEC220"/>
        </a:accent2>
        <a:accent3>
          <a:srgbClr val="FFFFFF"/>
        </a:accent3>
        <a:accent4>
          <a:srgbClr val="000000"/>
        </a:accent4>
        <a:accent5>
          <a:srgbClr val="BBCCDC"/>
        </a:accent5>
        <a:accent6>
          <a:srgbClr val="D8B01C"/>
        </a:accent6>
        <a:hlink>
          <a:srgbClr val="CF5433"/>
        </a:hlink>
        <a:folHlink>
          <a:srgbClr val="00644F"/>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LAN069_JPM template FULL DECK - Morning Meeting ver10">
  <a:themeElements>
    <a:clrScheme name="Custom 31">
      <a:dk1>
        <a:srgbClr val="000000"/>
      </a:dk1>
      <a:lt1>
        <a:sysClr val="window" lastClr="FFFFFF"/>
      </a:lt1>
      <a:dk2>
        <a:srgbClr val="310008"/>
      </a:dk2>
      <a:lt2>
        <a:srgbClr val="D8D1CA"/>
      </a:lt2>
      <a:accent1>
        <a:srgbClr val="45BCC9"/>
      </a:accent1>
      <a:accent2>
        <a:srgbClr val="B7ADA5"/>
      </a:accent2>
      <a:accent3>
        <a:srgbClr val="648C2E"/>
      </a:accent3>
      <a:accent4>
        <a:srgbClr val="E1D1A7"/>
      </a:accent4>
      <a:accent5>
        <a:srgbClr val="00567D"/>
      </a:accent5>
      <a:accent6>
        <a:srgbClr val="8E8279"/>
      </a:accent6>
      <a:hlink>
        <a:srgbClr val="45BCC9"/>
      </a:hlink>
      <a:folHlink>
        <a:srgbClr val="F38B00"/>
      </a:folHlink>
    </a:clrScheme>
    <a:fontScheme name="Custom 90">
      <a:majorFont>
        <a:latin typeface="Frutiger LT 55 Roman"/>
        <a:ea typeface=""/>
        <a:cs typeface=""/>
      </a:majorFont>
      <a:minorFont>
        <a:latin typeface="Frutiger LT 55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12700">
          <a:solidFill>
            <a:schemeClr val="tx2"/>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noAutofit/>
      </a:bodyPr>
      <a:lstStyle>
        <a:defPPr>
          <a:defRPr sz="1100" b="0" i="0" dirty="0" smtClean="0">
            <a:latin typeface="+mn-lt"/>
            <a:cs typeface="Amplitude Light"/>
          </a:defRPr>
        </a:defPPr>
      </a:lstStyle>
    </a:txDef>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Category xmlns="a1ce7909-81e4-4df3-9f4f-aa9d89457752">Core Materials - Central to Our Advice and Capabilities</Category>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8F4E593FB44AD4DBF8C7DBFAE093CEC" ma:contentTypeVersion="1" ma:contentTypeDescription="Create a new document." ma:contentTypeScope="" ma:versionID="d11cdd18de48ae35cba589840ade33eb">
  <xsd:schema xmlns:xsd="http://www.w3.org/2001/XMLSchema" xmlns:p="http://schemas.microsoft.com/office/2006/metadata/properties" xmlns:ns2="a1ce7909-81e4-4df3-9f4f-aa9d89457752" targetNamespace="http://schemas.microsoft.com/office/2006/metadata/properties" ma:root="true" ma:fieldsID="9a2de2b3247b9064982ff9fbc8ef739e" ns2:_="">
    <xsd:import namespace="a1ce7909-81e4-4df3-9f4f-aa9d89457752"/>
    <xsd:element name="properties">
      <xsd:complexType>
        <xsd:sequence>
          <xsd:element name="documentManagement">
            <xsd:complexType>
              <xsd:all>
                <xsd:element ref="ns2:Category" minOccurs="0"/>
              </xsd:all>
            </xsd:complexType>
          </xsd:element>
        </xsd:sequence>
      </xsd:complexType>
    </xsd:element>
  </xsd:schema>
  <xsd:schema xmlns:xsd="http://www.w3.org/2001/XMLSchema" xmlns:dms="http://schemas.microsoft.com/office/2006/documentManagement/types" targetNamespace="a1ce7909-81e4-4df3-9f4f-aa9d89457752" elementFormDefault="qualified">
    <xsd:import namespace="http://schemas.microsoft.com/office/2006/documentManagement/types"/>
    <xsd:element name="Category" ma:index="8" nillable="true" ma:displayName="Category" ma:default="Core Materials - Central to Our Advice and Capabilities" ma:format="Dropdown" ma:internalName="Category">
      <xsd:simpleType>
        <xsd:restriction base="dms:Choice">
          <xsd:enumeration value="Core Materials - Central to Our Advice and Capabilities"/>
          <xsd:enumeration value="Specialty Materials - For Money on the Move"/>
          <xsd:enumeration value="Branding Materials - Positions the Firm as a Research Leader"/>
          <xsd:enumeration value="Disclosures"/>
          <xsd:enumeration value="National Event Programs"/>
          <xsd:enumeration value="Miscellaneou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7B86AAB-50CE-4D0A-807F-9890911E0157}">
  <ds:schemaRefs>
    <ds:schemaRef ds:uri="http://schemas.microsoft.com/sharepoint/v3/contenttype/forms"/>
  </ds:schemaRefs>
</ds:datastoreItem>
</file>

<file path=customXml/itemProps2.xml><?xml version="1.0" encoding="utf-8"?>
<ds:datastoreItem xmlns:ds="http://schemas.openxmlformats.org/officeDocument/2006/customXml" ds:itemID="{569A7287-8EB7-40B0-A1EB-7D3B6F282617}">
  <ds:schemaRefs>
    <ds:schemaRef ds:uri="http://schemas.openxmlformats.org/package/2006/metadata/core-properties"/>
    <ds:schemaRef ds:uri="http://www.w3.org/XML/1998/namespace"/>
    <ds:schemaRef ds:uri="http://schemas.microsoft.com/office/2006/documentManagement/types"/>
    <ds:schemaRef ds:uri="http://schemas.microsoft.com/office/2006/metadata/properties"/>
    <ds:schemaRef ds:uri="http://purl.org/dc/dcmitype/"/>
    <ds:schemaRef ds:uri="http://purl.org/dc/terms/"/>
    <ds:schemaRef ds:uri="a1ce7909-81e4-4df3-9f4f-aa9d89457752"/>
    <ds:schemaRef ds:uri="http://purl.org/dc/elements/1.1/"/>
  </ds:schemaRefs>
</ds:datastoreItem>
</file>

<file path=customXml/itemProps3.xml><?xml version="1.0" encoding="utf-8"?>
<ds:datastoreItem xmlns:ds="http://schemas.openxmlformats.org/officeDocument/2006/customXml" ds:itemID="{C2E5E57D-A916-4A69-8840-6ABC4AB5F1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ce7909-81e4-4df3-9f4f-aa9d89457752"/>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Bernstein 2014</Template>
  <TotalTime>13017</TotalTime>
  <Words>7640</Words>
  <Application>Microsoft Office PowerPoint</Application>
  <PresentationFormat>On-screen Show (4:3)</PresentationFormat>
  <Paragraphs>337</Paragraphs>
  <Slides>42</Slides>
  <Notes>0</Notes>
  <HiddenSlides>0</HiddenSlides>
  <MMClips>0</MMClips>
  <ScaleCrop>false</ScaleCrop>
  <HeadingPairs>
    <vt:vector size="6" baseType="variant">
      <vt:variant>
        <vt:lpstr>Fonts Used</vt:lpstr>
      </vt:variant>
      <vt:variant>
        <vt:i4>13</vt:i4>
      </vt:variant>
      <vt:variant>
        <vt:lpstr>Theme</vt:lpstr>
      </vt:variant>
      <vt:variant>
        <vt:i4>5</vt:i4>
      </vt:variant>
      <vt:variant>
        <vt:lpstr>Slide Titles</vt:lpstr>
      </vt:variant>
      <vt:variant>
        <vt:i4>42</vt:i4>
      </vt:variant>
    </vt:vector>
  </HeadingPairs>
  <TitlesOfParts>
    <vt:vector size="60" baseType="lpstr">
      <vt:lpstr>Arial Unicode MS</vt:lpstr>
      <vt:lpstr>Amplitude Light</vt:lpstr>
      <vt:lpstr>Amplitude Regular</vt:lpstr>
      <vt:lpstr>Arial</vt:lpstr>
      <vt:lpstr>Calibri</vt:lpstr>
      <vt:lpstr>Century Gothic</vt:lpstr>
      <vt:lpstr>ChunkFive</vt:lpstr>
      <vt:lpstr>Courier New</vt:lpstr>
      <vt:lpstr>Frutiger LT 55 Roman</vt:lpstr>
      <vt:lpstr>Symbol</vt:lpstr>
      <vt:lpstr>Times New Roman</vt:lpstr>
      <vt:lpstr>Webdings</vt:lpstr>
      <vt:lpstr>Wingdings</vt:lpstr>
      <vt:lpstr>1_Low Toner Anchor border lrg</vt:lpstr>
      <vt:lpstr>2_Low Toner Anchor border lrg</vt:lpstr>
      <vt:lpstr>3_Low Toner Anchor border lrg</vt:lpstr>
      <vt:lpstr>4_Low Toner Anchor border lrg</vt:lpstr>
      <vt:lpstr>1_LAN069_JPM template FULL DECK - Morning Meeting ver10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Estate planning with QSBS | Hypothetical scenarios</vt:lpstr>
      <vt:lpstr>Estate planning with QSBS | Hypothetical scenario # 1 - Illinois</vt:lpstr>
      <vt:lpstr>Estate planning with QSBS | Key assumptions</vt:lpstr>
      <vt:lpstr>Grantor trusts may produce greater net wealth to heirs than non-grantor trusts with separate exclusions…</vt:lpstr>
      <vt:lpstr>…but only if the grantor survives and can afford to maintain the trusts’ grantor status</vt:lpstr>
      <vt:lpstr>Taking on less risk in the trust portfolio may prevent a breakeven from occurring</vt:lpstr>
      <vt:lpstr>Estate planning with QSBS | Hypothetical scenario #2 – New York</vt:lpstr>
      <vt:lpstr>Estate planning with QSBS | Key assumptions</vt:lpstr>
      <vt:lpstr>Grantor trusts may produce greater net wealth to heirs than non-grantor trusts with separate exclusions…</vt:lpstr>
      <vt:lpstr>…but only if the grantor survives and can afford to maintain the trusts’ grantor status</vt:lpstr>
      <vt:lpstr>Taking on less risk in the trust portfolio may prevent a breakeven from occurring</vt:lpstr>
      <vt:lpstr>What if state income taxes could be eliminated?</vt:lpstr>
      <vt:lpstr>A breakeven does not occur within the grantor’s expected lifetime</vt:lpstr>
      <vt:lpstr>But what if the trusts were GST-exempt?</vt:lpstr>
      <vt:lpstr>When the trust is GST-exempt, it may be better to forgo the separate QSBS exclusions</vt:lpstr>
      <vt:lpstr>PowerPoint Presentation</vt:lpstr>
      <vt:lpstr>How a Delaware Incomplete Non-Grantor (DING) Trust works</vt:lpstr>
      <vt:lpstr>How a Delaware Incomplete Non-Grantor (DING) Trust works (continued)</vt:lpstr>
      <vt:lpstr>Analysis assumptions</vt:lpstr>
      <vt:lpstr>A DING may preserve more wealth for the grantor and his or her family than an outright sale </vt:lpstr>
      <vt:lpstr>The benefit of a DING grows the longer assets have to compound free of state income tax</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Important information: Understanding long-term estimates</vt:lpstr>
      <vt:lpstr>INFORMATION ABOUT YOUR INVESTMENTS AND POTENTIAL CONFLICTS OF INTEREST</vt:lpstr>
      <vt:lpstr>PowerPoint Presentation</vt:lpstr>
    </vt:vector>
  </TitlesOfParts>
  <Company>AllianceBernstein L.P.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Boyd, Robert</dc:creator>
  <cp:lastModifiedBy>Jenson, Benetta P</cp:lastModifiedBy>
  <cp:revision>836</cp:revision>
  <cp:lastPrinted>2019-10-11T14:24:11Z</cp:lastPrinted>
  <dcterms:created xsi:type="dcterms:W3CDTF">2014-09-03T18:16:16Z</dcterms:created>
  <dcterms:modified xsi:type="dcterms:W3CDTF">2019-10-11T14:26:01Z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BrightLines">
    <vt:lpwstr>False</vt:lpwstr>
  </property>
  <property fmtid="{D5CDD505-2E9C-101B-9397-08002B2CF9AE}" pid="3" name="ContentTypeId">
    <vt:lpwstr>0x01010048F4E593FB44AD4DBF8C7DBFAE093CEC</vt:lpwstr>
  </property>
  <property fmtid="{D5CDD505-2E9C-101B-9397-08002B2CF9AE}" pid="4" name="XSensitivityLevel">
    <vt:lpwstr>3NS-20</vt:lpwstr>
  </property>
  <property fmtid="{D5CDD505-2E9C-101B-9397-08002B2CF9AE}" pid="5" name="XFooterSwitch">
    <vt:lpwstr>True</vt:lpwstr>
  </property>
  <property fmtid="{D5CDD505-2E9C-101B-9397-08002B2CF9AE}" pid="6" name="DocumentPath">
    <vt:lpwstr/>
  </property>
  <property fmtid="{D5CDD505-2E9C-101B-9397-08002B2CF9AE}" pid="7" name="xNTACLog1">
    <vt:lpwstr>3NS-20201904051259Spsl6;;3NS-20201904151331Spsl6</vt:lpwstr>
  </property>
  <property fmtid="{D5CDD505-2E9C-101B-9397-08002B2CF9AE}" pid="8" name="xNTACLog">
    <vt:lpwstr>3NS-20201904151331Spsl6;3NS-20201904151329Spsl6;3NS-20201904151320Spsl6</vt:lpwstr>
  </property>
</Properties>
</file>